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6"/>
  </p:notesMasterIdLst>
  <p:sldIdLst>
    <p:sldId id="256" r:id="rId2"/>
    <p:sldId id="257" r:id="rId3"/>
    <p:sldId id="265" r:id="rId4"/>
    <p:sldId id="260" r:id="rId5"/>
    <p:sldId id="264" r:id="rId6"/>
    <p:sldId id="259" r:id="rId7"/>
    <p:sldId id="262" r:id="rId8"/>
    <p:sldId id="261" r:id="rId9"/>
    <p:sldId id="263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7" autoAdjust="0"/>
  </p:normalViewPr>
  <p:slideViewPr>
    <p:cSldViewPr snapToGrid="0">
      <p:cViewPr varScale="1">
        <p:scale>
          <a:sx n="35" d="100"/>
          <a:sy n="35" d="100"/>
        </p:scale>
        <p:origin x="1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BBBA7-6F43-4144-9198-D0BA741EC029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49C5-3A71-4E6C-8741-5C25C9BCC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74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9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</a:t>
            </a:r>
            <a:r>
              <a:rPr lang="ru-RU" baseline="0" dirty="0" smtClean="0"/>
              <a:t> изображен результат запроса расписания группы ВМИ-356. Для получения расписания нужной группы необходимо выбрать соответствующий пункт расписания и нажать на кнопку «Показать».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правой части экрана появится расписание выбранной группы, отсортированное по дням недели. С помощью вкладок можно выбрать расписание занятий по первой или второй учебной неделе.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изображено текущее учебное расписание пользователя, вошедшего в систему. Для удобства пользователя данная страница загружается автоматически при входе на сайт. Производится показ расписания на сегодняшний и завтрашний день, так как данная информация чаще всего интересует студента, обратившегося к учебному расписанию.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2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изображено полное учебное расписание пользователя, вошедшего в систему. На данной странице появляется расписание группы, указанной в профиле пользователя. При установке флажков возле элементов расписания и нажатии на кнопку «Обновить настройки» происходит удаление соответствующих элементов расписания из показа текущего учебного расписания.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67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ходе выполнения курсовой работы бакалавра были получены следующие основные результаты: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изучен язык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Django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проанализирована предметная область;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спроектирована и создана соответствующая предметной области база данных;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спроектирована модульная структура приложения;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разработан дизайн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реализована система.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9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Разработанная система предоставляет следующие возможности: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расписания занятий выбранной группы;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расписания занятий авторизованного пользователя на ближайшие два дня;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расписания занятий авторизованного пользователя в зависимости от личных настроек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 информации об учебных занятиях студентов;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Моя курсовая работа посвящена разработке веб-приложения для </a:t>
            </a:r>
            <a:r>
              <a:rPr lang="ru-RU" baseline="0" dirty="0" err="1" smtClean="0"/>
              <a:t>публикования</a:t>
            </a:r>
            <a:r>
              <a:rPr lang="ru-RU" baseline="0" dirty="0" smtClean="0"/>
              <a:t> учебного расписания студентов на сайте факультета ВМИ.  Для достижения поставленной цели было необходимо решить следующие задачи: проанализировать предметную область, спроектировать и создать соответствующую данной предметной области базу данных, выполнить проектирование системы, разработать ее дизайн и осуществить реализацию.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0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Реализованная система должна предоставлять следующие возможности:</a:t>
            </a:r>
          </a:p>
          <a:p>
            <a:r>
              <a:rPr lang="ru-RU" dirty="0" smtClean="0"/>
              <a:t>Добавление нового расписания учебных занятий студентов факультета</a:t>
            </a:r>
          </a:p>
          <a:p>
            <a:r>
              <a:rPr lang="ru-RU" dirty="0" smtClean="0"/>
              <a:t>Модификация информации об учебных занятиях студентов</a:t>
            </a:r>
          </a:p>
          <a:p>
            <a:r>
              <a:rPr lang="ru-RU" dirty="0" smtClean="0"/>
              <a:t>Просмотр расписания занятий выбранной группы</a:t>
            </a:r>
          </a:p>
          <a:p>
            <a:r>
              <a:rPr lang="ru-RU" dirty="0" smtClean="0"/>
              <a:t>Просмотр расписания занятий авторизованного пользователя на ближайшие два дня</a:t>
            </a:r>
          </a:p>
          <a:p>
            <a:r>
              <a:rPr lang="ru-RU" dirty="0" smtClean="0"/>
              <a:t>Просмотр расписания занятий авторизованного пользователя в зависимости от личных настроек</a:t>
            </a:r>
          </a:p>
          <a:p>
            <a:r>
              <a:rPr lang="ru-RU" dirty="0" smtClean="0"/>
              <a:t>Формирование учебного расписания факультета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4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данный момент учебное расписание факультета ВМИ располагается на информационном стенде факультета в виде таблицы и на сайте факультета в виде </a:t>
            </a:r>
            <a:r>
              <a:rPr lang="en-US" baseline="0" dirty="0" smtClean="0"/>
              <a:t>pdf-</a:t>
            </a:r>
            <a:r>
              <a:rPr lang="ru-RU" baseline="0" dirty="0" smtClean="0"/>
              <a:t>документа. На данном слайде вы можете увидеть часть данного документа. </a:t>
            </a:r>
          </a:p>
          <a:p>
            <a:r>
              <a:rPr lang="ru-RU" baseline="0" dirty="0" smtClean="0"/>
              <a:t>Недостатки подобного способа </a:t>
            </a:r>
            <a:r>
              <a:rPr lang="ru-RU" baseline="0" dirty="0" err="1" smtClean="0"/>
              <a:t>публикования</a:t>
            </a:r>
            <a:r>
              <a:rPr lang="ru-RU" baseline="0" dirty="0" smtClean="0"/>
              <a:t> – сложность поиска необходимых элементов расписания из-за большого размера документа и особенностей его структуры, а также ограничения доступа к расписанию в некоторых ситуациях, например при отсутствии ПО для открытия файлов в формате </a:t>
            </a:r>
            <a:r>
              <a:rPr lang="en-US" baseline="0" dirty="0" smtClean="0"/>
              <a:t>pdf.</a:t>
            </a:r>
            <a:endParaRPr lang="ru-RU" baseline="0" dirty="0" smtClean="0"/>
          </a:p>
          <a:p>
            <a:r>
              <a:rPr lang="ru-RU" baseline="0" dirty="0" smtClean="0"/>
              <a:t>Решением данной проблемы является разработка веб-приложения для быстрого и удобного доступа к учебному расписанию студентов.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0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ходе анализа предметной области были рассмотрены существующие системы </a:t>
            </a:r>
            <a:r>
              <a:rPr lang="ru-RU" baseline="0" dirty="0" err="1" smtClean="0"/>
              <a:t>публикования</a:t>
            </a:r>
            <a:r>
              <a:rPr lang="ru-RU" baseline="0" dirty="0" smtClean="0"/>
              <a:t> расписания различных вузов России. Главным недостатком большинства подобных систем является отображение расписания в виде документа. Также практически на всех сайтах для получения необходимого расписания пользователю необходимо выполнить несколько шагов, что требует серьезных затрат времени и сил. Также ни на одном из рассмотренных сайтов не имеется возможности авторизации и просмотра личного расписания.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основе данного</a:t>
            </a:r>
            <a:r>
              <a:rPr lang="ru-RU" baseline="0" dirty="0" smtClean="0"/>
              <a:t> обзора были выдвинуты следующие требования к разрабатываемой системе:</a:t>
            </a:r>
          </a:p>
          <a:p>
            <a:r>
              <a:rPr lang="ru-RU" baseline="0" dirty="0" smtClean="0"/>
              <a:t>Система должна предоставлять быстрый и простой доступ к актуальному расписанию в удобной форме, не требуя при этом от пользователя никакого программного обеспечения, кроме веб-браузера.</a:t>
            </a:r>
          </a:p>
          <a:p>
            <a:r>
              <a:rPr lang="ru-RU" baseline="0" dirty="0" smtClean="0"/>
              <a:t>Также система должна иметь простой механизм регистрации и авторизации пользователей, после прохождения которой студент получает быстрый доступ к текущему и полному расписанию своей группы, а также возможность настройки отображения личного расписания.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1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ходе выполнения работы была спроектирована база данных приложения, схему которой вы можете видеть на текущем слайде. Основные сущности, выделенные при ее проектировании - элемент расписания, преподаватель и студент.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9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основе анализа требований к системе были выделены</a:t>
            </a:r>
            <a:r>
              <a:rPr lang="ru-RU" baseline="0" dirty="0" smtClean="0"/>
              <a:t> следующие актеры: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Гость – неавторизованный пользователь системы, который может просматривать расписание выбранной группы;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Пользователь – авторизованный пользователь системы, который может получать быстрый доступ к расписанию своей группы, просматривать расписание не ближайшие два дня и изменять настройки его отображения;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Администратор – авторизованный пользователь системы, который может администрировать пользователей, добавлять и редактировать элементы расписания и учебную информацию.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4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реализации системы были</a:t>
            </a:r>
            <a:r>
              <a:rPr lang="ru-RU" baseline="0" dirty="0" smtClean="0"/>
              <a:t> использованы следующие средства: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Язык программирования </a:t>
            </a:r>
            <a:r>
              <a:rPr lang="en-US" baseline="0" dirty="0" smtClean="0"/>
              <a:t>Python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Веб-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, </a:t>
            </a:r>
            <a:r>
              <a:rPr lang="ru-RU" baseline="0" dirty="0" smtClean="0"/>
              <a:t>использующий немного измененный шаблон проектирования</a:t>
            </a:r>
            <a:r>
              <a:rPr lang="en-US" baseline="0" dirty="0" smtClean="0"/>
              <a:t> Model-View-Controller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Набор инструментов для создания сайтов</a:t>
            </a:r>
            <a:r>
              <a:rPr lang="en-US" baseline="0" dirty="0" smtClean="0"/>
              <a:t> </a:t>
            </a:r>
            <a:r>
              <a:rPr lang="ru-RU" baseline="0" dirty="0" smtClean="0"/>
              <a:t>и приложений </a:t>
            </a:r>
            <a:r>
              <a:rPr lang="en-US" baseline="0" dirty="0" smtClean="0"/>
              <a:t>Twitter Bootstrap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Было реализовано 9 моделей, на основе которых генерируется база данных системы.</a:t>
            </a:r>
          </a:p>
          <a:p>
            <a:pPr marL="0" indent="0">
              <a:buFontTx/>
              <a:buNone/>
            </a:pPr>
            <a:r>
              <a:rPr lang="ru-RU" dirty="0" smtClean="0"/>
              <a:t>Также</a:t>
            </a:r>
            <a:r>
              <a:rPr lang="ru-RU" baseline="0" dirty="0" smtClean="0"/>
              <a:t> было создано 7 </a:t>
            </a:r>
            <a:r>
              <a:rPr lang="en-US" baseline="0" dirty="0" smtClean="0"/>
              <a:t>HTML-</a:t>
            </a:r>
            <a:r>
              <a:rPr lang="ru-RU" baseline="0" dirty="0" smtClean="0"/>
              <a:t>шаблонов, содержащих оформление и логику веб-приложения.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Наконец, было реализовано 6 представлений для наполнения </a:t>
            </a:r>
            <a:r>
              <a:rPr lang="en-US" baseline="0" dirty="0" smtClean="0"/>
              <a:t>HTML-</a:t>
            </a:r>
            <a:r>
              <a:rPr lang="ru-RU" baseline="0" dirty="0" smtClean="0"/>
              <a:t>шаблона содержимым.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Для осуществления отображения персонального расписания пользователя был использован механизм авторизации пользователей через сервис аккаунтов </a:t>
            </a:r>
            <a:r>
              <a:rPr lang="en-US" baseline="0" dirty="0" smtClean="0"/>
              <a:t>Google.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9C5-3A71-4E6C-8741-5C25C9BCC1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8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ABB4-1AC0-450D-8C42-A8485A1A493C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5E0D-0F19-4DCB-9457-669EF172E451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0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0A7-D104-43C0-85B0-A412718C711F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1476-517E-4592-BE5B-A3595CA4616B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2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E39-A626-4273-B8B2-B8C3FC49D3E4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D622-7561-42EA-A07C-FAD67D814CD1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836F-FC37-44D1-AD58-F403E51DD67C}" type="datetime1">
              <a:rPr lang="ru-RU" smtClean="0"/>
              <a:t>06.06.2013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14-6247-41ED-BF3E-C22B97EF6E13}" type="datetime1">
              <a:rPr lang="ru-RU" smtClean="0"/>
              <a:t>06.06.2013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86A-6249-435A-8445-B16F438EDD85}" type="datetime1">
              <a:rPr lang="ru-RU" smtClean="0"/>
              <a:t>06.06.2013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DF8-163C-4304-90F2-39AD59A0B003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4FBD-9E55-4C94-8817-6AC6CF228771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13BF-B3D7-4344-8731-1ABB42849B20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1FCC-0AE1-466B-AEC3-E52E78B6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7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8000" y="1196625"/>
            <a:ext cx="11176000" cy="206669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Разработка веб-приложения для</a:t>
            </a:r>
            <a:b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ru-RU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публикования</a:t>
            </a:r>
            <a: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учебного расписания студентов</a:t>
            </a:r>
            <a:b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ru-RU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на сайте факультета ВМИ</a:t>
            </a:r>
            <a:endParaRPr lang="ru-RU" sz="40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8000" y="3588337"/>
            <a:ext cx="11176000" cy="2855209"/>
          </a:xfrm>
        </p:spPr>
        <p:txBody>
          <a:bodyPr>
            <a:normAutofit/>
          </a:bodyPr>
          <a:lstStyle/>
          <a:p>
            <a:pPr marL="7083425" algn="l"/>
            <a:endParaRPr lang="ru-RU" b="1" dirty="0" smtClean="0">
              <a:solidFill>
                <a:schemeClr val="tx2"/>
              </a:solidFill>
            </a:endParaRPr>
          </a:p>
          <a:p>
            <a:pPr marL="7083425" algn="l"/>
            <a:r>
              <a:rPr lang="ru-RU" b="1" dirty="0" smtClean="0">
                <a:solidFill>
                  <a:schemeClr val="tx2"/>
                </a:solidFill>
              </a:rPr>
              <a:t>Автор работы: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chemeClr val="tx2"/>
                </a:solidFill>
              </a:rPr>
              <a:t>	</a:t>
            </a:r>
            <a:r>
              <a:rPr lang="ru-RU" dirty="0" smtClean="0">
                <a:solidFill>
                  <a:schemeClr val="tx2"/>
                </a:solidFill>
              </a:rPr>
              <a:t>В.В. </a:t>
            </a:r>
            <a:r>
              <a:rPr lang="ru-RU" dirty="0" err="1" smtClean="0">
                <a:solidFill>
                  <a:schemeClr val="tx2"/>
                </a:solidFill>
              </a:rPr>
              <a:t>Леготин</a:t>
            </a:r>
            <a:endParaRPr lang="ru-RU" dirty="0" smtClean="0">
              <a:solidFill>
                <a:schemeClr val="tx2"/>
              </a:solidFill>
            </a:endParaRPr>
          </a:p>
          <a:p>
            <a:pPr marL="7083425" algn="l"/>
            <a:endParaRPr lang="ru-RU" dirty="0" smtClean="0">
              <a:solidFill>
                <a:schemeClr val="tx2"/>
              </a:solidFill>
            </a:endParaRPr>
          </a:p>
          <a:p>
            <a:pPr marL="7083425" algn="l"/>
            <a:r>
              <a:rPr lang="ru-RU" b="1" dirty="0" smtClean="0">
                <a:solidFill>
                  <a:schemeClr val="tx2"/>
                </a:solidFill>
              </a:rPr>
              <a:t>Научный руководитель: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chemeClr val="tx2"/>
                </a:solidFill>
              </a:rPr>
              <a:t>	</a:t>
            </a:r>
            <a:r>
              <a:rPr lang="ru-RU" dirty="0" smtClean="0">
                <a:solidFill>
                  <a:schemeClr val="tx2"/>
                </a:solidFill>
              </a:rPr>
              <a:t>старший преподаватель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	Н.С. </a:t>
            </a:r>
            <a:r>
              <a:rPr lang="ru-RU" dirty="0" err="1" smtClean="0">
                <a:solidFill>
                  <a:schemeClr val="tx2"/>
                </a:solidFill>
              </a:rPr>
              <a:t>Силкина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3425827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628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Южно-Уральский государственный университет</a:t>
            </a:r>
          </a:p>
          <a:p>
            <a:pPr algn="ctr"/>
            <a:r>
              <a:rPr lang="ru-RU" dirty="0" smtClean="0"/>
              <a:t>Кафедра системного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Пример работы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11" y="1268059"/>
            <a:ext cx="9174377" cy="549696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Пример работы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146"/>
            <a:ext cx="12192000" cy="451841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Пример работы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2" y="1268059"/>
            <a:ext cx="9897035" cy="53914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Заключение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08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Полученные результаты: </a:t>
            </a:r>
          </a:p>
          <a:p>
            <a:pPr marL="1338263" indent="-457200"/>
            <a:r>
              <a:rPr lang="ru-RU" dirty="0" smtClean="0"/>
              <a:t>Изучен язык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Django</a:t>
            </a:r>
            <a:endParaRPr lang="ru-RU" dirty="0" smtClean="0"/>
          </a:p>
          <a:p>
            <a:pPr marL="1338263" indent="-457200"/>
            <a:r>
              <a:rPr lang="ru-RU" dirty="0" smtClean="0"/>
              <a:t>Проанализирована предметная область</a:t>
            </a:r>
          </a:p>
          <a:p>
            <a:pPr marL="1338263" indent="-457200"/>
            <a:r>
              <a:rPr lang="ru-RU" dirty="0" smtClean="0"/>
              <a:t>Спроектирована соответствующая база данных</a:t>
            </a:r>
          </a:p>
          <a:p>
            <a:pPr marL="1338263" indent="-457200"/>
            <a:r>
              <a:rPr lang="ru-RU" dirty="0" smtClean="0"/>
              <a:t>Спроектирована модульная структура приложения</a:t>
            </a:r>
          </a:p>
          <a:p>
            <a:pPr marL="1338263" indent="-457200"/>
            <a:r>
              <a:rPr lang="ru-RU" dirty="0" smtClean="0"/>
              <a:t>Разработан дизайн системы</a:t>
            </a:r>
          </a:p>
          <a:p>
            <a:pPr marL="1338263" indent="-457200"/>
            <a:r>
              <a:rPr lang="ru-RU" dirty="0" smtClean="0"/>
              <a:t>Реализована система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25138" y="2093303"/>
            <a:ext cx="13062" cy="283429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Заключение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08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Возможности системы:</a:t>
            </a:r>
          </a:p>
          <a:p>
            <a:pPr marL="1439863" indent="-365125"/>
            <a:r>
              <a:rPr lang="ru-RU" dirty="0"/>
              <a:t>Просмотр расписания занятий выбранной группы</a:t>
            </a:r>
          </a:p>
          <a:p>
            <a:pPr marL="1439863" indent="-365125"/>
            <a:r>
              <a:rPr lang="ru-RU" dirty="0"/>
              <a:t>Просмотр расписания занятий авторизованного пользователя на ближайшие два дня</a:t>
            </a:r>
          </a:p>
          <a:p>
            <a:pPr marL="1439863" indent="-365125"/>
            <a:r>
              <a:rPr lang="ru-RU" dirty="0"/>
              <a:t>Просмотр расписания занятий авторизованного пользователя в зависимости от личных настроек</a:t>
            </a:r>
          </a:p>
          <a:p>
            <a:pPr marL="1439863" indent="-365125"/>
            <a:r>
              <a:rPr lang="ru-RU" dirty="0"/>
              <a:t>Модификация информации об учебных занятиях студентов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838200" y="2139023"/>
            <a:ext cx="9798" cy="252441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Цель и задачи работы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08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Цель: </a:t>
            </a:r>
          </a:p>
          <a:p>
            <a:pPr marL="982663" indent="0">
              <a:buNone/>
            </a:pPr>
            <a:r>
              <a:rPr lang="ru-RU" dirty="0" smtClean="0"/>
              <a:t>Разработка </a:t>
            </a:r>
            <a:r>
              <a:rPr lang="ru-RU" dirty="0"/>
              <a:t>приложения для публикации учебного расписания факультета ВМИ </a:t>
            </a:r>
            <a:r>
              <a:rPr lang="ru-RU" dirty="0" err="1"/>
              <a:t>ЮУрГУ</a:t>
            </a:r>
            <a:r>
              <a:rPr lang="ru-RU" dirty="0"/>
              <a:t> на </a:t>
            </a:r>
            <a:r>
              <a:rPr lang="ru-RU" dirty="0" smtClean="0"/>
              <a:t>основе веб-технологий</a:t>
            </a:r>
          </a:p>
          <a:p>
            <a:pPr marL="98266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Задачи:</a:t>
            </a:r>
          </a:p>
          <a:p>
            <a:pPr marL="987425" indent="-450850"/>
            <a:r>
              <a:rPr lang="ru-RU" dirty="0" smtClean="0"/>
              <a:t>Проанализировать предметную область</a:t>
            </a:r>
          </a:p>
          <a:p>
            <a:pPr marL="987425" indent="-450850"/>
            <a:r>
              <a:rPr lang="ru-RU" dirty="0" smtClean="0"/>
              <a:t>Спроектировать и создать соответствующую базу данных</a:t>
            </a:r>
          </a:p>
          <a:p>
            <a:pPr marL="987425" indent="-450850"/>
            <a:r>
              <a:rPr lang="ru-RU" dirty="0" smtClean="0"/>
              <a:t>Спроектировать систему</a:t>
            </a:r>
          </a:p>
          <a:p>
            <a:pPr marL="987425" indent="-450850"/>
            <a:r>
              <a:rPr lang="ru-RU" dirty="0" smtClean="0"/>
              <a:t>Разработать дизайн системы</a:t>
            </a:r>
          </a:p>
          <a:p>
            <a:pPr marL="987425" indent="-450850"/>
            <a:r>
              <a:rPr lang="ru-RU" dirty="0" smtClean="0"/>
              <a:t>Реализовать систему</a:t>
            </a:r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812800" y="2144889"/>
            <a:ext cx="7257" cy="656368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12800" y="4082546"/>
            <a:ext cx="0" cy="228922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Цель и задачи работы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08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Возможности: </a:t>
            </a:r>
          </a:p>
          <a:p>
            <a:pPr marL="1074738" indent="-365125"/>
            <a:r>
              <a:rPr lang="ru-RU" dirty="0" smtClean="0"/>
              <a:t>Добавление нового расписания учебных занятий студентов факультета</a:t>
            </a:r>
          </a:p>
          <a:p>
            <a:pPr marL="1074738" indent="-365125"/>
            <a:r>
              <a:rPr lang="ru-RU" dirty="0" smtClean="0"/>
              <a:t>Модификация информации об учебных занятиях студентов</a:t>
            </a:r>
          </a:p>
          <a:p>
            <a:pPr marL="1074738" indent="-365125"/>
            <a:r>
              <a:rPr lang="ru-RU" dirty="0" smtClean="0"/>
              <a:t>Просмотр расписания занятий выбранной группы</a:t>
            </a:r>
          </a:p>
          <a:p>
            <a:pPr marL="1074738" indent="-365125"/>
            <a:r>
              <a:rPr lang="ru-RU" dirty="0" smtClean="0"/>
              <a:t>Просмотр расписания занятий авторизованного пользователя на ближайшие два дня</a:t>
            </a:r>
          </a:p>
          <a:p>
            <a:pPr marL="1074738" indent="-365125"/>
            <a:r>
              <a:rPr lang="ru-RU" dirty="0" smtClean="0"/>
              <a:t>Просмотр расписания занятий авторизованного пользователя в зависимости от личных настроек</a:t>
            </a:r>
          </a:p>
          <a:p>
            <a:pPr marL="1074738" indent="-365125"/>
            <a:r>
              <a:rPr lang="ru-RU" dirty="0" smtClean="0"/>
              <a:t>Формирование учебного расписания факультета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20058" y="2144889"/>
            <a:ext cx="18142" cy="395873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Актуальность темы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59"/>
            <a:ext cx="12192000" cy="4961659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89977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Обзор аналогичных систем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670"/>
            <a:ext cx="5028992" cy="38753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4" y="1532964"/>
            <a:ext cx="8696151" cy="424797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Требования к системе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19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Интерфейс: </a:t>
            </a:r>
          </a:p>
          <a:p>
            <a:pPr marL="1436688" indent="-536575">
              <a:tabLst>
                <a:tab pos="1436688" algn="l"/>
              </a:tabLst>
            </a:pPr>
            <a:r>
              <a:rPr lang="ru-RU" dirty="0" smtClean="0"/>
              <a:t>Быстрый и простой доступ к актуальному расписанию</a:t>
            </a:r>
          </a:p>
          <a:p>
            <a:pPr marL="1436688" indent="-536575">
              <a:tabLst>
                <a:tab pos="1436688" algn="l"/>
              </a:tabLst>
            </a:pPr>
            <a:r>
              <a:rPr lang="ru-RU" dirty="0" smtClean="0"/>
              <a:t>Удобный просмотр расписания</a:t>
            </a:r>
          </a:p>
          <a:p>
            <a:pPr marL="1436688" indent="-536575">
              <a:tabLst>
                <a:tab pos="1436688" algn="l"/>
              </a:tabLst>
            </a:pPr>
            <a:r>
              <a:rPr lang="ru-RU" dirty="0"/>
              <a:t>Веб-браузер – все, что необходимо пользователю</a:t>
            </a:r>
          </a:p>
          <a:p>
            <a:pPr marL="98266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Функционал:</a:t>
            </a:r>
          </a:p>
          <a:p>
            <a:pPr marL="1436688" indent="-536575"/>
            <a:r>
              <a:rPr lang="ru-RU" dirty="0" smtClean="0"/>
              <a:t>Простой механизм авторизации пользователя</a:t>
            </a:r>
          </a:p>
          <a:p>
            <a:pPr marL="1436688" indent="-536575"/>
            <a:r>
              <a:rPr lang="ru-RU" dirty="0" smtClean="0"/>
              <a:t>Возможность просмотра текущего и полного расписания</a:t>
            </a:r>
          </a:p>
          <a:p>
            <a:pPr marL="1436688" indent="-536575"/>
            <a:r>
              <a:rPr lang="ru-RU" dirty="0" smtClean="0"/>
              <a:t>Возможность настройки личного расписания пользователя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38200" y="2148114"/>
            <a:ext cx="0" cy="124822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688114"/>
            <a:ext cx="0" cy="130628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Проектирование базы данных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59" y="1485987"/>
            <a:ext cx="6244682" cy="537201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Проектирование системы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07" y="1268059"/>
            <a:ext cx="7809477" cy="558994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04"/>
            <a:ext cx="10515600" cy="1219555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Реализация системы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535288"/>
            <a:ext cx="10784114" cy="519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Использованные средства:</a:t>
            </a:r>
          </a:p>
          <a:p>
            <a:pPr marL="1436688" indent="-536575">
              <a:tabLst>
                <a:tab pos="1436688" algn="l"/>
              </a:tabLst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 smtClean="0"/>
          </a:p>
          <a:p>
            <a:pPr marL="1436688" indent="-536575">
              <a:tabLst>
                <a:tab pos="1436688" algn="l"/>
              </a:tabLst>
            </a:pPr>
            <a:r>
              <a:rPr lang="ru-RU" dirty="0" smtClean="0"/>
              <a:t>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Django</a:t>
            </a:r>
            <a:endParaRPr lang="ru-RU" dirty="0" smtClean="0"/>
          </a:p>
          <a:p>
            <a:pPr marL="1436688" indent="-536575">
              <a:tabLst>
                <a:tab pos="1436688" algn="l"/>
              </a:tabLst>
            </a:pPr>
            <a:r>
              <a:rPr lang="ru-RU" dirty="0" smtClean="0"/>
              <a:t>Набор инструментов </a:t>
            </a:r>
            <a:r>
              <a:rPr lang="en-US" dirty="0" smtClean="0"/>
              <a:t>Twitter Bootstrap</a:t>
            </a:r>
            <a:endParaRPr lang="ru-RU" dirty="0"/>
          </a:p>
          <a:p>
            <a:pPr marL="98266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Этапы реализации:</a:t>
            </a:r>
            <a:endParaRPr lang="ru-RU" dirty="0" smtClean="0"/>
          </a:p>
          <a:p>
            <a:pPr marL="1439863" indent="-547688"/>
            <a:r>
              <a:rPr lang="ru-RU" dirty="0" smtClean="0"/>
              <a:t>Реализация базы данных на основе моделей </a:t>
            </a:r>
            <a:r>
              <a:rPr lang="en-US" dirty="0" err="1" smtClean="0"/>
              <a:t>Django</a:t>
            </a:r>
            <a:endParaRPr lang="ru-RU" dirty="0" smtClean="0"/>
          </a:p>
          <a:p>
            <a:pPr marL="1439863" indent="-547688"/>
            <a:r>
              <a:rPr lang="ru-RU" dirty="0" smtClean="0"/>
              <a:t>Дизайн и реализация </a:t>
            </a:r>
            <a:r>
              <a:rPr lang="en-US" dirty="0" smtClean="0"/>
              <a:t>HTML-</a:t>
            </a:r>
            <a:r>
              <a:rPr lang="ru-RU" dirty="0" smtClean="0"/>
              <a:t>шаблонов</a:t>
            </a:r>
          </a:p>
          <a:p>
            <a:pPr marL="1439863" indent="-547688"/>
            <a:r>
              <a:rPr lang="ru-RU" dirty="0" smtClean="0"/>
              <a:t>Реализация представлений </a:t>
            </a:r>
            <a:r>
              <a:rPr lang="en-US" dirty="0" err="1" smtClean="0"/>
              <a:t>Django</a:t>
            </a:r>
            <a:endParaRPr lang="en-US" dirty="0" smtClean="0"/>
          </a:p>
          <a:p>
            <a:pPr marL="1439863" indent="-547688"/>
            <a:r>
              <a:rPr lang="ru-RU" dirty="0" smtClean="0"/>
              <a:t>Реализация механизма авторизации пользователей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81806"/>
            <a:ext cx="12192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38200" y="2148840"/>
            <a:ext cx="0" cy="123444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38200" y="4724400"/>
            <a:ext cx="0" cy="174498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1FCC-0AE1-466B-AEC3-E52E78B6F010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1032</Words>
  <Application>Microsoft Office PowerPoint</Application>
  <PresentationFormat>Широкоэкранный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Разработка веб-приложения для  публикования учебного расписания студентов  на сайте факультета ВМИ</vt:lpstr>
      <vt:lpstr>Цель и задачи работы</vt:lpstr>
      <vt:lpstr>Цель и задачи работы</vt:lpstr>
      <vt:lpstr>Актуальность темы</vt:lpstr>
      <vt:lpstr>Обзор аналогичных систем</vt:lpstr>
      <vt:lpstr>Требования к системе</vt:lpstr>
      <vt:lpstr>Проектирование базы данных</vt:lpstr>
      <vt:lpstr>Проектирование системы</vt:lpstr>
      <vt:lpstr>Реализация системы</vt:lpstr>
      <vt:lpstr>Пример работы</vt:lpstr>
      <vt:lpstr>Пример работы</vt:lpstr>
      <vt:lpstr>Пример работы</vt:lpstr>
      <vt:lpstr>Заключение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postindustrial</dc:creator>
  <cp:lastModifiedBy>postindustrial</cp:lastModifiedBy>
  <cp:revision>27</cp:revision>
  <dcterms:created xsi:type="dcterms:W3CDTF">2013-06-03T09:45:47Z</dcterms:created>
  <dcterms:modified xsi:type="dcterms:W3CDTF">2013-06-05T19:08:45Z</dcterms:modified>
</cp:coreProperties>
</file>