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8BAACE5-DB02-4E9D-A058-66148F20FB43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88360" y="2833560"/>
            <a:ext cx="45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作者：陳禹誌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349520" y="1800000"/>
            <a:ext cx="5400000" cy="281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TW" sz="3200" spc="-1" strike="noStrike">
                <a:latin typeface="Arial"/>
              </a:rPr>
              <a:t>設計理念：木頭色書皮</a:t>
            </a:r>
            <a:r>
              <a:rPr b="0" lang="en-US" sz="3200" spc="-1" strike="noStrike">
                <a:latin typeface="Arial"/>
              </a:rPr>
              <a:t>+</a:t>
            </a:r>
            <a:r>
              <a:rPr b="0" lang="zh-TW" sz="3200" spc="-1" strike="noStrike">
                <a:latin typeface="Arial"/>
              </a:rPr>
              <a:t>薰衣草紫色</a:t>
            </a:r>
            <a:r>
              <a:rPr b="0" lang="en-US" sz="3200" spc="-1" strike="noStrike">
                <a:latin typeface="Arial"/>
              </a:rPr>
              <a:t>+</a:t>
            </a:r>
            <a:r>
              <a:rPr b="0" lang="zh-TW" sz="3200" spc="-1" strike="noStrike">
                <a:latin typeface="Arial"/>
              </a:rPr>
              <a:t>草綠色</a:t>
            </a:r>
            <a:endParaRPr b="0" lang="en-US" sz="3200" spc="-1" strike="noStrike">
              <a:latin typeface="Arial"/>
            </a:endParaRPr>
          </a:p>
          <a:p>
            <a:r>
              <a:rPr b="0" lang="zh-TW" sz="3200" spc="-1" strike="noStrike">
                <a:latin typeface="Arial"/>
              </a:rPr>
              <a:t>木頭色象徵森林</a:t>
            </a:r>
            <a:endParaRPr b="0" lang="en-US" sz="3200" spc="-1" strike="noStrike">
              <a:latin typeface="Arial"/>
            </a:endParaRPr>
          </a:p>
          <a:p>
            <a:r>
              <a:rPr b="0" lang="zh-TW" sz="3200" spc="-1" strike="noStrike">
                <a:latin typeface="Arial"/>
              </a:rPr>
              <a:t>薰衣草象徵除蟲</a:t>
            </a:r>
            <a:endParaRPr b="0" lang="en-US" sz="3200" spc="-1" strike="noStrike">
              <a:latin typeface="Arial"/>
            </a:endParaRPr>
          </a:p>
          <a:p>
            <a:r>
              <a:rPr b="0" lang="zh-TW" sz="3200" spc="-1" strike="noStrike">
                <a:latin typeface="Arial"/>
              </a:rPr>
              <a:t>草綠色象徵護眼與走向大自然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40000" y="1051560"/>
            <a:ext cx="3809520" cy="18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LibreOffice/7.0.0.3$Windows_x86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2020-09-21T09:09:27Z</dcterms:created>
  <dc:creator/>
  <dc:description/>
  <dc:language>zh-TW</dc:language>
  <cp:lastModifiedBy/>
  <dcterms:modified xsi:type="dcterms:W3CDTF">2020-09-21T10:08:20Z</dcterms:modified>
  <cp:revision>1</cp:revision>
  <dc:subject/>
  <dc:title/>
</cp:coreProperties>
</file>