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9"/>
  </p:notesMasterIdLst>
  <p:sldIdLst>
    <p:sldId id="256" r:id="rId2"/>
    <p:sldId id="315" r:id="rId3"/>
    <p:sldId id="328" r:id="rId4"/>
    <p:sldId id="316" r:id="rId5"/>
    <p:sldId id="348" r:id="rId6"/>
    <p:sldId id="346" r:id="rId7"/>
    <p:sldId id="347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C54"/>
    <a:srgbClr val="E6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3" autoAdjust="0"/>
  </p:normalViewPr>
  <p:slideViewPr>
    <p:cSldViewPr>
      <p:cViewPr varScale="1">
        <p:scale>
          <a:sx n="57" d="100"/>
          <a:sy n="57" d="100"/>
        </p:scale>
        <p:origin x="501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51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50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19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3 </a:t>
            </a:r>
            <a:r>
              <a:rPr lang="en-US" altLang="zh-CN" dirty="0" smtClean="0"/>
              <a:t>JavaScript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3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and Dynamic Web Pages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static</a:t>
            </a:r>
            <a:r>
              <a:rPr lang="en-US" altLang="en-US" sz="2800" dirty="0" smtClean="0"/>
              <a:t> web page only changes when the web developer changes it. 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dynamic </a:t>
            </a:r>
            <a:r>
              <a:rPr lang="en-US" altLang="en-US" sz="2800" dirty="0" smtClean="0"/>
              <a:t>web page is created by a program or script on the web server each time it is created. </a:t>
            </a:r>
          </a:p>
          <a:p>
            <a:r>
              <a:rPr lang="en-US" altLang="en-US" sz="2800" dirty="0" smtClean="0"/>
              <a:t>JSP, PHP, Perl and Python are examples of </a:t>
            </a:r>
            <a:r>
              <a:rPr lang="en-US" altLang="en-US" sz="2800" i="1" dirty="0" smtClean="0"/>
              <a:t>server-side</a:t>
            </a:r>
            <a:r>
              <a:rPr lang="en-US" altLang="en-US" sz="2800" dirty="0" smtClean="0"/>
              <a:t> scripting languages.  </a:t>
            </a:r>
          </a:p>
          <a:p>
            <a:r>
              <a:rPr lang="en-US" altLang="en-US" sz="2800" dirty="0" smtClean="0"/>
              <a:t>JavaScript is a scripting language that provides for </a:t>
            </a:r>
            <a:r>
              <a:rPr lang="en-US" altLang="en-US" sz="2800" i="1" dirty="0" smtClean="0"/>
              <a:t>client-side </a:t>
            </a:r>
            <a:r>
              <a:rPr lang="en-US" altLang="en-US" sz="2800" dirty="0" smtClean="0"/>
              <a:t>processing. </a:t>
            </a:r>
          </a:p>
          <a:p>
            <a:r>
              <a:rPr lang="en-US" altLang="en-US" sz="2800" dirty="0" smtClean="0"/>
              <a:t>The JavaScript code is executed by the web browser's JavaScript engine. </a:t>
            </a: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DOM Scripting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As an HTML page is loaded by the web browser, the DOM (Document Object Model) for that page is created in the browser's memory.</a:t>
            </a:r>
          </a:p>
          <a:p>
            <a:r>
              <a:rPr lang="en-US" altLang="zh-CN" dirty="0" smtClean="0"/>
              <a:t>The DOM is a tree structure that starts with the html element and follows the nesting of the elements down to the text in each element. </a:t>
            </a:r>
          </a:p>
          <a:p>
            <a:r>
              <a:rPr lang="en-US" altLang="zh-CN" dirty="0" smtClean="0"/>
              <a:t>HTML elements are stored in </a:t>
            </a:r>
            <a:r>
              <a:rPr lang="en-US" altLang="zh-CN" i="1" dirty="0" smtClean="0"/>
              <a:t>element nodes, </a:t>
            </a:r>
            <a:r>
              <a:rPr lang="en-US" altLang="zh-CN" dirty="0" smtClean="0"/>
              <a:t>and text is stored in </a:t>
            </a:r>
            <a:r>
              <a:rPr lang="en-US" altLang="zh-CN" i="1" dirty="0" smtClean="0"/>
              <a:t>text nodes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JavaScript can be used to modify the nodes in the DOM. </a:t>
            </a:r>
          </a:p>
          <a:p>
            <a:r>
              <a:rPr lang="en-US" altLang="en-US" i="1" dirty="0" smtClean="0"/>
              <a:t>DOM scripting</a:t>
            </a:r>
            <a:r>
              <a:rPr lang="en-US" altLang="en-US" dirty="0" smtClean="0"/>
              <a:t> is to modify the contents and appearance of a web page after it has been loaded.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DOM Scripting Methods and Properties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200" dirty="0" smtClean="0"/>
              <a:t>"Get" Methods: </a:t>
            </a:r>
          </a:p>
          <a:p>
            <a:pPr lvl="1"/>
            <a:r>
              <a:rPr lang="en-US" altLang="zh-CN" sz="6200" dirty="0" err="1" smtClean="0"/>
              <a:t>getElementById</a:t>
            </a:r>
            <a:r>
              <a:rPr lang="en-US" altLang="zh-CN" sz="6200" dirty="0" smtClean="0"/>
              <a:t>(id)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4200" dirty="0" err="1" smtClean="0"/>
              <a:t>var</a:t>
            </a:r>
            <a:r>
              <a:rPr lang="en-US" altLang="zh-CN" sz="4200" dirty="0" smtClean="0"/>
              <a:t> </a:t>
            </a:r>
            <a:r>
              <a:rPr lang="en-US" altLang="zh-CN" sz="4200" dirty="0" err="1" smtClean="0"/>
              <a:t>rateBox</a:t>
            </a:r>
            <a:r>
              <a:rPr lang="en-US" altLang="zh-CN" sz="4200" dirty="0" smtClean="0"/>
              <a:t> = </a:t>
            </a:r>
            <a:r>
              <a:rPr lang="en-US" altLang="zh-CN" sz="4200" dirty="0" err="1" smtClean="0"/>
              <a:t>document.getElementById</a:t>
            </a:r>
            <a:r>
              <a:rPr lang="en-US" altLang="zh-CN" sz="4200" dirty="0" smtClean="0"/>
              <a:t>("rate");</a:t>
            </a:r>
          </a:p>
          <a:p>
            <a:pPr lvl="1"/>
            <a:r>
              <a:rPr lang="en-US" altLang="zh-CN" sz="6200" dirty="0" err="1" smtClean="0"/>
              <a:t>getElementByClassName</a:t>
            </a:r>
            <a:r>
              <a:rPr lang="en-US" altLang="zh-CN" sz="6200" dirty="0" smtClean="0"/>
              <a:t>(</a:t>
            </a:r>
            <a:r>
              <a:rPr lang="en-US" altLang="zh-CN" sz="6200" dirty="0" err="1" smtClean="0"/>
              <a:t>classname</a:t>
            </a:r>
            <a:r>
              <a:rPr lang="en-US" altLang="zh-CN" sz="6200" dirty="0" smtClean="0"/>
              <a:t>)</a:t>
            </a:r>
            <a:endParaRPr lang="en-US" altLang="zh-CN" sz="6200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4200" dirty="0" err="1"/>
              <a:t>var</a:t>
            </a:r>
            <a:r>
              <a:rPr lang="en-US" altLang="zh-CN" sz="4200" dirty="0"/>
              <a:t> </a:t>
            </a:r>
            <a:r>
              <a:rPr lang="en-US" altLang="zh-CN" sz="4200" dirty="0" err="1" smtClean="0"/>
              <a:t>blueclass</a:t>
            </a:r>
            <a:r>
              <a:rPr lang="en-US" altLang="zh-CN" sz="4200" dirty="0" smtClean="0"/>
              <a:t>= </a:t>
            </a:r>
            <a:r>
              <a:rPr lang="en-US" altLang="zh-CN" sz="4200" dirty="0" err="1" smtClean="0"/>
              <a:t>document.getElementByClassName</a:t>
            </a:r>
            <a:r>
              <a:rPr lang="en-US" altLang="zh-CN" sz="4200" dirty="0" smtClean="0"/>
              <a:t>("blue");</a:t>
            </a:r>
          </a:p>
          <a:p>
            <a:pPr marL="0" indent="0">
              <a:buNone/>
            </a:pPr>
            <a:r>
              <a:rPr lang="en-US" altLang="zh-CN" sz="4200" dirty="0" smtClean="0"/>
              <a:t> </a:t>
            </a:r>
            <a:r>
              <a:rPr lang="en-US" altLang="zh-CN" sz="4200" dirty="0" smtClean="0"/>
              <a:t> </a:t>
            </a:r>
            <a:r>
              <a:rPr lang="en-US" altLang="zh-CN" sz="4200" dirty="0" err="1" smtClean="0"/>
              <a:t>var</a:t>
            </a:r>
            <a:r>
              <a:rPr lang="en-US" altLang="zh-CN" sz="4200" dirty="0" smtClean="0"/>
              <a:t> </a:t>
            </a:r>
            <a:r>
              <a:rPr lang="en-US" altLang="zh-CN" sz="4200" dirty="0" err="1" smtClean="0"/>
              <a:t>firstelement</a:t>
            </a:r>
            <a:r>
              <a:rPr lang="en-US" altLang="zh-CN" sz="4200" dirty="0" smtClean="0"/>
              <a:t> = </a:t>
            </a:r>
            <a:r>
              <a:rPr lang="en-US" altLang="zh-CN" sz="4200" dirty="0" err="1" smtClean="0"/>
              <a:t>blueclass</a:t>
            </a:r>
            <a:r>
              <a:rPr lang="en-US" altLang="zh-CN" sz="4200" dirty="0" smtClean="0"/>
              <a:t>[0];</a:t>
            </a:r>
            <a:endParaRPr lang="en-US" altLang="zh-CN" sz="4200" dirty="0"/>
          </a:p>
          <a:p>
            <a:pPr lvl="1"/>
            <a:r>
              <a:rPr lang="en-US" altLang="zh-CN" sz="6200" dirty="0" err="1" smtClean="0"/>
              <a:t>getElementByTagName</a:t>
            </a:r>
            <a:r>
              <a:rPr lang="en-US" altLang="zh-CN" sz="6200" dirty="0" smtClean="0"/>
              <a:t>(tag)</a:t>
            </a:r>
            <a:endParaRPr lang="en-US" altLang="zh-CN" sz="6200" dirty="0"/>
          </a:p>
          <a:p>
            <a:pPr marL="0" indent="0">
              <a:buNone/>
            </a:pPr>
            <a:r>
              <a:rPr lang="en-US" altLang="zh-CN" sz="5000" dirty="0"/>
              <a:t>  </a:t>
            </a:r>
            <a:r>
              <a:rPr lang="en-US" altLang="zh-CN" sz="5000" dirty="0" err="1"/>
              <a:t>var</a:t>
            </a:r>
            <a:r>
              <a:rPr lang="en-US" altLang="zh-CN" sz="5000" dirty="0"/>
              <a:t> </a:t>
            </a:r>
            <a:r>
              <a:rPr lang="en-US" altLang="zh-CN" sz="5000" dirty="0" smtClean="0"/>
              <a:t>paragraphs </a:t>
            </a:r>
            <a:r>
              <a:rPr lang="en-US" altLang="zh-CN" sz="5000" dirty="0"/>
              <a:t>= </a:t>
            </a:r>
            <a:r>
              <a:rPr lang="en-US" altLang="zh-CN" sz="5000" dirty="0" err="1" smtClean="0"/>
              <a:t>document.getElementByTagName</a:t>
            </a:r>
            <a:r>
              <a:rPr lang="en-US" altLang="zh-CN" sz="5000" dirty="0" smtClean="0"/>
              <a:t>("p");</a:t>
            </a:r>
            <a:endParaRPr lang="en-US" altLang="zh-CN" sz="5000" dirty="0"/>
          </a:p>
          <a:p>
            <a:r>
              <a:rPr lang="en-US" altLang="zh-CN" sz="6200" dirty="0" smtClean="0"/>
              <a:t>Properties</a:t>
            </a:r>
          </a:p>
          <a:p>
            <a:pPr lvl="1"/>
            <a:r>
              <a:rPr lang="en-US" altLang="zh-CN" sz="8000" dirty="0" smtClean="0"/>
              <a:t>value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zh-CN" sz="5000" dirty="0"/>
              <a:t>  </a:t>
            </a:r>
            <a:r>
              <a:rPr lang="en-US" altLang="zh-CN" sz="5000" dirty="0" err="1" smtClean="0"/>
              <a:t>var</a:t>
            </a:r>
            <a:r>
              <a:rPr lang="en-US" altLang="zh-CN" sz="5000" dirty="0" smtClean="0"/>
              <a:t> email = </a:t>
            </a:r>
            <a:r>
              <a:rPr lang="en-US" altLang="zh-CN" sz="5000" dirty="0" err="1" smtClean="0"/>
              <a:t>document.getElementById</a:t>
            </a:r>
            <a:r>
              <a:rPr lang="en-US" altLang="zh-CN" sz="5000" dirty="0" smtClean="0"/>
              <a:t>("email").value;</a:t>
            </a:r>
          </a:p>
          <a:p>
            <a:pPr lvl="1"/>
            <a:r>
              <a:rPr lang="en-US" altLang="zh-CN" sz="8000" dirty="0" err="1" smtClean="0"/>
              <a:t>textContent</a:t>
            </a:r>
            <a:endParaRPr lang="en-US" altLang="zh-CN" sz="8000" dirty="0"/>
          </a:p>
          <a:p>
            <a:pPr marL="0" lvl="1" indent="0">
              <a:buNone/>
            </a:pPr>
            <a:r>
              <a:rPr lang="en-US" altLang="zh-CN" sz="5000" dirty="0" smtClean="0"/>
              <a:t>   </a:t>
            </a:r>
            <a:r>
              <a:rPr lang="en-US" altLang="zh-CN" sz="5000" dirty="0" err="1" smtClean="0"/>
              <a:t>var</a:t>
            </a:r>
            <a:r>
              <a:rPr lang="en-US" altLang="zh-CN" sz="5000" dirty="0" smtClean="0"/>
              <a:t> p1 </a:t>
            </a:r>
            <a:r>
              <a:rPr lang="en-US" altLang="zh-CN" sz="5000" dirty="0"/>
              <a:t>= </a:t>
            </a:r>
            <a:r>
              <a:rPr lang="en-US" altLang="zh-CN" sz="5000" dirty="0" err="1" smtClean="0"/>
              <a:t>document.getElementByTagName</a:t>
            </a:r>
            <a:r>
              <a:rPr lang="en-US" altLang="zh-CN" sz="5000" dirty="0" smtClean="0"/>
              <a:t>("p")[0];</a:t>
            </a:r>
          </a:p>
          <a:p>
            <a:pPr marL="0" lvl="1" indent="0">
              <a:buNone/>
            </a:pPr>
            <a:r>
              <a:rPr lang="en-US" altLang="zh-CN" sz="5000" dirty="0"/>
              <a:t> </a:t>
            </a:r>
            <a:r>
              <a:rPr lang="en-US" altLang="zh-CN" sz="5000" dirty="0" smtClean="0"/>
              <a:t>  p1.textContent = "This paragraph was created dynamically!";</a:t>
            </a:r>
            <a:endParaRPr lang="en-US" altLang="zh-CN" sz="5000" dirty="0"/>
          </a:p>
          <a:p>
            <a:pPr lvl="1"/>
            <a:r>
              <a:rPr lang="en-US" altLang="zh-CN" sz="8000" dirty="0" err="1" smtClean="0"/>
              <a:t>innerHTML</a:t>
            </a:r>
            <a:endParaRPr lang="en-US" altLang="zh-CN" sz="80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5000" dirty="0" smtClean="0"/>
              <a:t>  p1.innerHTML </a:t>
            </a:r>
            <a:r>
              <a:rPr lang="en-US" altLang="zh-CN" sz="5000" dirty="0"/>
              <a:t>= </a:t>
            </a:r>
            <a:r>
              <a:rPr lang="en-US" altLang="zh-CN" sz="5000" dirty="0" smtClean="0"/>
              <a:t>"This is a &lt;</a:t>
            </a:r>
            <a:r>
              <a:rPr lang="en-US" altLang="zh-CN" sz="5000" dirty="0" err="1" smtClean="0"/>
              <a:t>i</a:t>
            </a:r>
            <a:r>
              <a:rPr lang="en-US" altLang="zh-CN" sz="5000" dirty="0" smtClean="0"/>
              <a:t>&gt; simple&lt;/</a:t>
            </a:r>
            <a:r>
              <a:rPr lang="en-US" altLang="zh-CN" sz="5000" dirty="0" err="1" smtClean="0"/>
              <a:t>i</a:t>
            </a:r>
            <a:r>
              <a:rPr lang="en-US" altLang="zh-CN" sz="5000" dirty="0" smtClean="0"/>
              <a:t>&gt; HTML file.";</a:t>
            </a:r>
            <a:endParaRPr lang="en-US" altLang="zh-CN" sz="5000" dirty="0"/>
          </a:p>
          <a:p>
            <a:pPr marL="0" indent="0">
              <a:buNone/>
            </a:pPr>
            <a:endParaRPr lang="en-US" altLang="zh-CN" sz="50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 Selectors in JavaScript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querySelector</a:t>
            </a:r>
            <a:r>
              <a:rPr lang="en-US" altLang="zh-CN" sz="2400" dirty="0" smtClean="0"/>
              <a:t> (selector)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.callout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document.querySelector</a:t>
            </a:r>
            <a:r>
              <a:rPr lang="en-US" altLang="zh-CN" sz="2000" dirty="0" smtClean="0"/>
              <a:t>(".callout");</a:t>
            </a:r>
          </a:p>
          <a:p>
            <a:pPr marL="0" indent="0">
              <a:buNone/>
            </a:pPr>
            <a:endParaRPr lang="en-US" altLang="zh-CN" sz="5000" dirty="0"/>
          </a:p>
          <a:p>
            <a:r>
              <a:rPr lang="en-US" altLang="zh-CN" sz="2400" dirty="0" err="1" smtClean="0"/>
              <a:t>querySelectorAll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(selector)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.</a:t>
            </a:r>
            <a:r>
              <a:rPr lang="en-US" altLang="zh-CN" sz="2000" dirty="0" smtClean="0"/>
              <a:t>callouts </a:t>
            </a:r>
            <a:r>
              <a:rPr lang="en-US" altLang="zh-CN" sz="2000" dirty="0"/>
              <a:t>= </a:t>
            </a:r>
            <a:r>
              <a:rPr lang="en-US" altLang="zh-CN" sz="2000" dirty="0" err="1" smtClean="0"/>
              <a:t>document.querySelectorAll</a:t>
            </a:r>
            <a:r>
              <a:rPr lang="en-US" altLang="zh-CN" sz="2000" dirty="0" smtClean="0"/>
              <a:t>(".</a:t>
            </a:r>
            <a:r>
              <a:rPr lang="en-US" altLang="zh-CN" sz="2000" dirty="0"/>
              <a:t>callout");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Event Handlers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An </a:t>
            </a:r>
            <a:r>
              <a:rPr lang="en-US" altLang="zh-CN" i="1" dirty="0" smtClean="0"/>
              <a:t>event</a:t>
            </a:r>
            <a:r>
              <a:rPr lang="en-US" altLang="zh-CN" dirty="0" smtClean="0"/>
              <a:t> occurs when an action like loading a web page or clicking on a button occurs. </a:t>
            </a:r>
          </a:p>
          <a:p>
            <a:r>
              <a:rPr lang="en-US" altLang="zh-CN" dirty="0" smtClean="0"/>
              <a:t>An event handler is the JavaScript code that responses to an event. </a:t>
            </a:r>
          </a:p>
          <a:p>
            <a:pPr marL="0" indent="0">
              <a:buNone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var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printPage</a:t>
            </a:r>
            <a:r>
              <a:rPr lang="en-US" altLang="zh-CN" sz="2200" dirty="0" smtClean="0"/>
              <a:t> = function() {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// this is the event handler for the click event of a button;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err="1" smtClean="0"/>
              <a:t>window.print</a:t>
            </a:r>
            <a:r>
              <a:rPr lang="en-US" altLang="zh-CN" sz="2200" dirty="0" smtClean="0"/>
              <a:t>();</a:t>
            </a:r>
          </a:p>
          <a:p>
            <a:pPr marL="0" indent="0">
              <a:buNone/>
            </a:pPr>
            <a:r>
              <a:rPr lang="en-US" altLang="zh-CN" sz="2200" dirty="0" smtClean="0"/>
              <a:t>   }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window.onload</a:t>
            </a:r>
            <a:r>
              <a:rPr lang="en-US" altLang="zh-CN" sz="2200" dirty="0" smtClean="0"/>
              <a:t> = function() {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// this is the even handler for the </a:t>
            </a:r>
            <a:r>
              <a:rPr lang="en-US" altLang="zh-CN" sz="2200" dirty="0" err="1" smtClean="0"/>
              <a:t>onload</a:t>
            </a:r>
            <a:r>
              <a:rPr lang="en-US" altLang="zh-CN" sz="2200" dirty="0" smtClean="0"/>
              <a:t> event;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</a:t>
            </a:r>
            <a:r>
              <a:rPr lang="en-US" altLang="zh-CN" sz="2200" dirty="0" err="1" smtClean="0"/>
              <a:t>getElementById</a:t>
            </a:r>
            <a:r>
              <a:rPr lang="en-US" altLang="zh-CN" sz="2200" dirty="0" smtClean="0"/>
              <a:t>("</a:t>
            </a:r>
            <a:r>
              <a:rPr lang="en-US" altLang="zh-CN" sz="2200" dirty="0" err="1" smtClean="0"/>
              <a:t>printButton</a:t>
            </a:r>
            <a:r>
              <a:rPr lang="en-US" altLang="zh-CN" sz="2200" dirty="0" smtClean="0"/>
              <a:t>").</a:t>
            </a:r>
            <a:r>
              <a:rPr lang="en-US" altLang="zh-CN" sz="2200" dirty="0" err="1" smtClean="0"/>
              <a:t>onclick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printPage</a:t>
            </a:r>
            <a:r>
              <a:rPr lang="en-US" altLang="zh-CN" sz="2200" dirty="0" smtClean="0"/>
              <a:t>;</a:t>
            </a:r>
          </a:p>
          <a:p>
            <a:pPr marL="0" indent="0">
              <a:buNone/>
            </a:pPr>
            <a:r>
              <a:rPr lang="en-US" altLang="zh-CN" sz="2200" dirty="0" smtClean="0"/>
              <a:t>   }</a:t>
            </a:r>
            <a:endParaRPr lang="en-US" altLang="zh-CN" sz="2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2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Ways to Include JavaScript in a Web Page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script</a:t>
            </a:r>
            <a:r>
              <a:rPr lang="en-US" altLang="en-US" sz="2800" dirty="0" smtClean="0"/>
              <a:t> element coded in the head section to specify an external JavaScript file.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&lt;script </a:t>
            </a:r>
            <a:r>
              <a:rPr lang="en-US" altLang="en-US" sz="2800" dirty="0" err="1" smtClean="0"/>
              <a:t>src</a:t>
            </a:r>
            <a:r>
              <a:rPr lang="en-US" altLang="en-US" sz="2800" dirty="0" smtClean="0"/>
              <a:t>="main.js"&gt;&lt;/script&gt;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/>
              <a:t>script</a:t>
            </a:r>
            <a:r>
              <a:rPr lang="en-US" altLang="en-US" sz="2800" dirty="0"/>
              <a:t> element coded in the head section to </a:t>
            </a:r>
            <a:r>
              <a:rPr lang="en-US" altLang="en-US" sz="2800" dirty="0" smtClean="0"/>
              <a:t>embed JavaScript.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&lt;script&gt;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</a:t>
            </a: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 a = …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&lt;/script&gt;</a:t>
            </a:r>
            <a:endParaRPr lang="en-US" altLang="en-US" sz="2800" dirty="0"/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script</a:t>
            </a:r>
            <a:r>
              <a:rPr lang="en-US" altLang="en-US" sz="2800" dirty="0" smtClean="0"/>
              <a:t> element coded in the body section to embed JavaScript. </a:t>
            </a:r>
          </a:p>
          <a:p>
            <a:endParaRPr lang="en-US" altLang="en-US" sz="28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9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483</Words>
  <Application>Microsoft Office PowerPoint</Application>
  <PresentationFormat>宽屏</PresentationFormat>
  <Paragraphs>66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Helvetica</vt:lpstr>
      <vt:lpstr>Office 主题​​</vt:lpstr>
      <vt:lpstr>Chapter 3 JavaScript</vt:lpstr>
      <vt:lpstr>Static and Dynamic Web Pages</vt:lpstr>
      <vt:lpstr>DOM Scripting</vt:lpstr>
      <vt:lpstr>DOM Scripting Methods and Properties</vt:lpstr>
      <vt:lpstr>CSS Selectors in JavaScript</vt:lpstr>
      <vt:lpstr>Event Handlers</vt:lpstr>
      <vt:lpstr>Three Ways to Include JavaScript in a Web Page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499</cp:revision>
  <dcterms:created xsi:type="dcterms:W3CDTF">2008-11-19T17:14:25Z</dcterms:created>
  <dcterms:modified xsi:type="dcterms:W3CDTF">2019-02-05T20:31:02Z</dcterms:modified>
</cp:coreProperties>
</file>