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88" r:id="rId3"/>
    <p:sldId id="289" r:id="rId4"/>
    <p:sldId id="297" r:id="rId5"/>
    <p:sldId id="298" r:id="rId6"/>
    <p:sldId id="293" r:id="rId7"/>
    <p:sldId id="257" r:id="rId8"/>
    <p:sldId id="309" r:id="rId9"/>
    <p:sldId id="294" r:id="rId10"/>
    <p:sldId id="311" r:id="rId11"/>
    <p:sldId id="312" r:id="rId12"/>
    <p:sldId id="313" r:id="rId13"/>
    <p:sldId id="258" r:id="rId14"/>
    <p:sldId id="292" r:id="rId15"/>
    <p:sldId id="314" r:id="rId16"/>
    <p:sldId id="259" r:id="rId17"/>
    <p:sldId id="295" r:id="rId18"/>
    <p:sldId id="315" r:id="rId19"/>
    <p:sldId id="296" r:id="rId20"/>
    <p:sldId id="316" r:id="rId21"/>
    <p:sldId id="317" r:id="rId22"/>
    <p:sldId id="318" r:id="rId23"/>
    <p:sldId id="299" r:id="rId24"/>
    <p:sldId id="301" r:id="rId25"/>
    <p:sldId id="300" r:id="rId26"/>
    <p:sldId id="304" r:id="rId27"/>
    <p:sldId id="308" r:id="rId28"/>
    <p:sldId id="303" r:id="rId29"/>
    <p:sldId id="319" r:id="rId30"/>
    <p:sldId id="305"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6352" autoAdjust="0"/>
  </p:normalViewPr>
  <p:slideViewPr>
    <p:cSldViewPr>
      <p:cViewPr varScale="1">
        <p:scale>
          <a:sx n="64" d="100"/>
          <a:sy n="64" d="100"/>
        </p:scale>
        <p:origin x="852" y="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Lectures\Spring2017\QAS%2020\Notes\Pearson.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Pearson!$B$1</c:f>
              <c:strCache>
                <c:ptCount val="1"/>
                <c:pt idx="0">
                  <c:v>Son</c:v>
                </c:pt>
              </c:strCache>
            </c:strRef>
          </c:tx>
          <c:spPr>
            <a:ln w="25400" cap="flat" cmpd="sng" algn="ctr">
              <a:no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xVal>
            <c:numRef>
              <c:f>Pearson!$A$2:$A$1079</c:f>
              <c:numCache>
                <c:formatCode>General</c:formatCode>
                <c:ptCount val="1078"/>
                <c:pt idx="0">
                  <c:v>65</c:v>
                </c:pt>
                <c:pt idx="1">
                  <c:v>63.3</c:v>
                </c:pt>
                <c:pt idx="2">
                  <c:v>65</c:v>
                </c:pt>
                <c:pt idx="3">
                  <c:v>65.8</c:v>
                </c:pt>
                <c:pt idx="4">
                  <c:v>61.1</c:v>
                </c:pt>
                <c:pt idx="5">
                  <c:v>63</c:v>
                </c:pt>
                <c:pt idx="6">
                  <c:v>65.400000000000006</c:v>
                </c:pt>
                <c:pt idx="7">
                  <c:v>64.7</c:v>
                </c:pt>
                <c:pt idx="8">
                  <c:v>66.099999999999994</c:v>
                </c:pt>
                <c:pt idx="9">
                  <c:v>67</c:v>
                </c:pt>
                <c:pt idx="10">
                  <c:v>59</c:v>
                </c:pt>
                <c:pt idx="11">
                  <c:v>62.9</c:v>
                </c:pt>
                <c:pt idx="12">
                  <c:v>63.7</c:v>
                </c:pt>
                <c:pt idx="13">
                  <c:v>64.099999999999994</c:v>
                </c:pt>
                <c:pt idx="14">
                  <c:v>64.7</c:v>
                </c:pt>
                <c:pt idx="15">
                  <c:v>65.2</c:v>
                </c:pt>
                <c:pt idx="16">
                  <c:v>66.400000000000006</c:v>
                </c:pt>
                <c:pt idx="17">
                  <c:v>65.599999999999994</c:v>
                </c:pt>
                <c:pt idx="18">
                  <c:v>67.400000000000006</c:v>
                </c:pt>
                <c:pt idx="19">
                  <c:v>66.8</c:v>
                </c:pt>
                <c:pt idx="20">
                  <c:v>67.8</c:v>
                </c:pt>
                <c:pt idx="21">
                  <c:v>69.5</c:v>
                </c:pt>
                <c:pt idx="22">
                  <c:v>62.5</c:v>
                </c:pt>
                <c:pt idx="23">
                  <c:v>63.8</c:v>
                </c:pt>
                <c:pt idx="24">
                  <c:v>64.5</c:v>
                </c:pt>
                <c:pt idx="25">
                  <c:v>65</c:v>
                </c:pt>
                <c:pt idx="26">
                  <c:v>64.7</c:v>
                </c:pt>
                <c:pt idx="27">
                  <c:v>65.7</c:v>
                </c:pt>
                <c:pt idx="28">
                  <c:v>65.5</c:v>
                </c:pt>
                <c:pt idx="29">
                  <c:v>65.599999999999994</c:v>
                </c:pt>
                <c:pt idx="30">
                  <c:v>66.900000000000006</c:v>
                </c:pt>
                <c:pt idx="31">
                  <c:v>66.599999999999994</c:v>
                </c:pt>
                <c:pt idx="32">
                  <c:v>66.5</c:v>
                </c:pt>
                <c:pt idx="33">
                  <c:v>67.900000000000006</c:v>
                </c:pt>
                <c:pt idx="34">
                  <c:v>68.3</c:v>
                </c:pt>
                <c:pt idx="35">
                  <c:v>67.7</c:v>
                </c:pt>
                <c:pt idx="36">
                  <c:v>68.5</c:v>
                </c:pt>
                <c:pt idx="37">
                  <c:v>69.400000000000006</c:v>
                </c:pt>
                <c:pt idx="38">
                  <c:v>71.8</c:v>
                </c:pt>
                <c:pt idx="39">
                  <c:v>62.4</c:v>
                </c:pt>
                <c:pt idx="40">
                  <c:v>64.5</c:v>
                </c:pt>
                <c:pt idx="41">
                  <c:v>64.5</c:v>
                </c:pt>
                <c:pt idx="42">
                  <c:v>63.9</c:v>
                </c:pt>
                <c:pt idx="43">
                  <c:v>65.400000000000006</c:v>
                </c:pt>
                <c:pt idx="44">
                  <c:v>65</c:v>
                </c:pt>
                <c:pt idx="45">
                  <c:v>65.7</c:v>
                </c:pt>
                <c:pt idx="46">
                  <c:v>68.7</c:v>
                </c:pt>
                <c:pt idx="47">
                  <c:v>66.5</c:v>
                </c:pt>
                <c:pt idx="48">
                  <c:v>64.900000000000006</c:v>
                </c:pt>
                <c:pt idx="49">
                  <c:v>69.599999999999994</c:v>
                </c:pt>
                <c:pt idx="50">
                  <c:v>64.8</c:v>
                </c:pt>
                <c:pt idx="51">
                  <c:v>65.3</c:v>
                </c:pt>
                <c:pt idx="52">
                  <c:v>65.8</c:v>
                </c:pt>
                <c:pt idx="53">
                  <c:v>65.8</c:v>
                </c:pt>
                <c:pt idx="54">
                  <c:v>65.599999999999994</c:v>
                </c:pt>
                <c:pt idx="55">
                  <c:v>65.900000000000006</c:v>
                </c:pt>
                <c:pt idx="56">
                  <c:v>65.8</c:v>
                </c:pt>
                <c:pt idx="57">
                  <c:v>67.099999999999994</c:v>
                </c:pt>
                <c:pt idx="58">
                  <c:v>66.599999999999994</c:v>
                </c:pt>
                <c:pt idx="59">
                  <c:v>67.400000000000006</c:v>
                </c:pt>
                <c:pt idx="60">
                  <c:v>67.3</c:v>
                </c:pt>
                <c:pt idx="61">
                  <c:v>66.599999999999994</c:v>
                </c:pt>
                <c:pt idx="62">
                  <c:v>68.2</c:v>
                </c:pt>
                <c:pt idx="63">
                  <c:v>67.8</c:v>
                </c:pt>
                <c:pt idx="64">
                  <c:v>68.3</c:v>
                </c:pt>
                <c:pt idx="65">
                  <c:v>68.099999999999994</c:v>
                </c:pt>
                <c:pt idx="66">
                  <c:v>69</c:v>
                </c:pt>
                <c:pt idx="67">
                  <c:v>68.900000000000006</c:v>
                </c:pt>
                <c:pt idx="68">
                  <c:v>69.599999999999994</c:v>
                </c:pt>
                <c:pt idx="69">
                  <c:v>70.400000000000006</c:v>
                </c:pt>
                <c:pt idx="70">
                  <c:v>70</c:v>
                </c:pt>
                <c:pt idx="71">
                  <c:v>72.8</c:v>
                </c:pt>
                <c:pt idx="72">
                  <c:v>62.8</c:v>
                </c:pt>
                <c:pt idx="73">
                  <c:v>62.9</c:v>
                </c:pt>
                <c:pt idx="74">
                  <c:v>63.9</c:v>
                </c:pt>
                <c:pt idx="75">
                  <c:v>64.5</c:v>
                </c:pt>
                <c:pt idx="76">
                  <c:v>64.5</c:v>
                </c:pt>
                <c:pt idx="77">
                  <c:v>66</c:v>
                </c:pt>
                <c:pt idx="78">
                  <c:v>65.8</c:v>
                </c:pt>
                <c:pt idx="79">
                  <c:v>66</c:v>
                </c:pt>
                <c:pt idx="80">
                  <c:v>65.5</c:v>
                </c:pt>
                <c:pt idx="81">
                  <c:v>65.7</c:v>
                </c:pt>
                <c:pt idx="82">
                  <c:v>66.8</c:v>
                </c:pt>
                <c:pt idx="83">
                  <c:v>66.7</c:v>
                </c:pt>
                <c:pt idx="84">
                  <c:v>67</c:v>
                </c:pt>
                <c:pt idx="85">
                  <c:v>66.900000000000006</c:v>
                </c:pt>
                <c:pt idx="86">
                  <c:v>66.8</c:v>
                </c:pt>
                <c:pt idx="87">
                  <c:v>67.099999999999994</c:v>
                </c:pt>
                <c:pt idx="88">
                  <c:v>67.7</c:v>
                </c:pt>
                <c:pt idx="89">
                  <c:v>68.3</c:v>
                </c:pt>
                <c:pt idx="90">
                  <c:v>67.599999999999994</c:v>
                </c:pt>
                <c:pt idx="91">
                  <c:v>68.400000000000006</c:v>
                </c:pt>
                <c:pt idx="92">
                  <c:v>67.7</c:v>
                </c:pt>
                <c:pt idx="93">
                  <c:v>68.7</c:v>
                </c:pt>
                <c:pt idx="94">
                  <c:v>69.3</c:v>
                </c:pt>
                <c:pt idx="95">
                  <c:v>68.7</c:v>
                </c:pt>
                <c:pt idx="96">
                  <c:v>69.099999999999994</c:v>
                </c:pt>
                <c:pt idx="97">
                  <c:v>69.3</c:v>
                </c:pt>
                <c:pt idx="98">
                  <c:v>68.599999999999994</c:v>
                </c:pt>
                <c:pt idx="99">
                  <c:v>69.599999999999994</c:v>
                </c:pt>
                <c:pt idx="100">
                  <c:v>70.400000000000006</c:v>
                </c:pt>
                <c:pt idx="101">
                  <c:v>71.2</c:v>
                </c:pt>
                <c:pt idx="102">
                  <c:v>70.8</c:v>
                </c:pt>
                <c:pt idx="103">
                  <c:v>71.7</c:v>
                </c:pt>
                <c:pt idx="104">
                  <c:v>73.3</c:v>
                </c:pt>
                <c:pt idx="105">
                  <c:v>63</c:v>
                </c:pt>
                <c:pt idx="106">
                  <c:v>63.7</c:v>
                </c:pt>
                <c:pt idx="107">
                  <c:v>65.400000000000006</c:v>
                </c:pt>
                <c:pt idx="108">
                  <c:v>64.599999999999994</c:v>
                </c:pt>
                <c:pt idx="109">
                  <c:v>66.400000000000006</c:v>
                </c:pt>
                <c:pt idx="110">
                  <c:v>65.8</c:v>
                </c:pt>
                <c:pt idx="111">
                  <c:v>65.7</c:v>
                </c:pt>
                <c:pt idx="112">
                  <c:v>66.099999999999994</c:v>
                </c:pt>
                <c:pt idx="113">
                  <c:v>66.5</c:v>
                </c:pt>
                <c:pt idx="114">
                  <c:v>66.599999999999994</c:v>
                </c:pt>
                <c:pt idx="115">
                  <c:v>66.599999999999994</c:v>
                </c:pt>
                <c:pt idx="116">
                  <c:v>67.7</c:v>
                </c:pt>
                <c:pt idx="117">
                  <c:v>68.5</c:v>
                </c:pt>
                <c:pt idx="118">
                  <c:v>67.8</c:v>
                </c:pt>
                <c:pt idx="119">
                  <c:v>67.599999999999994</c:v>
                </c:pt>
                <c:pt idx="120">
                  <c:v>68.099999999999994</c:v>
                </c:pt>
                <c:pt idx="121">
                  <c:v>69.2</c:v>
                </c:pt>
                <c:pt idx="122">
                  <c:v>68.7</c:v>
                </c:pt>
                <c:pt idx="123">
                  <c:v>68.599999999999994</c:v>
                </c:pt>
                <c:pt idx="124">
                  <c:v>68.599999999999994</c:v>
                </c:pt>
                <c:pt idx="125">
                  <c:v>68.599999999999994</c:v>
                </c:pt>
                <c:pt idx="126">
                  <c:v>70.400000000000006</c:v>
                </c:pt>
                <c:pt idx="127">
                  <c:v>70</c:v>
                </c:pt>
                <c:pt idx="128">
                  <c:v>70.099999999999994</c:v>
                </c:pt>
                <c:pt idx="129">
                  <c:v>70.2</c:v>
                </c:pt>
                <c:pt idx="130">
                  <c:v>71.3</c:v>
                </c:pt>
                <c:pt idx="131">
                  <c:v>70.900000000000006</c:v>
                </c:pt>
                <c:pt idx="132">
                  <c:v>72.2</c:v>
                </c:pt>
                <c:pt idx="133">
                  <c:v>75</c:v>
                </c:pt>
                <c:pt idx="134">
                  <c:v>64.900000000000006</c:v>
                </c:pt>
                <c:pt idx="135">
                  <c:v>65.599999999999994</c:v>
                </c:pt>
                <c:pt idx="136">
                  <c:v>65.7</c:v>
                </c:pt>
                <c:pt idx="137">
                  <c:v>65.900000000000006</c:v>
                </c:pt>
                <c:pt idx="138">
                  <c:v>65.900000000000006</c:v>
                </c:pt>
                <c:pt idx="139">
                  <c:v>67.400000000000006</c:v>
                </c:pt>
                <c:pt idx="140">
                  <c:v>67.5</c:v>
                </c:pt>
                <c:pt idx="141">
                  <c:v>67.599999999999994</c:v>
                </c:pt>
                <c:pt idx="142">
                  <c:v>68.5</c:v>
                </c:pt>
                <c:pt idx="143">
                  <c:v>68.5</c:v>
                </c:pt>
                <c:pt idx="144">
                  <c:v>68.099999999999994</c:v>
                </c:pt>
                <c:pt idx="145">
                  <c:v>69.5</c:v>
                </c:pt>
                <c:pt idx="146">
                  <c:v>69.099999999999994</c:v>
                </c:pt>
                <c:pt idx="147">
                  <c:v>69.400000000000006</c:v>
                </c:pt>
                <c:pt idx="148">
                  <c:v>69.400000000000006</c:v>
                </c:pt>
                <c:pt idx="149">
                  <c:v>69.5</c:v>
                </c:pt>
                <c:pt idx="150">
                  <c:v>70.2</c:v>
                </c:pt>
                <c:pt idx="151">
                  <c:v>69.900000000000006</c:v>
                </c:pt>
                <c:pt idx="152">
                  <c:v>70.400000000000006</c:v>
                </c:pt>
                <c:pt idx="153">
                  <c:v>70.900000000000006</c:v>
                </c:pt>
                <c:pt idx="154">
                  <c:v>71.3</c:v>
                </c:pt>
                <c:pt idx="155">
                  <c:v>72.099999999999994</c:v>
                </c:pt>
                <c:pt idx="156">
                  <c:v>72.2</c:v>
                </c:pt>
                <c:pt idx="157">
                  <c:v>75.400000000000006</c:v>
                </c:pt>
                <c:pt idx="158">
                  <c:v>64.5</c:v>
                </c:pt>
                <c:pt idx="159">
                  <c:v>66.400000000000006</c:v>
                </c:pt>
                <c:pt idx="160">
                  <c:v>65.599999999999994</c:v>
                </c:pt>
                <c:pt idx="161">
                  <c:v>66.8</c:v>
                </c:pt>
                <c:pt idx="162">
                  <c:v>66.900000000000006</c:v>
                </c:pt>
                <c:pt idx="163">
                  <c:v>68.2</c:v>
                </c:pt>
                <c:pt idx="164">
                  <c:v>67.5</c:v>
                </c:pt>
                <c:pt idx="165">
                  <c:v>67.8</c:v>
                </c:pt>
                <c:pt idx="166">
                  <c:v>69</c:v>
                </c:pt>
                <c:pt idx="167">
                  <c:v>69.3</c:v>
                </c:pt>
                <c:pt idx="168">
                  <c:v>68.7</c:v>
                </c:pt>
                <c:pt idx="169">
                  <c:v>69.7</c:v>
                </c:pt>
                <c:pt idx="170">
                  <c:v>70.3</c:v>
                </c:pt>
                <c:pt idx="171">
                  <c:v>70</c:v>
                </c:pt>
                <c:pt idx="172">
                  <c:v>70.2</c:v>
                </c:pt>
                <c:pt idx="173">
                  <c:v>70.900000000000006</c:v>
                </c:pt>
                <c:pt idx="174">
                  <c:v>71.2</c:v>
                </c:pt>
                <c:pt idx="175">
                  <c:v>72.400000000000006</c:v>
                </c:pt>
                <c:pt idx="176">
                  <c:v>73</c:v>
                </c:pt>
                <c:pt idx="177">
                  <c:v>74.8</c:v>
                </c:pt>
                <c:pt idx="178">
                  <c:v>67.400000000000006</c:v>
                </c:pt>
                <c:pt idx="179">
                  <c:v>67.3</c:v>
                </c:pt>
                <c:pt idx="180">
                  <c:v>67.8</c:v>
                </c:pt>
                <c:pt idx="181">
                  <c:v>69.3</c:v>
                </c:pt>
                <c:pt idx="182">
                  <c:v>68.7</c:v>
                </c:pt>
                <c:pt idx="183">
                  <c:v>70</c:v>
                </c:pt>
                <c:pt idx="184">
                  <c:v>69.8</c:v>
                </c:pt>
                <c:pt idx="185">
                  <c:v>70.7</c:v>
                </c:pt>
                <c:pt idx="186">
                  <c:v>71.099999999999994</c:v>
                </c:pt>
                <c:pt idx="187">
                  <c:v>72.5</c:v>
                </c:pt>
                <c:pt idx="188">
                  <c:v>72.5</c:v>
                </c:pt>
                <c:pt idx="189">
                  <c:v>67.5</c:v>
                </c:pt>
                <c:pt idx="190">
                  <c:v>68.2</c:v>
                </c:pt>
                <c:pt idx="191">
                  <c:v>68.8</c:v>
                </c:pt>
                <c:pt idx="192">
                  <c:v>69.900000000000006</c:v>
                </c:pt>
                <c:pt idx="193">
                  <c:v>71.5</c:v>
                </c:pt>
                <c:pt idx="194">
                  <c:v>70.8</c:v>
                </c:pt>
                <c:pt idx="195">
                  <c:v>71.900000000000006</c:v>
                </c:pt>
                <c:pt idx="196">
                  <c:v>63.1</c:v>
                </c:pt>
                <c:pt idx="197">
                  <c:v>68.2</c:v>
                </c:pt>
                <c:pt idx="198">
                  <c:v>70.099999999999994</c:v>
                </c:pt>
                <c:pt idx="199">
                  <c:v>70.8</c:v>
                </c:pt>
                <c:pt idx="200">
                  <c:v>72.599999999999994</c:v>
                </c:pt>
                <c:pt idx="201">
                  <c:v>67.900000000000006</c:v>
                </c:pt>
                <c:pt idx="202">
                  <c:v>67.5</c:v>
                </c:pt>
                <c:pt idx="203">
                  <c:v>72.8</c:v>
                </c:pt>
                <c:pt idx="204">
                  <c:v>62.7</c:v>
                </c:pt>
                <c:pt idx="205">
                  <c:v>68.2</c:v>
                </c:pt>
                <c:pt idx="206">
                  <c:v>65.099999999999994</c:v>
                </c:pt>
                <c:pt idx="207">
                  <c:v>73.400000000000006</c:v>
                </c:pt>
                <c:pt idx="208">
                  <c:v>62.9</c:v>
                </c:pt>
                <c:pt idx="209">
                  <c:v>62.5</c:v>
                </c:pt>
                <c:pt idx="210">
                  <c:v>69.900000000000006</c:v>
                </c:pt>
                <c:pt idx="211">
                  <c:v>71.099999999999994</c:v>
                </c:pt>
                <c:pt idx="212">
                  <c:v>71.099999999999994</c:v>
                </c:pt>
                <c:pt idx="213">
                  <c:v>69.5</c:v>
                </c:pt>
                <c:pt idx="214">
                  <c:v>70.2</c:v>
                </c:pt>
                <c:pt idx="215">
                  <c:v>65.5</c:v>
                </c:pt>
                <c:pt idx="216">
                  <c:v>62</c:v>
                </c:pt>
                <c:pt idx="217">
                  <c:v>63.6</c:v>
                </c:pt>
                <c:pt idx="218">
                  <c:v>65.599999999999994</c:v>
                </c:pt>
                <c:pt idx="219">
                  <c:v>68</c:v>
                </c:pt>
                <c:pt idx="220">
                  <c:v>61.8</c:v>
                </c:pt>
                <c:pt idx="221">
                  <c:v>63.8</c:v>
                </c:pt>
                <c:pt idx="222">
                  <c:v>64.900000000000006</c:v>
                </c:pt>
                <c:pt idx="223">
                  <c:v>65.8</c:v>
                </c:pt>
                <c:pt idx="224">
                  <c:v>66.400000000000006</c:v>
                </c:pt>
                <c:pt idx="225">
                  <c:v>68.8</c:v>
                </c:pt>
                <c:pt idx="226">
                  <c:v>61.8</c:v>
                </c:pt>
                <c:pt idx="227">
                  <c:v>64.3</c:v>
                </c:pt>
                <c:pt idx="228">
                  <c:v>63.7</c:v>
                </c:pt>
                <c:pt idx="229">
                  <c:v>65</c:v>
                </c:pt>
                <c:pt idx="230">
                  <c:v>65.3</c:v>
                </c:pt>
                <c:pt idx="231">
                  <c:v>64.8</c:v>
                </c:pt>
                <c:pt idx="232">
                  <c:v>65.7</c:v>
                </c:pt>
                <c:pt idx="233">
                  <c:v>66</c:v>
                </c:pt>
                <c:pt idx="234">
                  <c:v>67</c:v>
                </c:pt>
                <c:pt idx="235">
                  <c:v>67.8</c:v>
                </c:pt>
                <c:pt idx="236">
                  <c:v>69</c:v>
                </c:pt>
                <c:pt idx="237">
                  <c:v>62.2</c:v>
                </c:pt>
                <c:pt idx="238">
                  <c:v>62.8</c:v>
                </c:pt>
                <c:pt idx="239">
                  <c:v>63.9</c:v>
                </c:pt>
                <c:pt idx="240">
                  <c:v>65.400000000000006</c:v>
                </c:pt>
                <c:pt idx="241">
                  <c:v>64.599999999999994</c:v>
                </c:pt>
                <c:pt idx="242">
                  <c:v>65.599999999999994</c:v>
                </c:pt>
                <c:pt idx="243">
                  <c:v>66.2</c:v>
                </c:pt>
                <c:pt idx="244">
                  <c:v>66</c:v>
                </c:pt>
                <c:pt idx="245">
                  <c:v>65.8</c:v>
                </c:pt>
                <c:pt idx="246">
                  <c:v>67.400000000000006</c:v>
                </c:pt>
                <c:pt idx="247">
                  <c:v>67.099999999999994</c:v>
                </c:pt>
                <c:pt idx="248">
                  <c:v>67.3</c:v>
                </c:pt>
                <c:pt idx="249">
                  <c:v>67.900000000000006</c:v>
                </c:pt>
                <c:pt idx="250">
                  <c:v>68.3</c:v>
                </c:pt>
                <c:pt idx="251">
                  <c:v>68</c:v>
                </c:pt>
                <c:pt idx="252">
                  <c:v>68.7</c:v>
                </c:pt>
                <c:pt idx="253">
                  <c:v>71.2</c:v>
                </c:pt>
                <c:pt idx="254">
                  <c:v>62.4</c:v>
                </c:pt>
                <c:pt idx="255">
                  <c:v>62.9</c:v>
                </c:pt>
                <c:pt idx="256">
                  <c:v>64.099999999999994</c:v>
                </c:pt>
                <c:pt idx="257">
                  <c:v>63.9</c:v>
                </c:pt>
                <c:pt idx="258">
                  <c:v>64.8</c:v>
                </c:pt>
                <c:pt idx="259">
                  <c:v>65.400000000000006</c:v>
                </c:pt>
                <c:pt idx="260">
                  <c:v>64.8</c:v>
                </c:pt>
                <c:pt idx="261">
                  <c:v>68.7</c:v>
                </c:pt>
                <c:pt idx="262">
                  <c:v>65.2</c:v>
                </c:pt>
                <c:pt idx="263">
                  <c:v>64.3</c:v>
                </c:pt>
                <c:pt idx="264">
                  <c:v>66.099999999999994</c:v>
                </c:pt>
                <c:pt idx="265">
                  <c:v>69</c:v>
                </c:pt>
                <c:pt idx="266">
                  <c:v>64.5</c:v>
                </c:pt>
                <c:pt idx="267">
                  <c:v>66.099999999999994</c:v>
                </c:pt>
                <c:pt idx="268">
                  <c:v>65.7</c:v>
                </c:pt>
                <c:pt idx="269">
                  <c:v>66.5</c:v>
                </c:pt>
                <c:pt idx="270">
                  <c:v>65.599999999999994</c:v>
                </c:pt>
                <c:pt idx="271">
                  <c:v>66.400000000000006</c:v>
                </c:pt>
                <c:pt idx="272">
                  <c:v>67.3</c:v>
                </c:pt>
                <c:pt idx="273">
                  <c:v>66.8</c:v>
                </c:pt>
                <c:pt idx="274">
                  <c:v>66.7</c:v>
                </c:pt>
                <c:pt idx="275">
                  <c:v>67.3</c:v>
                </c:pt>
                <c:pt idx="276">
                  <c:v>67.400000000000006</c:v>
                </c:pt>
                <c:pt idx="277">
                  <c:v>67.900000000000006</c:v>
                </c:pt>
                <c:pt idx="278">
                  <c:v>67.8</c:v>
                </c:pt>
                <c:pt idx="279">
                  <c:v>68.099999999999994</c:v>
                </c:pt>
                <c:pt idx="280">
                  <c:v>68.3</c:v>
                </c:pt>
                <c:pt idx="281">
                  <c:v>68.8</c:v>
                </c:pt>
                <c:pt idx="282">
                  <c:v>69.400000000000006</c:v>
                </c:pt>
                <c:pt idx="283">
                  <c:v>69.3</c:v>
                </c:pt>
                <c:pt idx="284">
                  <c:v>70.5</c:v>
                </c:pt>
                <c:pt idx="285">
                  <c:v>70.099999999999994</c:v>
                </c:pt>
                <c:pt idx="286">
                  <c:v>70.599999999999994</c:v>
                </c:pt>
                <c:pt idx="287">
                  <c:v>62.4</c:v>
                </c:pt>
                <c:pt idx="288">
                  <c:v>63.2</c:v>
                </c:pt>
                <c:pt idx="289">
                  <c:v>63.5</c:v>
                </c:pt>
                <c:pt idx="290">
                  <c:v>63.9</c:v>
                </c:pt>
                <c:pt idx="291">
                  <c:v>64.599999999999994</c:v>
                </c:pt>
                <c:pt idx="292">
                  <c:v>64.900000000000006</c:v>
                </c:pt>
                <c:pt idx="293">
                  <c:v>65.900000000000006</c:v>
                </c:pt>
                <c:pt idx="294">
                  <c:v>66.2</c:v>
                </c:pt>
                <c:pt idx="295">
                  <c:v>66.5</c:v>
                </c:pt>
                <c:pt idx="296">
                  <c:v>65.5</c:v>
                </c:pt>
                <c:pt idx="297">
                  <c:v>66.900000000000006</c:v>
                </c:pt>
                <c:pt idx="298">
                  <c:v>67.099999999999994</c:v>
                </c:pt>
                <c:pt idx="299">
                  <c:v>66.8</c:v>
                </c:pt>
                <c:pt idx="300">
                  <c:v>67.2</c:v>
                </c:pt>
                <c:pt idx="301">
                  <c:v>66.5</c:v>
                </c:pt>
                <c:pt idx="302">
                  <c:v>67</c:v>
                </c:pt>
                <c:pt idx="303">
                  <c:v>66.599999999999994</c:v>
                </c:pt>
                <c:pt idx="304">
                  <c:v>68.2</c:v>
                </c:pt>
                <c:pt idx="305">
                  <c:v>67.599999999999994</c:v>
                </c:pt>
                <c:pt idx="306">
                  <c:v>68.3</c:v>
                </c:pt>
                <c:pt idx="307">
                  <c:v>68</c:v>
                </c:pt>
                <c:pt idx="308">
                  <c:v>69</c:v>
                </c:pt>
                <c:pt idx="309">
                  <c:v>69.3</c:v>
                </c:pt>
                <c:pt idx="310">
                  <c:v>68.900000000000006</c:v>
                </c:pt>
                <c:pt idx="311">
                  <c:v>68.900000000000006</c:v>
                </c:pt>
                <c:pt idx="312">
                  <c:v>69.400000000000006</c:v>
                </c:pt>
                <c:pt idx="313">
                  <c:v>69.5</c:v>
                </c:pt>
                <c:pt idx="314">
                  <c:v>70.3</c:v>
                </c:pt>
                <c:pt idx="315">
                  <c:v>69.900000000000006</c:v>
                </c:pt>
                <c:pt idx="316">
                  <c:v>70.7</c:v>
                </c:pt>
                <c:pt idx="317">
                  <c:v>70.599999999999994</c:v>
                </c:pt>
                <c:pt idx="318">
                  <c:v>72.400000000000006</c:v>
                </c:pt>
                <c:pt idx="319">
                  <c:v>72.5</c:v>
                </c:pt>
                <c:pt idx="320">
                  <c:v>62.7</c:v>
                </c:pt>
                <c:pt idx="321">
                  <c:v>63.9</c:v>
                </c:pt>
                <c:pt idx="322">
                  <c:v>64.5</c:v>
                </c:pt>
                <c:pt idx="323">
                  <c:v>64.8</c:v>
                </c:pt>
                <c:pt idx="324">
                  <c:v>65.400000000000006</c:v>
                </c:pt>
                <c:pt idx="325">
                  <c:v>65.8</c:v>
                </c:pt>
                <c:pt idx="326">
                  <c:v>66.3</c:v>
                </c:pt>
                <c:pt idx="327">
                  <c:v>65.8</c:v>
                </c:pt>
                <c:pt idx="328">
                  <c:v>66.8</c:v>
                </c:pt>
                <c:pt idx="329">
                  <c:v>67.2</c:v>
                </c:pt>
                <c:pt idx="330">
                  <c:v>67.3</c:v>
                </c:pt>
                <c:pt idx="331">
                  <c:v>67.5</c:v>
                </c:pt>
                <c:pt idx="332">
                  <c:v>67.900000000000006</c:v>
                </c:pt>
                <c:pt idx="333">
                  <c:v>68.400000000000006</c:v>
                </c:pt>
                <c:pt idx="334">
                  <c:v>67.599999999999994</c:v>
                </c:pt>
                <c:pt idx="335">
                  <c:v>68.5</c:v>
                </c:pt>
                <c:pt idx="336">
                  <c:v>68.599999999999994</c:v>
                </c:pt>
                <c:pt idx="337">
                  <c:v>69.099999999999994</c:v>
                </c:pt>
                <c:pt idx="338">
                  <c:v>68.599999999999994</c:v>
                </c:pt>
                <c:pt idx="339">
                  <c:v>69.2</c:v>
                </c:pt>
                <c:pt idx="340">
                  <c:v>68.599999999999994</c:v>
                </c:pt>
                <c:pt idx="341">
                  <c:v>68.5</c:v>
                </c:pt>
                <c:pt idx="342">
                  <c:v>69.7</c:v>
                </c:pt>
                <c:pt idx="343">
                  <c:v>70.400000000000006</c:v>
                </c:pt>
                <c:pt idx="344">
                  <c:v>70</c:v>
                </c:pt>
                <c:pt idx="345">
                  <c:v>70.3</c:v>
                </c:pt>
                <c:pt idx="346">
                  <c:v>71.3</c:v>
                </c:pt>
                <c:pt idx="347">
                  <c:v>71.3</c:v>
                </c:pt>
                <c:pt idx="348">
                  <c:v>72.599999999999994</c:v>
                </c:pt>
                <c:pt idx="349">
                  <c:v>64.400000000000006</c:v>
                </c:pt>
                <c:pt idx="350">
                  <c:v>64.900000000000006</c:v>
                </c:pt>
                <c:pt idx="351">
                  <c:v>66.3</c:v>
                </c:pt>
                <c:pt idx="352">
                  <c:v>66</c:v>
                </c:pt>
                <c:pt idx="353">
                  <c:v>65.7</c:v>
                </c:pt>
                <c:pt idx="354">
                  <c:v>66.7</c:v>
                </c:pt>
                <c:pt idx="355">
                  <c:v>66.599999999999994</c:v>
                </c:pt>
                <c:pt idx="356">
                  <c:v>68.3</c:v>
                </c:pt>
                <c:pt idx="357">
                  <c:v>67.900000000000006</c:v>
                </c:pt>
                <c:pt idx="358">
                  <c:v>68</c:v>
                </c:pt>
                <c:pt idx="359">
                  <c:v>68.3</c:v>
                </c:pt>
                <c:pt idx="360">
                  <c:v>68.8</c:v>
                </c:pt>
                <c:pt idx="361">
                  <c:v>69.099999999999994</c:v>
                </c:pt>
                <c:pt idx="362">
                  <c:v>69</c:v>
                </c:pt>
                <c:pt idx="363">
                  <c:v>69.400000000000006</c:v>
                </c:pt>
                <c:pt idx="364">
                  <c:v>69.8</c:v>
                </c:pt>
                <c:pt idx="365">
                  <c:v>69.599999999999994</c:v>
                </c:pt>
                <c:pt idx="366">
                  <c:v>70.5</c:v>
                </c:pt>
                <c:pt idx="367">
                  <c:v>69.900000000000006</c:v>
                </c:pt>
                <c:pt idx="368">
                  <c:v>71</c:v>
                </c:pt>
                <c:pt idx="369">
                  <c:v>71.2</c:v>
                </c:pt>
                <c:pt idx="370">
                  <c:v>71.5</c:v>
                </c:pt>
                <c:pt idx="371">
                  <c:v>71.599999999999994</c:v>
                </c:pt>
                <c:pt idx="372">
                  <c:v>73.2</c:v>
                </c:pt>
                <c:pt idx="373">
                  <c:v>63.9</c:v>
                </c:pt>
                <c:pt idx="374">
                  <c:v>66</c:v>
                </c:pt>
                <c:pt idx="375">
                  <c:v>66</c:v>
                </c:pt>
                <c:pt idx="376">
                  <c:v>67.5</c:v>
                </c:pt>
                <c:pt idx="377">
                  <c:v>66.7</c:v>
                </c:pt>
                <c:pt idx="378">
                  <c:v>68.3</c:v>
                </c:pt>
                <c:pt idx="379">
                  <c:v>67.7</c:v>
                </c:pt>
                <c:pt idx="380">
                  <c:v>68.3</c:v>
                </c:pt>
                <c:pt idx="381">
                  <c:v>68.400000000000006</c:v>
                </c:pt>
                <c:pt idx="382">
                  <c:v>69.099999999999994</c:v>
                </c:pt>
                <c:pt idx="383">
                  <c:v>69.099999999999994</c:v>
                </c:pt>
                <c:pt idx="384">
                  <c:v>69.7</c:v>
                </c:pt>
                <c:pt idx="385">
                  <c:v>70</c:v>
                </c:pt>
                <c:pt idx="386">
                  <c:v>69.599999999999994</c:v>
                </c:pt>
                <c:pt idx="387">
                  <c:v>70</c:v>
                </c:pt>
                <c:pt idx="388">
                  <c:v>70.900000000000006</c:v>
                </c:pt>
                <c:pt idx="389">
                  <c:v>70.599999999999994</c:v>
                </c:pt>
                <c:pt idx="390">
                  <c:v>72.3</c:v>
                </c:pt>
                <c:pt idx="391">
                  <c:v>71.5</c:v>
                </c:pt>
                <c:pt idx="392">
                  <c:v>73</c:v>
                </c:pt>
                <c:pt idx="393">
                  <c:v>66.2</c:v>
                </c:pt>
                <c:pt idx="394">
                  <c:v>67.3</c:v>
                </c:pt>
                <c:pt idx="395">
                  <c:v>67.8</c:v>
                </c:pt>
                <c:pt idx="396">
                  <c:v>69.099999999999994</c:v>
                </c:pt>
                <c:pt idx="397">
                  <c:v>69.400000000000006</c:v>
                </c:pt>
                <c:pt idx="398">
                  <c:v>69.599999999999994</c:v>
                </c:pt>
                <c:pt idx="399">
                  <c:v>70.099999999999994</c:v>
                </c:pt>
                <c:pt idx="400">
                  <c:v>70.2</c:v>
                </c:pt>
                <c:pt idx="401">
                  <c:v>71.3</c:v>
                </c:pt>
                <c:pt idx="402">
                  <c:v>72.099999999999994</c:v>
                </c:pt>
                <c:pt idx="403">
                  <c:v>72.3</c:v>
                </c:pt>
                <c:pt idx="404">
                  <c:v>67.099999999999994</c:v>
                </c:pt>
                <c:pt idx="405">
                  <c:v>67.900000000000006</c:v>
                </c:pt>
                <c:pt idx="406">
                  <c:v>69.099999999999994</c:v>
                </c:pt>
                <c:pt idx="407">
                  <c:v>69.599999999999994</c:v>
                </c:pt>
                <c:pt idx="408">
                  <c:v>69.7</c:v>
                </c:pt>
                <c:pt idx="409">
                  <c:v>70.5</c:v>
                </c:pt>
                <c:pt idx="410">
                  <c:v>72.400000000000006</c:v>
                </c:pt>
                <c:pt idx="411">
                  <c:v>72.8</c:v>
                </c:pt>
                <c:pt idx="412">
                  <c:v>68.099999999999994</c:v>
                </c:pt>
                <c:pt idx="413">
                  <c:v>68.599999999999994</c:v>
                </c:pt>
                <c:pt idx="414">
                  <c:v>71.3</c:v>
                </c:pt>
                <c:pt idx="415">
                  <c:v>72.099999999999994</c:v>
                </c:pt>
                <c:pt idx="416">
                  <c:v>74.7</c:v>
                </c:pt>
                <c:pt idx="417">
                  <c:v>71.2</c:v>
                </c:pt>
                <c:pt idx="418">
                  <c:v>68.3</c:v>
                </c:pt>
                <c:pt idx="419">
                  <c:v>60.4</c:v>
                </c:pt>
                <c:pt idx="420">
                  <c:v>63.9</c:v>
                </c:pt>
                <c:pt idx="421">
                  <c:v>63.1</c:v>
                </c:pt>
                <c:pt idx="422">
                  <c:v>64</c:v>
                </c:pt>
                <c:pt idx="423">
                  <c:v>73.900000000000006</c:v>
                </c:pt>
                <c:pt idx="424">
                  <c:v>72</c:v>
                </c:pt>
                <c:pt idx="425">
                  <c:v>61</c:v>
                </c:pt>
                <c:pt idx="426">
                  <c:v>65.400000000000006</c:v>
                </c:pt>
                <c:pt idx="427">
                  <c:v>72</c:v>
                </c:pt>
                <c:pt idx="428">
                  <c:v>71.3</c:v>
                </c:pt>
                <c:pt idx="429">
                  <c:v>65.2</c:v>
                </c:pt>
                <c:pt idx="430">
                  <c:v>68.900000000000006</c:v>
                </c:pt>
                <c:pt idx="431">
                  <c:v>64.5</c:v>
                </c:pt>
                <c:pt idx="432">
                  <c:v>64</c:v>
                </c:pt>
                <c:pt idx="433">
                  <c:v>66.5</c:v>
                </c:pt>
                <c:pt idx="434">
                  <c:v>67.099999999999994</c:v>
                </c:pt>
                <c:pt idx="435">
                  <c:v>62.3</c:v>
                </c:pt>
                <c:pt idx="436">
                  <c:v>63.8</c:v>
                </c:pt>
                <c:pt idx="437">
                  <c:v>65.400000000000006</c:v>
                </c:pt>
                <c:pt idx="438">
                  <c:v>65.599999999999994</c:v>
                </c:pt>
                <c:pt idx="439">
                  <c:v>66.2</c:v>
                </c:pt>
                <c:pt idx="440">
                  <c:v>67.599999999999994</c:v>
                </c:pt>
                <c:pt idx="441">
                  <c:v>60.2</c:v>
                </c:pt>
                <c:pt idx="442">
                  <c:v>63</c:v>
                </c:pt>
                <c:pt idx="443">
                  <c:v>63.6</c:v>
                </c:pt>
                <c:pt idx="444">
                  <c:v>65.2</c:v>
                </c:pt>
                <c:pt idx="445">
                  <c:v>65.099999999999994</c:v>
                </c:pt>
                <c:pt idx="446">
                  <c:v>64.8</c:v>
                </c:pt>
                <c:pt idx="447">
                  <c:v>66.2</c:v>
                </c:pt>
                <c:pt idx="448">
                  <c:v>66.2</c:v>
                </c:pt>
                <c:pt idx="449">
                  <c:v>66.599999999999994</c:v>
                </c:pt>
                <c:pt idx="450">
                  <c:v>68</c:v>
                </c:pt>
                <c:pt idx="451">
                  <c:v>69</c:v>
                </c:pt>
                <c:pt idx="452">
                  <c:v>62.1</c:v>
                </c:pt>
                <c:pt idx="453">
                  <c:v>63.2</c:v>
                </c:pt>
                <c:pt idx="454">
                  <c:v>64.5</c:v>
                </c:pt>
                <c:pt idx="455">
                  <c:v>63.8</c:v>
                </c:pt>
                <c:pt idx="456">
                  <c:v>64.599999999999994</c:v>
                </c:pt>
                <c:pt idx="457">
                  <c:v>64.599999999999994</c:v>
                </c:pt>
                <c:pt idx="458">
                  <c:v>66.099999999999994</c:v>
                </c:pt>
                <c:pt idx="459">
                  <c:v>66</c:v>
                </c:pt>
                <c:pt idx="460">
                  <c:v>65.7</c:v>
                </c:pt>
                <c:pt idx="461">
                  <c:v>67.099999999999994</c:v>
                </c:pt>
                <c:pt idx="462">
                  <c:v>67.3</c:v>
                </c:pt>
                <c:pt idx="463">
                  <c:v>67.2</c:v>
                </c:pt>
                <c:pt idx="464">
                  <c:v>68.400000000000006</c:v>
                </c:pt>
                <c:pt idx="465">
                  <c:v>67.599999999999994</c:v>
                </c:pt>
                <c:pt idx="466">
                  <c:v>67.599999999999994</c:v>
                </c:pt>
                <c:pt idx="467">
                  <c:v>68.5</c:v>
                </c:pt>
                <c:pt idx="468">
                  <c:v>70</c:v>
                </c:pt>
                <c:pt idx="469">
                  <c:v>61.1</c:v>
                </c:pt>
                <c:pt idx="470">
                  <c:v>62.7</c:v>
                </c:pt>
                <c:pt idx="471">
                  <c:v>64.3</c:v>
                </c:pt>
                <c:pt idx="472">
                  <c:v>64.099999999999994</c:v>
                </c:pt>
                <c:pt idx="473">
                  <c:v>63.7</c:v>
                </c:pt>
                <c:pt idx="474">
                  <c:v>64.7</c:v>
                </c:pt>
                <c:pt idx="475">
                  <c:v>64.7</c:v>
                </c:pt>
                <c:pt idx="476">
                  <c:v>68</c:v>
                </c:pt>
                <c:pt idx="477">
                  <c:v>64.599999999999994</c:v>
                </c:pt>
                <c:pt idx="478">
                  <c:v>66.099999999999994</c:v>
                </c:pt>
                <c:pt idx="479">
                  <c:v>65.3</c:v>
                </c:pt>
                <c:pt idx="480">
                  <c:v>69.7</c:v>
                </c:pt>
                <c:pt idx="481">
                  <c:v>65.3</c:v>
                </c:pt>
                <c:pt idx="482">
                  <c:v>65.5</c:v>
                </c:pt>
                <c:pt idx="483">
                  <c:v>66.099999999999994</c:v>
                </c:pt>
                <c:pt idx="484">
                  <c:v>66.2</c:v>
                </c:pt>
                <c:pt idx="485">
                  <c:v>66</c:v>
                </c:pt>
                <c:pt idx="486">
                  <c:v>66</c:v>
                </c:pt>
                <c:pt idx="487">
                  <c:v>65.900000000000006</c:v>
                </c:pt>
                <c:pt idx="488">
                  <c:v>67.099999999999994</c:v>
                </c:pt>
                <c:pt idx="489">
                  <c:v>67</c:v>
                </c:pt>
                <c:pt idx="490">
                  <c:v>67.400000000000006</c:v>
                </c:pt>
                <c:pt idx="491">
                  <c:v>67.400000000000006</c:v>
                </c:pt>
                <c:pt idx="492">
                  <c:v>67.3</c:v>
                </c:pt>
                <c:pt idx="493">
                  <c:v>68.3</c:v>
                </c:pt>
                <c:pt idx="494">
                  <c:v>68.3</c:v>
                </c:pt>
                <c:pt idx="495">
                  <c:v>67.599999999999994</c:v>
                </c:pt>
                <c:pt idx="496">
                  <c:v>68.2</c:v>
                </c:pt>
                <c:pt idx="497">
                  <c:v>69.099999999999994</c:v>
                </c:pt>
                <c:pt idx="498">
                  <c:v>68.8</c:v>
                </c:pt>
                <c:pt idx="499">
                  <c:v>70.5</c:v>
                </c:pt>
                <c:pt idx="500">
                  <c:v>70</c:v>
                </c:pt>
                <c:pt idx="501">
                  <c:v>69.5</c:v>
                </c:pt>
                <c:pt idx="502">
                  <c:v>61.5</c:v>
                </c:pt>
                <c:pt idx="503">
                  <c:v>62.9</c:v>
                </c:pt>
                <c:pt idx="504">
                  <c:v>64.099999999999994</c:v>
                </c:pt>
                <c:pt idx="505">
                  <c:v>63.9</c:v>
                </c:pt>
                <c:pt idx="506">
                  <c:v>65.099999999999994</c:v>
                </c:pt>
                <c:pt idx="507">
                  <c:v>64.599999999999994</c:v>
                </c:pt>
                <c:pt idx="508">
                  <c:v>65.900000000000006</c:v>
                </c:pt>
                <c:pt idx="509">
                  <c:v>66.2</c:v>
                </c:pt>
                <c:pt idx="510">
                  <c:v>65.7</c:v>
                </c:pt>
                <c:pt idx="511">
                  <c:v>66.099999999999994</c:v>
                </c:pt>
                <c:pt idx="512">
                  <c:v>66.3</c:v>
                </c:pt>
                <c:pt idx="513">
                  <c:v>67.2</c:v>
                </c:pt>
                <c:pt idx="514">
                  <c:v>66.900000000000006</c:v>
                </c:pt>
                <c:pt idx="515">
                  <c:v>66.900000000000006</c:v>
                </c:pt>
                <c:pt idx="516">
                  <c:v>66.599999999999994</c:v>
                </c:pt>
                <c:pt idx="517">
                  <c:v>67.2</c:v>
                </c:pt>
                <c:pt idx="518">
                  <c:v>67.099999999999994</c:v>
                </c:pt>
                <c:pt idx="519">
                  <c:v>67.900000000000006</c:v>
                </c:pt>
                <c:pt idx="520">
                  <c:v>67.900000000000006</c:v>
                </c:pt>
                <c:pt idx="521">
                  <c:v>67.8</c:v>
                </c:pt>
                <c:pt idx="522">
                  <c:v>67.900000000000006</c:v>
                </c:pt>
                <c:pt idx="523">
                  <c:v>68.599999999999994</c:v>
                </c:pt>
                <c:pt idx="524">
                  <c:v>68.599999999999994</c:v>
                </c:pt>
                <c:pt idx="525">
                  <c:v>69</c:v>
                </c:pt>
                <c:pt idx="526">
                  <c:v>69</c:v>
                </c:pt>
                <c:pt idx="527">
                  <c:v>69.099999999999994</c:v>
                </c:pt>
                <c:pt idx="528">
                  <c:v>68.5</c:v>
                </c:pt>
                <c:pt idx="529">
                  <c:v>70.2</c:v>
                </c:pt>
                <c:pt idx="530">
                  <c:v>69.8</c:v>
                </c:pt>
                <c:pt idx="531">
                  <c:v>69.900000000000006</c:v>
                </c:pt>
                <c:pt idx="532">
                  <c:v>71.5</c:v>
                </c:pt>
                <c:pt idx="533">
                  <c:v>72.400000000000006</c:v>
                </c:pt>
                <c:pt idx="534">
                  <c:v>71.900000000000006</c:v>
                </c:pt>
                <c:pt idx="535">
                  <c:v>61</c:v>
                </c:pt>
                <c:pt idx="536">
                  <c:v>63</c:v>
                </c:pt>
                <c:pt idx="537">
                  <c:v>64.599999999999994</c:v>
                </c:pt>
                <c:pt idx="538">
                  <c:v>65.400000000000006</c:v>
                </c:pt>
                <c:pt idx="539">
                  <c:v>64.8</c:v>
                </c:pt>
                <c:pt idx="540">
                  <c:v>65.5</c:v>
                </c:pt>
                <c:pt idx="541">
                  <c:v>65.599999999999994</c:v>
                </c:pt>
                <c:pt idx="542">
                  <c:v>66.099999999999994</c:v>
                </c:pt>
                <c:pt idx="543">
                  <c:v>67.400000000000006</c:v>
                </c:pt>
                <c:pt idx="544">
                  <c:v>66.599999999999994</c:v>
                </c:pt>
                <c:pt idx="545">
                  <c:v>67.400000000000006</c:v>
                </c:pt>
                <c:pt idx="546">
                  <c:v>67.2</c:v>
                </c:pt>
                <c:pt idx="547">
                  <c:v>68.2</c:v>
                </c:pt>
                <c:pt idx="548">
                  <c:v>67.900000000000006</c:v>
                </c:pt>
                <c:pt idx="549">
                  <c:v>68</c:v>
                </c:pt>
                <c:pt idx="550">
                  <c:v>67.7</c:v>
                </c:pt>
                <c:pt idx="551">
                  <c:v>68.900000000000006</c:v>
                </c:pt>
                <c:pt idx="552">
                  <c:v>68.7</c:v>
                </c:pt>
                <c:pt idx="553">
                  <c:v>69.099999999999994</c:v>
                </c:pt>
                <c:pt idx="554">
                  <c:v>68.8</c:v>
                </c:pt>
                <c:pt idx="555">
                  <c:v>68.8</c:v>
                </c:pt>
                <c:pt idx="556">
                  <c:v>69.3</c:v>
                </c:pt>
                <c:pt idx="557">
                  <c:v>69.599999999999994</c:v>
                </c:pt>
                <c:pt idx="558">
                  <c:v>69.8</c:v>
                </c:pt>
                <c:pt idx="559">
                  <c:v>70.2</c:v>
                </c:pt>
                <c:pt idx="560">
                  <c:v>70.099999999999994</c:v>
                </c:pt>
                <c:pt idx="561">
                  <c:v>71.099999999999994</c:v>
                </c:pt>
                <c:pt idx="562">
                  <c:v>71.400000000000006</c:v>
                </c:pt>
                <c:pt idx="563">
                  <c:v>71.8</c:v>
                </c:pt>
                <c:pt idx="564">
                  <c:v>64.400000000000006</c:v>
                </c:pt>
                <c:pt idx="565">
                  <c:v>65.2</c:v>
                </c:pt>
                <c:pt idx="566">
                  <c:v>66.099999999999994</c:v>
                </c:pt>
                <c:pt idx="567">
                  <c:v>65.8</c:v>
                </c:pt>
                <c:pt idx="568">
                  <c:v>65.5</c:v>
                </c:pt>
                <c:pt idx="569">
                  <c:v>66.7</c:v>
                </c:pt>
                <c:pt idx="570">
                  <c:v>67.2</c:v>
                </c:pt>
                <c:pt idx="571">
                  <c:v>67.2</c:v>
                </c:pt>
                <c:pt idx="572">
                  <c:v>68.099999999999994</c:v>
                </c:pt>
                <c:pt idx="573">
                  <c:v>67.900000000000006</c:v>
                </c:pt>
                <c:pt idx="574">
                  <c:v>68.2</c:v>
                </c:pt>
                <c:pt idx="575">
                  <c:v>69.3</c:v>
                </c:pt>
                <c:pt idx="576">
                  <c:v>68.8</c:v>
                </c:pt>
                <c:pt idx="577">
                  <c:v>69.2</c:v>
                </c:pt>
                <c:pt idx="578">
                  <c:v>68.7</c:v>
                </c:pt>
                <c:pt idx="579">
                  <c:v>69.5</c:v>
                </c:pt>
                <c:pt idx="580">
                  <c:v>70</c:v>
                </c:pt>
                <c:pt idx="581">
                  <c:v>69.7</c:v>
                </c:pt>
                <c:pt idx="582">
                  <c:v>70.2</c:v>
                </c:pt>
                <c:pt idx="583">
                  <c:v>70.8</c:v>
                </c:pt>
                <c:pt idx="584">
                  <c:v>70.900000000000006</c:v>
                </c:pt>
                <c:pt idx="585">
                  <c:v>71.3</c:v>
                </c:pt>
                <c:pt idx="586">
                  <c:v>72.3</c:v>
                </c:pt>
                <c:pt idx="587">
                  <c:v>72.8</c:v>
                </c:pt>
                <c:pt idx="588">
                  <c:v>64.400000000000006</c:v>
                </c:pt>
                <c:pt idx="589">
                  <c:v>64.900000000000006</c:v>
                </c:pt>
                <c:pt idx="590">
                  <c:v>65.8</c:v>
                </c:pt>
                <c:pt idx="591">
                  <c:v>67.400000000000006</c:v>
                </c:pt>
                <c:pt idx="592">
                  <c:v>67.400000000000006</c:v>
                </c:pt>
                <c:pt idx="593">
                  <c:v>67.900000000000006</c:v>
                </c:pt>
                <c:pt idx="594">
                  <c:v>67.900000000000006</c:v>
                </c:pt>
                <c:pt idx="595">
                  <c:v>68.5</c:v>
                </c:pt>
                <c:pt idx="596">
                  <c:v>67.599999999999994</c:v>
                </c:pt>
                <c:pt idx="597">
                  <c:v>69.400000000000006</c:v>
                </c:pt>
                <c:pt idx="598">
                  <c:v>69.3</c:v>
                </c:pt>
                <c:pt idx="599">
                  <c:v>69.5</c:v>
                </c:pt>
                <c:pt idx="600">
                  <c:v>70.2</c:v>
                </c:pt>
                <c:pt idx="601">
                  <c:v>70</c:v>
                </c:pt>
                <c:pt idx="602">
                  <c:v>69.8</c:v>
                </c:pt>
                <c:pt idx="603">
                  <c:v>69.599999999999994</c:v>
                </c:pt>
                <c:pt idx="604">
                  <c:v>71.5</c:v>
                </c:pt>
                <c:pt idx="605">
                  <c:v>72.2</c:v>
                </c:pt>
                <c:pt idx="606">
                  <c:v>72.400000000000006</c:v>
                </c:pt>
                <c:pt idx="607">
                  <c:v>72.5</c:v>
                </c:pt>
                <c:pt idx="608">
                  <c:v>64.7</c:v>
                </c:pt>
                <c:pt idx="609">
                  <c:v>66.8</c:v>
                </c:pt>
                <c:pt idx="610">
                  <c:v>67.8</c:v>
                </c:pt>
                <c:pt idx="611">
                  <c:v>68.2</c:v>
                </c:pt>
                <c:pt idx="612">
                  <c:v>69.2</c:v>
                </c:pt>
                <c:pt idx="613">
                  <c:v>68.900000000000006</c:v>
                </c:pt>
                <c:pt idx="614">
                  <c:v>70.099999999999994</c:v>
                </c:pt>
                <c:pt idx="615">
                  <c:v>70.099999999999994</c:v>
                </c:pt>
                <c:pt idx="616">
                  <c:v>71</c:v>
                </c:pt>
                <c:pt idx="617">
                  <c:v>71.400000000000006</c:v>
                </c:pt>
                <c:pt idx="618">
                  <c:v>72</c:v>
                </c:pt>
                <c:pt idx="619">
                  <c:v>72.7</c:v>
                </c:pt>
                <c:pt idx="620">
                  <c:v>68</c:v>
                </c:pt>
                <c:pt idx="621">
                  <c:v>69</c:v>
                </c:pt>
                <c:pt idx="622">
                  <c:v>68.900000000000006</c:v>
                </c:pt>
                <c:pt idx="623">
                  <c:v>69.599999999999994</c:v>
                </c:pt>
                <c:pt idx="624">
                  <c:v>71.2</c:v>
                </c:pt>
                <c:pt idx="625">
                  <c:v>72</c:v>
                </c:pt>
                <c:pt idx="626">
                  <c:v>72.900000000000006</c:v>
                </c:pt>
                <c:pt idx="627">
                  <c:v>65.900000000000006</c:v>
                </c:pt>
                <c:pt idx="628">
                  <c:v>68.5</c:v>
                </c:pt>
                <c:pt idx="629">
                  <c:v>70.7</c:v>
                </c:pt>
                <c:pt idx="630">
                  <c:v>72.3</c:v>
                </c:pt>
                <c:pt idx="631">
                  <c:v>72.599999999999994</c:v>
                </c:pt>
                <c:pt idx="632">
                  <c:v>68.8</c:v>
                </c:pt>
                <c:pt idx="633">
                  <c:v>73.5</c:v>
                </c:pt>
                <c:pt idx="634">
                  <c:v>70.099999999999994</c:v>
                </c:pt>
                <c:pt idx="635">
                  <c:v>67.900000000000006</c:v>
                </c:pt>
                <c:pt idx="636">
                  <c:v>64.7</c:v>
                </c:pt>
                <c:pt idx="637">
                  <c:v>60.8</c:v>
                </c:pt>
                <c:pt idx="638">
                  <c:v>74.900000000000006</c:v>
                </c:pt>
                <c:pt idx="639">
                  <c:v>70.599999999999994</c:v>
                </c:pt>
                <c:pt idx="640">
                  <c:v>60.9</c:v>
                </c:pt>
                <c:pt idx="641">
                  <c:v>65.3</c:v>
                </c:pt>
                <c:pt idx="642">
                  <c:v>71.400000000000006</c:v>
                </c:pt>
                <c:pt idx="643">
                  <c:v>71.7</c:v>
                </c:pt>
                <c:pt idx="644">
                  <c:v>62.7</c:v>
                </c:pt>
                <c:pt idx="645">
                  <c:v>71.400000000000006</c:v>
                </c:pt>
                <c:pt idx="646">
                  <c:v>66.599999999999994</c:v>
                </c:pt>
                <c:pt idx="647">
                  <c:v>67.2</c:v>
                </c:pt>
                <c:pt idx="648">
                  <c:v>62.5</c:v>
                </c:pt>
                <c:pt idx="649">
                  <c:v>64.900000000000006</c:v>
                </c:pt>
                <c:pt idx="650">
                  <c:v>66.900000000000006</c:v>
                </c:pt>
                <c:pt idx="651">
                  <c:v>62.4</c:v>
                </c:pt>
                <c:pt idx="652">
                  <c:v>63.6</c:v>
                </c:pt>
                <c:pt idx="653">
                  <c:v>65.400000000000006</c:v>
                </c:pt>
                <c:pt idx="654">
                  <c:v>65</c:v>
                </c:pt>
                <c:pt idx="655">
                  <c:v>66.400000000000006</c:v>
                </c:pt>
                <c:pt idx="656">
                  <c:v>66.7</c:v>
                </c:pt>
                <c:pt idx="657">
                  <c:v>59.5</c:v>
                </c:pt>
                <c:pt idx="658">
                  <c:v>63</c:v>
                </c:pt>
                <c:pt idx="659">
                  <c:v>64.099999999999994</c:v>
                </c:pt>
                <c:pt idx="660">
                  <c:v>64.099999999999994</c:v>
                </c:pt>
                <c:pt idx="661">
                  <c:v>64.5</c:v>
                </c:pt>
                <c:pt idx="662">
                  <c:v>65.2</c:v>
                </c:pt>
                <c:pt idx="663">
                  <c:v>66.3</c:v>
                </c:pt>
                <c:pt idx="664">
                  <c:v>66</c:v>
                </c:pt>
                <c:pt idx="665">
                  <c:v>66.8</c:v>
                </c:pt>
                <c:pt idx="666">
                  <c:v>68.2</c:v>
                </c:pt>
                <c:pt idx="667">
                  <c:v>68.7</c:v>
                </c:pt>
                <c:pt idx="668">
                  <c:v>61.3</c:v>
                </c:pt>
                <c:pt idx="669">
                  <c:v>63.3</c:v>
                </c:pt>
                <c:pt idx="670">
                  <c:v>63.9</c:v>
                </c:pt>
                <c:pt idx="671">
                  <c:v>64.099999999999994</c:v>
                </c:pt>
                <c:pt idx="672">
                  <c:v>64.8</c:v>
                </c:pt>
                <c:pt idx="673">
                  <c:v>64.599999999999994</c:v>
                </c:pt>
                <c:pt idx="674">
                  <c:v>66.2</c:v>
                </c:pt>
                <c:pt idx="675">
                  <c:v>66.5</c:v>
                </c:pt>
                <c:pt idx="676">
                  <c:v>66.400000000000006</c:v>
                </c:pt>
                <c:pt idx="677">
                  <c:v>67.3</c:v>
                </c:pt>
                <c:pt idx="678">
                  <c:v>67.400000000000006</c:v>
                </c:pt>
                <c:pt idx="679">
                  <c:v>67.3</c:v>
                </c:pt>
                <c:pt idx="680">
                  <c:v>67.7</c:v>
                </c:pt>
                <c:pt idx="681">
                  <c:v>68.400000000000006</c:v>
                </c:pt>
                <c:pt idx="682">
                  <c:v>67.8</c:v>
                </c:pt>
                <c:pt idx="683">
                  <c:v>69.3</c:v>
                </c:pt>
                <c:pt idx="684">
                  <c:v>69.7</c:v>
                </c:pt>
                <c:pt idx="685">
                  <c:v>60</c:v>
                </c:pt>
                <c:pt idx="686">
                  <c:v>62.1</c:v>
                </c:pt>
                <c:pt idx="687">
                  <c:v>63.6</c:v>
                </c:pt>
                <c:pt idx="688">
                  <c:v>63.8</c:v>
                </c:pt>
                <c:pt idx="689">
                  <c:v>64.5</c:v>
                </c:pt>
                <c:pt idx="690">
                  <c:v>64.7</c:v>
                </c:pt>
                <c:pt idx="691">
                  <c:v>65.400000000000006</c:v>
                </c:pt>
                <c:pt idx="692">
                  <c:v>65.099999999999994</c:v>
                </c:pt>
                <c:pt idx="693">
                  <c:v>69.3</c:v>
                </c:pt>
                <c:pt idx="694">
                  <c:v>67.7</c:v>
                </c:pt>
                <c:pt idx="695">
                  <c:v>64.900000000000006</c:v>
                </c:pt>
                <c:pt idx="696">
                  <c:v>69.5</c:v>
                </c:pt>
                <c:pt idx="697">
                  <c:v>65.099999999999994</c:v>
                </c:pt>
                <c:pt idx="698">
                  <c:v>65</c:v>
                </c:pt>
                <c:pt idx="699">
                  <c:v>65.599999999999994</c:v>
                </c:pt>
                <c:pt idx="700">
                  <c:v>65.900000000000006</c:v>
                </c:pt>
                <c:pt idx="701">
                  <c:v>65.7</c:v>
                </c:pt>
                <c:pt idx="702">
                  <c:v>65.900000000000006</c:v>
                </c:pt>
                <c:pt idx="703">
                  <c:v>65.900000000000006</c:v>
                </c:pt>
                <c:pt idx="704">
                  <c:v>67.400000000000006</c:v>
                </c:pt>
                <c:pt idx="705">
                  <c:v>66.5</c:v>
                </c:pt>
                <c:pt idx="706">
                  <c:v>67.400000000000006</c:v>
                </c:pt>
                <c:pt idx="707">
                  <c:v>67.2</c:v>
                </c:pt>
                <c:pt idx="708">
                  <c:v>67.3</c:v>
                </c:pt>
                <c:pt idx="709">
                  <c:v>68.099999999999994</c:v>
                </c:pt>
                <c:pt idx="710">
                  <c:v>68</c:v>
                </c:pt>
                <c:pt idx="711">
                  <c:v>68</c:v>
                </c:pt>
                <c:pt idx="712">
                  <c:v>68.400000000000006</c:v>
                </c:pt>
                <c:pt idx="713">
                  <c:v>68.8</c:v>
                </c:pt>
                <c:pt idx="714">
                  <c:v>69.5</c:v>
                </c:pt>
                <c:pt idx="715">
                  <c:v>70.2</c:v>
                </c:pt>
                <c:pt idx="716">
                  <c:v>69.7</c:v>
                </c:pt>
                <c:pt idx="717">
                  <c:v>70.2</c:v>
                </c:pt>
                <c:pt idx="718">
                  <c:v>61.1</c:v>
                </c:pt>
                <c:pt idx="719">
                  <c:v>62.7</c:v>
                </c:pt>
                <c:pt idx="720">
                  <c:v>64.3</c:v>
                </c:pt>
                <c:pt idx="721">
                  <c:v>64.3</c:v>
                </c:pt>
                <c:pt idx="722">
                  <c:v>65</c:v>
                </c:pt>
                <c:pt idx="723">
                  <c:v>64.8</c:v>
                </c:pt>
                <c:pt idx="724">
                  <c:v>66.2</c:v>
                </c:pt>
                <c:pt idx="725">
                  <c:v>66.099999999999994</c:v>
                </c:pt>
                <c:pt idx="726">
                  <c:v>66.400000000000006</c:v>
                </c:pt>
                <c:pt idx="727">
                  <c:v>66.2</c:v>
                </c:pt>
                <c:pt idx="728">
                  <c:v>65.900000000000006</c:v>
                </c:pt>
                <c:pt idx="729">
                  <c:v>67</c:v>
                </c:pt>
                <c:pt idx="730">
                  <c:v>67.5</c:v>
                </c:pt>
                <c:pt idx="731">
                  <c:v>66.7</c:v>
                </c:pt>
                <c:pt idx="732">
                  <c:v>66.7</c:v>
                </c:pt>
                <c:pt idx="733">
                  <c:v>67.3</c:v>
                </c:pt>
                <c:pt idx="734">
                  <c:v>67.099999999999994</c:v>
                </c:pt>
                <c:pt idx="735">
                  <c:v>67.8</c:v>
                </c:pt>
                <c:pt idx="736">
                  <c:v>68.400000000000006</c:v>
                </c:pt>
                <c:pt idx="737">
                  <c:v>67.7</c:v>
                </c:pt>
                <c:pt idx="738">
                  <c:v>68.099999999999994</c:v>
                </c:pt>
                <c:pt idx="739">
                  <c:v>67.7</c:v>
                </c:pt>
                <c:pt idx="740">
                  <c:v>69</c:v>
                </c:pt>
                <c:pt idx="741">
                  <c:v>69.2</c:v>
                </c:pt>
                <c:pt idx="742">
                  <c:v>69.3</c:v>
                </c:pt>
                <c:pt idx="743">
                  <c:v>69.3</c:v>
                </c:pt>
                <c:pt idx="744">
                  <c:v>68.8</c:v>
                </c:pt>
                <c:pt idx="745">
                  <c:v>69.599999999999994</c:v>
                </c:pt>
                <c:pt idx="746">
                  <c:v>69.599999999999994</c:v>
                </c:pt>
                <c:pt idx="747">
                  <c:v>69.900000000000006</c:v>
                </c:pt>
                <c:pt idx="748">
                  <c:v>70.599999999999994</c:v>
                </c:pt>
                <c:pt idx="749">
                  <c:v>72.3</c:v>
                </c:pt>
                <c:pt idx="750">
                  <c:v>71.599999999999994</c:v>
                </c:pt>
                <c:pt idx="751">
                  <c:v>72.900000000000006</c:v>
                </c:pt>
                <c:pt idx="752">
                  <c:v>63.3</c:v>
                </c:pt>
                <c:pt idx="753">
                  <c:v>64.3</c:v>
                </c:pt>
                <c:pt idx="754">
                  <c:v>65.099999999999994</c:v>
                </c:pt>
                <c:pt idx="755">
                  <c:v>65.2</c:v>
                </c:pt>
                <c:pt idx="756">
                  <c:v>65.900000000000006</c:v>
                </c:pt>
                <c:pt idx="757">
                  <c:v>66</c:v>
                </c:pt>
                <c:pt idx="758">
                  <c:v>65.599999999999994</c:v>
                </c:pt>
                <c:pt idx="759">
                  <c:v>65.8</c:v>
                </c:pt>
                <c:pt idx="760">
                  <c:v>66.900000000000006</c:v>
                </c:pt>
                <c:pt idx="761">
                  <c:v>67</c:v>
                </c:pt>
                <c:pt idx="762">
                  <c:v>67.400000000000006</c:v>
                </c:pt>
                <c:pt idx="763">
                  <c:v>67.900000000000006</c:v>
                </c:pt>
                <c:pt idx="764">
                  <c:v>67.8</c:v>
                </c:pt>
                <c:pt idx="765">
                  <c:v>68.400000000000006</c:v>
                </c:pt>
                <c:pt idx="766">
                  <c:v>68.3</c:v>
                </c:pt>
                <c:pt idx="767">
                  <c:v>68.400000000000006</c:v>
                </c:pt>
                <c:pt idx="768">
                  <c:v>68.7</c:v>
                </c:pt>
                <c:pt idx="769">
                  <c:v>69</c:v>
                </c:pt>
                <c:pt idx="770">
                  <c:v>69.3</c:v>
                </c:pt>
                <c:pt idx="771">
                  <c:v>68.8</c:v>
                </c:pt>
                <c:pt idx="772">
                  <c:v>68.900000000000006</c:v>
                </c:pt>
                <c:pt idx="773">
                  <c:v>69.8</c:v>
                </c:pt>
                <c:pt idx="774">
                  <c:v>69.7</c:v>
                </c:pt>
                <c:pt idx="775">
                  <c:v>70.400000000000006</c:v>
                </c:pt>
                <c:pt idx="776">
                  <c:v>70.3</c:v>
                </c:pt>
                <c:pt idx="777">
                  <c:v>71</c:v>
                </c:pt>
                <c:pt idx="778">
                  <c:v>71.3</c:v>
                </c:pt>
                <c:pt idx="779">
                  <c:v>72</c:v>
                </c:pt>
                <c:pt idx="780">
                  <c:v>63.3</c:v>
                </c:pt>
                <c:pt idx="781">
                  <c:v>64.900000000000006</c:v>
                </c:pt>
                <c:pt idx="782">
                  <c:v>65.7</c:v>
                </c:pt>
                <c:pt idx="783">
                  <c:v>66.099999999999994</c:v>
                </c:pt>
                <c:pt idx="784">
                  <c:v>66.5</c:v>
                </c:pt>
                <c:pt idx="785">
                  <c:v>66.099999999999994</c:v>
                </c:pt>
                <c:pt idx="786">
                  <c:v>66.7</c:v>
                </c:pt>
                <c:pt idx="787">
                  <c:v>67.099999999999994</c:v>
                </c:pt>
                <c:pt idx="788">
                  <c:v>67.599999999999994</c:v>
                </c:pt>
                <c:pt idx="789">
                  <c:v>68.2</c:v>
                </c:pt>
                <c:pt idx="790">
                  <c:v>68.3</c:v>
                </c:pt>
                <c:pt idx="791">
                  <c:v>68.099999999999994</c:v>
                </c:pt>
                <c:pt idx="792">
                  <c:v>69.2</c:v>
                </c:pt>
                <c:pt idx="793">
                  <c:v>69.2</c:v>
                </c:pt>
                <c:pt idx="794">
                  <c:v>68.5</c:v>
                </c:pt>
                <c:pt idx="795">
                  <c:v>68.8</c:v>
                </c:pt>
                <c:pt idx="796">
                  <c:v>69.7</c:v>
                </c:pt>
                <c:pt idx="797">
                  <c:v>69.900000000000006</c:v>
                </c:pt>
                <c:pt idx="798">
                  <c:v>70.5</c:v>
                </c:pt>
                <c:pt idx="799">
                  <c:v>71.2</c:v>
                </c:pt>
                <c:pt idx="800">
                  <c:v>70.599999999999994</c:v>
                </c:pt>
                <c:pt idx="801">
                  <c:v>70.5</c:v>
                </c:pt>
                <c:pt idx="802">
                  <c:v>72.400000000000006</c:v>
                </c:pt>
                <c:pt idx="803">
                  <c:v>73.2</c:v>
                </c:pt>
                <c:pt idx="804">
                  <c:v>64.099999999999994</c:v>
                </c:pt>
                <c:pt idx="805">
                  <c:v>64.599999999999994</c:v>
                </c:pt>
                <c:pt idx="806">
                  <c:v>65.7</c:v>
                </c:pt>
                <c:pt idx="807">
                  <c:v>67.099999999999994</c:v>
                </c:pt>
                <c:pt idx="808">
                  <c:v>66.8</c:v>
                </c:pt>
                <c:pt idx="809">
                  <c:v>68.400000000000006</c:v>
                </c:pt>
                <c:pt idx="810">
                  <c:v>68.3</c:v>
                </c:pt>
                <c:pt idx="811">
                  <c:v>68.3</c:v>
                </c:pt>
                <c:pt idx="812">
                  <c:v>68.400000000000006</c:v>
                </c:pt>
                <c:pt idx="813">
                  <c:v>68.7</c:v>
                </c:pt>
                <c:pt idx="814">
                  <c:v>68.7</c:v>
                </c:pt>
                <c:pt idx="815">
                  <c:v>69</c:v>
                </c:pt>
                <c:pt idx="816">
                  <c:v>70.2</c:v>
                </c:pt>
                <c:pt idx="817">
                  <c:v>69.900000000000006</c:v>
                </c:pt>
                <c:pt idx="818">
                  <c:v>70.2</c:v>
                </c:pt>
                <c:pt idx="819">
                  <c:v>70.2</c:v>
                </c:pt>
                <c:pt idx="820">
                  <c:v>71.400000000000006</c:v>
                </c:pt>
                <c:pt idx="821">
                  <c:v>70.7</c:v>
                </c:pt>
                <c:pt idx="822">
                  <c:v>72.400000000000006</c:v>
                </c:pt>
                <c:pt idx="823">
                  <c:v>73</c:v>
                </c:pt>
                <c:pt idx="824">
                  <c:v>64.7</c:v>
                </c:pt>
                <c:pt idx="825">
                  <c:v>67.099999999999994</c:v>
                </c:pt>
                <c:pt idx="826">
                  <c:v>67.8</c:v>
                </c:pt>
                <c:pt idx="827">
                  <c:v>68.400000000000006</c:v>
                </c:pt>
                <c:pt idx="828">
                  <c:v>69.2</c:v>
                </c:pt>
                <c:pt idx="829">
                  <c:v>68.599999999999994</c:v>
                </c:pt>
                <c:pt idx="830">
                  <c:v>69.900000000000006</c:v>
                </c:pt>
                <c:pt idx="831">
                  <c:v>70.2</c:v>
                </c:pt>
                <c:pt idx="832">
                  <c:v>70.5</c:v>
                </c:pt>
                <c:pt idx="833">
                  <c:v>71</c:v>
                </c:pt>
                <c:pt idx="834">
                  <c:v>71.8</c:v>
                </c:pt>
                <c:pt idx="835">
                  <c:v>72.8</c:v>
                </c:pt>
                <c:pt idx="836">
                  <c:v>68</c:v>
                </c:pt>
                <c:pt idx="837">
                  <c:v>67.8</c:v>
                </c:pt>
                <c:pt idx="838">
                  <c:v>69.3</c:v>
                </c:pt>
                <c:pt idx="839">
                  <c:v>70.5</c:v>
                </c:pt>
                <c:pt idx="840">
                  <c:v>71.400000000000006</c:v>
                </c:pt>
                <c:pt idx="841">
                  <c:v>72.3</c:v>
                </c:pt>
                <c:pt idx="842">
                  <c:v>71.900000000000006</c:v>
                </c:pt>
                <c:pt idx="843">
                  <c:v>64.599999999999994</c:v>
                </c:pt>
                <c:pt idx="844">
                  <c:v>67.8</c:v>
                </c:pt>
                <c:pt idx="845">
                  <c:v>69.900000000000006</c:v>
                </c:pt>
                <c:pt idx="846">
                  <c:v>70.900000000000006</c:v>
                </c:pt>
                <c:pt idx="847">
                  <c:v>72.7</c:v>
                </c:pt>
                <c:pt idx="848">
                  <c:v>69</c:v>
                </c:pt>
                <c:pt idx="849">
                  <c:v>72.400000000000006</c:v>
                </c:pt>
                <c:pt idx="850">
                  <c:v>69.099999999999994</c:v>
                </c:pt>
                <c:pt idx="851">
                  <c:v>70.2</c:v>
                </c:pt>
                <c:pt idx="852">
                  <c:v>72.400000000000006</c:v>
                </c:pt>
                <c:pt idx="853">
                  <c:v>59.6</c:v>
                </c:pt>
                <c:pt idx="854">
                  <c:v>73.3</c:v>
                </c:pt>
                <c:pt idx="855">
                  <c:v>68.099999999999994</c:v>
                </c:pt>
                <c:pt idx="856">
                  <c:v>63.2</c:v>
                </c:pt>
                <c:pt idx="857">
                  <c:v>66</c:v>
                </c:pt>
                <c:pt idx="858">
                  <c:v>71.5</c:v>
                </c:pt>
                <c:pt idx="859">
                  <c:v>68.099999999999994</c:v>
                </c:pt>
                <c:pt idx="860">
                  <c:v>65.3</c:v>
                </c:pt>
                <c:pt idx="861">
                  <c:v>70.400000000000006</c:v>
                </c:pt>
                <c:pt idx="862">
                  <c:v>68.400000000000006</c:v>
                </c:pt>
                <c:pt idx="863">
                  <c:v>61.9</c:v>
                </c:pt>
                <c:pt idx="864">
                  <c:v>65</c:v>
                </c:pt>
                <c:pt idx="865">
                  <c:v>66.2</c:v>
                </c:pt>
                <c:pt idx="866">
                  <c:v>59.5</c:v>
                </c:pt>
                <c:pt idx="867">
                  <c:v>62.8</c:v>
                </c:pt>
                <c:pt idx="868">
                  <c:v>63.9</c:v>
                </c:pt>
                <c:pt idx="869">
                  <c:v>64.599999999999994</c:v>
                </c:pt>
                <c:pt idx="870">
                  <c:v>65.599999999999994</c:v>
                </c:pt>
                <c:pt idx="871">
                  <c:v>66.3</c:v>
                </c:pt>
                <c:pt idx="872">
                  <c:v>70.599999999999994</c:v>
                </c:pt>
                <c:pt idx="873">
                  <c:v>62.1</c:v>
                </c:pt>
                <c:pt idx="874">
                  <c:v>64.400000000000006</c:v>
                </c:pt>
                <c:pt idx="875">
                  <c:v>64.400000000000006</c:v>
                </c:pt>
                <c:pt idx="876">
                  <c:v>64.900000000000006</c:v>
                </c:pt>
                <c:pt idx="877">
                  <c:v>65.3</c:v>
                </c:pt>
                <c:pt idx="878">
                  <c:v>65.2</c:v>
                </c:pt>
                <c:pt idx="879">
                  <c:v>66.099999999999994</c:v>
                </c:pt>
                <c:pt idx="880">
                  <c:v>66.099999999999994</c:v>
                </c:pt>
                <c:pt idx="881">
                  <c:v>67.400000000000006</c:v>
                </c:pt>
                <c:pt idx="882">
                  <c:v>67.8</c:v>
                </c:pt>
                <c:pt idx="883">
                  <c:v>70.3</c:v>
                </c:pt>
                <c:pt idx="884">
                  <c:v>63.2</c:v>
                </c:pt>
                <c:pt idx="885">
                  <c:v>63.7</c:v>
                </c:pt>
                <c:pt idx="886">
                  <c:v>64.099999999999994</c:v>
                </c:pt>
                <c:pt idx="887">
                  <c:v>64.7</c:v>
                </c:pt>
                <c:pt idx="888">
                  <c:v>65.099999999999994</c:v>
                </c:pt>
                <c:pt idx="889">
                  <c:v>65.900000000000006</c:v>
                </c:pt>
                <c:pt idx="890">
                  <c:v>65.7</c:v>
                </c:pt>
                <c:pt idx="891">
                  <c:v>66</c:v>
                </c:pt>
                <c:pt idx="892">
                  <c:v>67.3</c:v>
                </c:pt>
                <c:pt idx="893">
                  <c:v>66.7</c:v>
                </c:pt>
                <c:pt idx="894">
                  <c:v>66.599999999999994</c:v>
                </c:pt>
                <c:pt idx="895">
                  <c:v>66.8</c:v>
                </c:pt>
                <c:pt idx="896">
                  <c:v>68.2</c:v>
                </c:pt>
                <c:pt idx="897">
                  <c:v>67.5</c:v>
                </c:pt>
                <c:pt idx="898">
                  <c:v>68.400000000000006</c:v>
                </c:pt>
                <c:pt idx="899">
                  <c:v>69.099999999999994</c:v>
                </c:pt>
                <c:pt idx="900">
                  <c:v>70.8</c:v>
                </c:pt>
                <c:pt idx="901">
                  <c:v>61.7</c:v>
                </c:pt>
                <c:pt idx="902">
                  <c:v>63</c:v>
                </c:pt>
                <c:pt idx="903">
                  <c:v>64.3</c:v>
                </c:pt>
                <c:pt idx="904">
                  <c:v>63.9</c:v>
                </c:pt>
                <c:pt idx="905">
                  <c:v>65.5</c:v>
                </c:pt>
                <c:pt idx="906">
                  <c:v>64.7</c:v>
                </c:pt>
                <c:pt idx="907">
                  <c:v>64.7</c:v>
                </c:pt>
                <c:pt idx="908">
                  <c:v>67.5</c:v>
                </c:pt>
                <c:pt idx="909">
                  <c:v>66.8</c:v>
                </c:pt>
                <c:pt idx="910">
                  <c:v>65</c:v>
                </c:pt>
                <c:pt idx="911">
                  <c:v>69.400000000000006</c:v>
                </c:pt>
                <c:pt idx="912">
                  <c:v>63.7</c:v>
                </c:pt>
                <c:pt idx="913">
                  <c:v>64.599999999999994</c:v>
                </c:pt>
                <c:pt idx="914">
                  <c:v>66</c:v>
                </c:pt>
                <c:pt idx="915">
                  <c:v>66</c:v>
                </c:pt>
                <c:pt idx="916">
                  <c:v>66.5</c:v>
                </c:pt>
                <c:pt idx="917">
                  <c:v>66.3</c:v>
                </c:pt>
                <c:pt idx="918">
                  <c:v>65.7</c:v>
                </c:pt>
                <c:pt idx="919">
                  <c:v>66.900000000000006</c:v>
                </c:pt>
                <c:pt idx="920">
                  <c:v>66.7</c:v>
                </c:pt>
                <c:pt idx="921">
                  <c:v>66.5</c:v>
                </c:pt>
                <c:pt idx="922">
                  <c:v>67.099999999999994</c:v>
                </c:pt>
                <c:pt idx="923">
                  <c:v>67</c:v>
                </c:pt>
                <c:pt idx="924">
                  <c:v>67.599999999999994</c:v>
                </c:pt>
                <c:pt idx="925">
                  <c:v>67.599999999999994</c:v>
                </c:pt>
                <c:pt idx="926">
                  <c:v>67.5</c:v>
                </c:pt>
                <c:pt idx="927">
                  <c:v>68.099999999999994</c:v>
                </c:pt>
                <c:pt idx="928">
                  <c:v>68.599999999999994</c:v>
                </c:pt>
                <c:pt idx="929">
                  <c:v>68.5</c:v>
                </c:pt>
                <c:pt idx="930">
                  <c:v>69.2</c:v>
                </c:pt>
                <c:pt idx="931">
                  <c:v>69.8</c:v>
                </c:pt>
                <c:pt idx="932">
                  <c:v>69.900000000000006</c:v>
                </c:pt>
                <c:pt idx="933">
                  <c:v>70.5</c:v>
                </c:pt>
                <c:pt idx="934">
                  <c:v>62.8</c:v>
                </c:pt>
                <c:pt idx="935">
                  <c:v>63.2</c:v>
                </c:pt>
                <c:pt idx="936">
                  <c:v>64.400000000000006</c:v>
                </c:pt>
                <c:pt idx="937">
                  <c:v>64.3</c:v>
                </c:pt>
                <c:pt idx="938">
                  <c:v>64.7</c:v>
                </c:pt>
                <c:pt idx="939">
                  <c:v>64.7</c:v>
                </c:pt>
                <c:pt idx="940">
                  <c:v>66</c:v>
                </c:pt>
                <c:pt idx="941">
                  <c:v>65.599999999999994</c:v>
                </c:pt>
                <c:pt idx="942">
                  <c:v>65.8</c:v>
                </c:pt>
                <c:pt idx="943">
                  <c:v>65.900000000000006</c:v>
                </c:pt>
                <c:pt idx="944">
                  <c:v>66.599999999999994</c:v>
                </c:pt>
                <c:pt idx="945">
                  <c:v>66.8</c:v>
                </c:pt>
                <c:pt idx="946">
                  <c:v>66.8</c:v>
                </c:pt>
                <c:pt idx="947">
                  <c:v>67.2</c:v>
                </c:pt>
                <c:pt idx="948">
                  <c:v>67.099999999999994</c:v>
                </c:pt>
                <c:pt idx="949">
                  <c:v>66.900000000000006</c:v>
                </c:pt>
                <c:pt idx="950">
                  <c:v>68</c:v>
                </c:pt>
                <c:pt idx="951">
                  <c:v>68</c:v>
                </c:pt>
                <c:pt idx="952">
                  <c:v>68.3</c:v>
                </c:pt>
                <c:pt idx="953">
                  <c:v>68.3</c:v>
                </c:pt>
                <c:pt idx="954">
                  <c:v>68.2</c:v>
                </c:pt>
                <c:pt idx="955">
                  <c:v>68.5</c:v>
                </c:pt>
                <c:pt idx="956">
                  <c:v>68.5</c:v>
                </c:pt>
                <c:pt idx="957">
                  <c:v>69.099999999999994</c:v>
                </c:pt>
                <c:pt idx="958">
                  <c:v>69.2</c:v>
                </c:pt>
                <c:pt idx="959">
                  <c:v>69.3</c:v>
                </c:pt>
                <c:pt idx="960">
                  <c:v>69.400000000000006</c:v>
                </c:pt>
                <c:pt idx="961">
                  <c:v>70.3</c:v>
                </c:pt>
                <c:pt idx="962">
                  <c:v>69.7</c:v>
                </c:pt>
                <c:pt idx="963">
                  <c:v>70.5</c:v>
                </c:pt>
                <c:pt idx="964">
                  <c:v>71.3</c:v>
                </c:pt>
                <c:pt idx="965">
                  <c:v>72.2</c:v>
                </c:pt>
                <c:pt idx="966">
                  <c:v>72.3</c:v>
                </c:pt>
                <c:pt idx="967">
                  <c:v>62.9</c:v>
                </c:pt>
                <c:pt idx="968">
                  <c:v>63.9</c:v>
                </c:pt>
                <c:pt idx="969">
                  <c:v>64.599999999999994</c:v>
                </c:pt>
                <c:pt idx="970">
                  <c:v>65.5</c:v>
                </c:pt>
                <c:pt idx="971">
                  <c:v>65.900000000000006</c:v>
                </c:pt>
                <c:pt idx="972">
                  <c:v>66.3</c:v>
                </c:pt>
                <c:pt idx="973">
                  <c:v>65.8</c:v>
                </c:pt>
                <c:pt idx="974">
                  <c:v>66.5</c:v>
                </c:pt>
                <c:pt idx="975">
                  <c:v>67.3</c:v>
                </c:pt>
                <c:pt idx="976">
                  <c:v>67.400000000000006</c:v>
                </c:pt>
                <c:pt idx="977">
                  <c:v>67.099999999999994</c:v>
                </c:pt>
                <c:pt idx="978">
                  <c:v>68.5</c:v>
                </c:pt>
                <c:pt idx="979">
                  <c:v>67.7</c:v>
                </c:pt>
                <c:pt idx="980">
                  <c:v>68.099999999999994</c:v>
                </c:pt>
                <c:pt idx="981">
                  <c:v>67.599999999999994</c:v>
                </c:pt>
                <c:pt idx="982">
                  <c:v>67.8</c:v>
                </c:pt>
                <c:pt idx="983">
                  <c:v>69.3</c:v>
                </c:pt>
                <c:pt idx="984">
                  <c:v>69.099999999999994</c:v>
                </c:pt>
                <c:pt idx="985">
                  <c:v>68.7</c:v>
                </c:pt>
                <c:pt idx="986">
                  <c:v>69</c:v>
                </c:pt>
                <c:pt idx="987">
                  <c:v>68.900000000000006</c:v>
                </c:pt>
                <c:pt idx="988">
                  <c:v>68.8</c:v>
                </c:pt>
                <c:pt idx="989">
                  <c:v>69.900000000000006</c:v>
                </c:pt>
                <c:pt idx="990">
                  <c:v>70.5</c:v>
                </c:pt>
                <c:pt idx="991">
                  <c:v>70</c:v>
                </c:pt>
                <c:pt idx="992">
                  <c:v>69.8</c:v>
                </c:pt>
                <c:pt idx="993">
                  <c:v>71.400000000000006</c:v>
                </c:pt>
                <c:pt idx="994">
                  <c:v>71.099999999999994</c:v>
                </c:pt>
                <c:pt idx="995">
                  <c:v>72.7</c:v>
                </c:pt>
                <c:pt idx="996">
                  <c:v>65.3</c:v>
                </c:pt>
                <c:pt idx="997">
                  <c:v>66</c:v>
                </c:pt>
                <c:pt idx="998">
                  <c:v>65.5</c:v>
                </c:pt>
                <c:pt idx="999">
                  <c:v>65.599999999999994</c:v>
                </c:pt>
                <c:pt idx="1000">
                  <c:v>65.900000000000006</c:v>
                </c:pt>
                <c:pt idx="1001">
                  <c:v>67.099999999999994</c:v>
                </c:pt>
                <c:pt idx="1002">
                  <c:v>66.900000000000006</c:v>
                </c:pt>
                <c:pt idx="1003">
                  <c:v>67.900000000000006</c:v>
                </c:pt>
                <c:pt idx="1004">
                  <c:v>67.7</c:v>
                </c:pt>
                <c:pt idx="1005">
                  <c:v>67.5</c:v>
                </c:pt>
                <c:pt idx="1006">
                  <c:v>68</c:v>
                </c:pt>
                <c:pt idx="1007">
                  <c:v>68.8</c:v>
                </c:pt>
                <c:pt idx="1008">
                  <c:v>69.400000000000006</c:v>
                </c:pt>
                <c:pt idx="1009">
                  <c:v>68.599999999999994</c:v>
                </c:pt>
                <c:pt idx="1010">
                  <c:v>69.099999999999994</c:v>
                </c:pt>
                <c:pt idx="1011">
                  <c:v>70.5</c:v>
                </c:pt>
                <c:pt idx="1012">
                  <c:v>69.900000000000006</c:v>
                </c:pt>
                <c:pt idx="1013">
                  <c:v>70</c:v>
                </c:pt>
                <c:pt idx="1014">
                  <c:v>69.599999999999994</c:v>
                </c:pt>
                <c:pt idx="1015">
                  <c:v>71</c:v>
                </c:pt>
                <c:pt idx="1016">
                  <c:v>70.599999999999994</c:v>
                </c:pt>
                <c:pt idx="1017">
                  <c:v>71.5</c:v>
                </c:pt>
                <c:pt idx="1018">
                  <c:v>71.599999999999994</c:v>
                </c:pt>
                <c:pt idx="1019">
                  <c:v>73.900000000000006</c:v>
                </c:pt>
                <c:pt idx="1020">
                  <c:v>65</c:v>
                </c:pt>
                <c:pt idx="1021">
                  <c:v>66.3</c:v>
                </c:pt>
                <c:pt idx="1022">
                  <c:v>65.900000000000006</c:v>
                </c:pt>
                <c:pt idx="1023">
                  <c:v>66.900000000000006</c:v>
                </c:pt>
                <c:pt idx="1024">
                  <c:v>67.2</c:v>
                </c:pt>
                <c:pt idx="1025">
                  <c:v>68.099999999999994</c:v>
                </c:pt>
                <c:pt idx="1026">
                  <c:v>67.599999999999994</c:v>
                </c:pt>
                <c:pt idx="1027">
                  <c:v>67.599999999999994</c:v>
                </c:pt>
                <c:pt idx="1028">
                  <c:v>69.400000000000006</c:v>
                </c:pt>
                <c:pt idx="1029">
                  <c:v>68.900000000000006</c:v>
                </c:pt>
                <c:pt idx="1030">
                  <c:v>69.099999999999994</c:v>
                </c:pt>
                <c:pt idx="1031">
                  <c:v>69.8</c:v>
                </c:pt>
                <c:pt idx="1032">
                  <c:v>70</c:v>
                </c:pt>
                <c:pt idx="1033">
                  <c:v>69.599999999999994</c:v>
                </c:pt>
                <c:pt idx="1034">
                  <c:v>70.3</c:v>
                </c:pt>
                <c:pt idx="1035">
                  <c:v>70.7</c:v>
                </c:pt>
                <c:pt idx="1036">
                  <c:v>70.900000000000006</c:v>
                </c:pt>
                <c:pt idx="1037">
                  <c:v>72.5</c:v>
                </c:pt>
                <c:pt idx="1038">
                  <c:v>73</c:v>
                </c:pt>
                <c:pt idx="1039">
                  <c:v>74.400000000000006</c:v>
                </c:pt>
                <c:pt idx="1040">
                  <c:v>67.400000000000006</c:v>
                </c:pt>
                <c:pt idx="1041">
                  <c:v>66.5</c:v>
                </c:pt>
                <c:pt idx="1042">
                  <c:v>68</c:v>
                </c:pt>
                <c:pt idx="1043">
                  <c:v>68.8</c:v>
                </c:pt>
                <c:pt idx="1044">
                  <c:v>69.3</c:v>
                </c:pt>
                <c:pt idx="1045">
                  <c:v>70.3</c:v>
                </c:pt>
                <c:pt idx="1046">
                  <c:v>70.2</c:v>
                </c:pt>
                <c:pt idx="1047">
                  <c:v>70.8</c:v>
                </c:pt>
                <c:pt idx="1048">
                  <c:v>70.7</c:v>
                </c:pt>
                <c:pt idx="1049">
                  <c:v>72.400000000000006</c:v>
                </c:pt>
                <c:pt idx="1050">
                  <c:v>72.400000000000006</c:v>
                </c:pt>
                <c:pt idx="1051">
                  <c:v>67.2</c:v>
                </c:pt>
                <c:pt idx="1052">
                  <c:v>67.8</c:v>
                </c:pt>
                <c:pt idx="1053">
                  <c:v>68.900000000000006</c:v>
                </c:pt>
                <c:pt idx="1054">
                  <c:v>70.400000000000006</c:v>
                </c:pt>
                <c:pt idx="1055">
                  <c:v>71.2</c:v>
                </c:pt>
                <c:pt idx="1056">
                  <c:v>71.400000000000006</c:v>
                </c:pt>
                <c:pt idx="1057">
                  <c:v>71.7</c:v>
                </c:pt>
                <c:pt idx="1058">
                  <c:v>72.599999999999994</c:v>
                </c:pt>
                <c:pt idx="1059">
                  <c:v>67.599999999999994</c:v>
                </c:pt>
                <c:pt idx="1060">
                  <c:v>68.599999999999994</c:v>
                </c:pt>
                <c:pt idx="1061">
                  <c:v>71</c:v>
                </c:pt>
                <c:pt idx="1062">
                  <c:v>72</c:v>
                </c:pt>
                <c:pt idx="1063">
                  <c:v>75.2</c:v>
                </c:pt>
                <c:pt idx="1064">
                  <c:v>73.099999999999994</c:v>
                </c:pt>
                <c:pt idx="1065">
                  <c:v>69.900000000000006</c:v>
                </c:pt>
                <c:pt idx="1066">
                  <c:v>65.5</c:v>
                </c:pt>
                <c:pt idx="1067">
                  <c:v>72.599999999999994</c:v>
                </c:pt>
                <c:pt idx="1068">
                  <c:v>72.2</c:v>
                </c:pt>
                <c:pt idx="1069">
                  <c:v>63.2</c:v>
                </c:pt>
                <c:pt idx="1070">
                  <c:v>73.3</c:v>
                </c:pt>
                <c:pt idx="1071">
                  <c:v>65.8</c:v>
                </c:pt>
                <c:pt idx="1072">
                  <c:v>67.7</c:v>
                </c:pt>
                <c:pt idx="1073">
                  <c:v>67</c:v>
                </c:pt>
                <c:pt idx="1074">
                  <c:v>71.3</c:v>
                </c:pt>
                <c:pt idx="1075">
                  <c:v>71.8</c:v>
                </c:pt>
                <c:pt idx="1076">
                  <c:v>70.7</c:v>
                </c:pt>
                <c:pt idx="1077">
                  <c:v>70.3</c:v>
                </c:pt>
              </c:numCache>
            </c:numRef>
          </c:xVal>
          <c:yVal>
            <c:numRef>
              <c:f>Pearson!$B$2:$B$1079</c:f>
              <c:numCache>
                <c:formatCode>General</c:formatCode>
                <c:ptCount val="1078"/>
                <c:pt idx="0">
                  <c:v>59.8</c:v>
                </c:pt>
                <c:pt idx="1">
                  <c:v>63.2</c:v>
                </c:pt>
                <c:pt idx="2">
                  <c:v>63.3</c:v>
                </c:pt>
                <c:pt idx="3">
                  <c:v>62.8</c:v>
                </c:pt>
                <c:pt idx="4">
                  <c:v>64.3</c:v>
                </c:pt>
                <c:pt idx="5">
                  <c:v>64.2</c:v>
                </c:pt>
                <c:pt idx="6">
                  <c:v>64.099999999999994</c:v>
                </c:pt>
                <c:pt idx="7">
                  <c:v>64</c:v>
                </c:pt>
                <c:pt idx="8">
                  <c:v>64.599999999999994</c:v>
                </c:pt>
                <c:pt idx="9">
                  <c:v>64</c:v>
                </c:pt>
                <c:pt idx="10">
                  <c:v>65.2</c:v>
                </c:pt>
                <c:pt idx="11">
                  <c:v>65.400000000000006</c:v>
                </c:pt>
                <c:pt idx="12">
                  <c:v>65.7</c:v>
                </c:pt>
                <c:pt idx="13">
                  <c:v>65.400000000000006</c:v>
                </c:pt>
                <c:pt idx="14">
                  <c:v>65.3</c:v>
                </c:pt>
                <c:pt idx="15">
                  <c:v>64.8</c:v>
                </c:pt>
                <c:pt idx="16">
                  <c:v>65</c:v>
                </c:pt>
                <c:pt idx="17">
                  <c:v>65.5</c:v>
                </c:pt>
                <c:pt idx="18">
                  <c:v>65.099999999999994</c:v>
                </c:pt>
                <c:pt idx="19">
                  <c:v>65.5</c:v>
                </c:pt>
                <c:pt idx="20">
                  <c:v>65.099999999999994</c:v>
                </c:pt>
                <c:pt idx="21">
                  <c:v>65.5</c:v>
                </c:pt>
                <c:pt idx="22">
                  <c:v>66.599999999999994</c:v>
                </c:pt>
                <c:pt idx="23">
                  <c:v>66.400000000000006</c:v>
                </c:pt>
                <c:pt idx="24">
                  <c:v>66.099999999999994</c:v>
                </c:pt>
                <c:pt idx="25">
                  <c:v>66</c:v>
                </c:pt>
                <c:pt idx="26">
                  <c:v>66</c:v>
                </c:pt>
                <c:pt idx="27">
                  <c:v>66.5</c:v>
                </c:pt>
                <c:pt idx="28">
                  <c:v>65.7</c:v>
                </c:pt>
                <c:pt idx="29">
                  <c:v>66</c:v>
                </c:pt>
                <c:pt idx="30">
                  <c:v>65.900000000000006</c:v>
                </c:pt>
                <c:pt idx="31">
                  <c:v>65.900000000000006</c:v>
                </c:pt>
                <c:pt idx="32">
                  <c:v>66.5</c:v>
                </c:pt>
                <c:pt idx="33">
                  <c:v>65.8</c:v>
                </c:pt>
                <c:pt idx="34">
                  <c:v>66.3</c:v>
                </c:pt>
                <c:pt idx="35">
                  <c:v>66.099999999999994</c:v>
                </c:pt>
                <c:pt idx="36">
                  <c:v>66.3</c:v>
                </c:pt>
                <c:pt idx="37">
                  <c:v>66.3</c:v>
                </c:pt>
                <c:pt idx="38">
                  <c:v>66.400000000000006</c:v>
                </c:pt>
                <c:pt idx="39">
                  <c:v>67.2</c:v>
                </c:pt>
                <c:pt idx="40">
                  <c:v>67.5</c:v>
                </c:pt>
                <c:pt idx="41">
                  <c:v>67</c:v>
                </c:pt>
                <c:pt idx="42">
                  <c:v>66.8</c:v>
                </c:pt>
                <c:pt idx="43">
                  <c:v>67</c:v>
                </c:pt>
                <c:pt idx="44">
                  <c:v>66.8</c:v>
                </c:pt>
                <c:pt idx="45">
                  <c:v>69.3</c:v>
                </c:pt>
                <c:pt idx="46">
                  <c:v>69.099999999999994</c:v>
                </c:pt>
                <c:pt idx="47">
                  <c:v>61.7</c:v>
                </c:pt>
                <c:pt idx="48">
                  <c:v>65.7</c:v>
                </c:pt>
                <c:pt idx="49">
                  <c:v>69</c:v>
                </c:pt>
                <c:pt idx="50">
                  <c:v>67.400000000000006</c:v>
                </c:pt>
                <c:pt idx="51">
                  <c:v>67.2</c:v>
                </c:pt>
                <c:pt idx="52">
                  <c:v>67.099999999999994</c:v>
                </c:pt>
                <c:pt idx="53">
                  <c:v>67.3</c:v>
                </c:pt>
                <c:pt idx="54">
                  <c:v>67.599999999999994</c:v>
                </c:pt>
                <c:pt idx="55">
                  <c:v>67.5</c:v>
                </c:pt>
                <c:pt idx="56">
                  <c:v>66.900000000000006</c:v>
                </c:pt>
                <c:pt idx="57">
                  <c:v>67.599999999999994</c:v>
                </c:pt>
                <c:pt idx="58">
                  <c:v>67.2</c:v>
                </c:pt>
                <c:pt idx="59">
                  <c:v>66.8</c:v>
                </c:pt>
                <c:pt idx="60">
                  <c:v>67.2</c:v>
                </c:pt>
                <c:pt idx="61">
                  <c:v>67.5</c:v>
                </c:pt>
                <c:pt idx="62">
                  <c:v>67.599999999999994</c:v>
                </c:pt>
                <c:pt idx="63">
                  <c:v>67.2</c:v>
                </c:pt>
                <c:pt idx="64">
                  <c:v>67.5</c:v>
                </c:pt>
                <c:pt idx="65">
                  <c:v>67.400000000000006</c:v>
                </c:pt>
                <c:pt idx="66">
                  <c:v>67.599999999999994</c:v>
                </c:pt>
                <c:pt idx="67">
                  <c:v>67.3</c:v>
                </c:pt>
                <c:pt idx="68">
                  <c:v>66.8</c:v>
                </c:pt>
                <c:pt idx="69">
                  <c:v>66.7</c:v>
                </c:pt>
                <c:pt idx="70">
                  <c:v>66.900000000000006</c:v>
                </c:pt>
                <c:pt idx="71">
                  <c:v>67.599999999999994</c:v>
                </c:pt>
                <c:pt idx="72">
                  <c:v>68</c:v>
                </c:pt>
                <c:pt idx="73">
                  <c:v>68.5</c:v>
                </c:pt>
                <c:pt idx="74">
                  <c:v>68</c:v>
                </c:pt>
                <c:pt idx="75">
                  <c:v>68.3</c:v>
                </c:pt>
                <c:pt idx="76">
                  <c:v>68.3</c:v>
                </c:pt>
                <c:pt idx="77">
                  <c:v>68.3</c:v>
                </c:pt>
                <c:pt idx="78">
                  <c:v>68.2</c:v>
                </c:pt>
                <c:pt idx="79">
                  <c:v>68.5</c:v>
                </c:pt>
                <c:pt idx="80">
                  <c:v>68.099999999999994</c:v>
                </c:pt>
                <c:pt idx="81">
                  <c:v>68.3</c:v>
                </c:pt>
                <c:pt idx="82">
                  <c:v>68</c:v>
                </c:pt>
                <c:pt idx="83">
                  <c:v>68.599999999999994</c:v>
                </c:pt>
                <c:pt idx="84">
                  <c:v>67.900000000000006</c:v>
                </c:pt>
                <c:pt idx="85">
                  <c:v>68.099999999999994</c:v>
                </c:pt>
                <c:pt idx="86">
                  <c:v>68.400000000000006</c:v>
                </c:pt>
                <c:pt idx="87">
                  <c:v>67.900000000000006</c:v>
                </c:pt>
                <c:pt idx="88">
                  <c:v>68.2</c:v>
                </c:pt>
                <c:pt idx="89">
                  <c:v>68</c:v>
                </c:pt>
                <c:pt idx="90">
                  <c:v>68.2</c:v>
                </c:pt>
                <c:pt idx="91">
                  <c:v>67.900000000000006</c:v>
                </c:pt>
                <c:pt idx="92">
                  <c:v>68.599999999999994</c:v>
                </c:pt>
                <c:pt idx="93">
                  <c:v>68</c:v>
                </c:pt>
                <c:pt idx="94">
                  <c:v>68.3</c:v>
                </c:pt>
                <c:pt idx="95">
                  <c:v>67.900000000000006</c:v>
                </c:pt>
                <c:pt idx="96">
                  <c:v>68.599999999999994</c:v>
                </c:pt>
                <c:pt idx="97">
                  <c:v>68.2</c:v>
                </c:pt>
                <c:pt idx="98">
                  <c:v>68.599999999999994</c:v>
                </c:pt>
                <c:pt idx="99">
                  <c:v>68.099999999999994</c:v>
                </c:pt>
                <c:pt idx="100">
                  <c:v>68.400000000000006</c:v>
                </c:pt>
                <c:pt idx="101">
                  <c:v>67.8</c:v>
                </c:pt>
                <c:pt idx="102">
                  <c:v>68.599999999999994</c:v>
                </c:pt>
                <c:pt idx="103">
                  <c:v>67.900000000000006</c:v>
                </c:pt>
                <c:pt idx="104">
                  <c:v>67.8</c:v>
                </c:pt>
                <c:pt idx="105">
                  <c:v>68.8</c:v>
                </c:pt>
                <c:pt idx="106">
                  <c:v>69.599999999999994</c:v>
                </c:pt>
                <c:pt idx="107">
                  <c:v>69.7</c:v>
                </c:pt>
                <c:pt idx="108">
                  <c:v>69.400000000000006</c:v>
                </c:pt>
                <c:pt idx="109">
                  <c:v>69.7</c:v>
                </c:pt>
                <c:pt idx="110">
                  <c:v>69.2</c:v>
                </c:pt>
                <c:pt idx="111">
                  <c:v>69.5</c:v>
                </c:pt>
                <c:pt idx="112">
                  <c:v>69.599999999999994</c:v>
                </c:pt>
                <c:pt idx="113">
                  <c:v>69.3</c:v>
                </c:pt>
                <c:pt idx="114">
                  <c:v>69.5</c:v>
                </c:pt>
                <c:pt idx="115">
                  <c:v>68.7</c:v>
                </c:pt>
                <c:pt idx="116">
                  <c:v>69.3</c:v>
                </c:pt>
                <c:pt idx="117">
                  <c:v>69.2</c:v>
                </c:pt>
                <c:pt idx="118">
                  <c:v>69.2</c:v>
                </c:pt>
                <c:pt idx="119">
                  <c:v>69.5</c:v>
                </c:pt>
                <c:pt idx="120">
                  <c:v>69.099999999999994</c:v>
                </c:pt>
                <c:pt idx="121">
                  <c:v>68.900000000000006</c:v>
                </c:pt>
                <c:pt idx="122">
                  <c:v>69.5</c:v>
                </c:pt>
                <c:pt idx="123">
                  <c:v>69.3</c:v>
                </c:pt>
                <c:pt idx="124">
                  <c:v>69.2</c:v>
                </c:pt>
                <c:pt idx="125">
                  <c:v>68.7</c:v>
                </c:pt>
                <c:pt idx="126">
                  <c:v>69.3</c:v>
                </c:pt>
                <c:pt idx="127">
                  <c:v>68.900000000000006</c:v>
                </c:pt>
                <c:pt idx="128">
                  <c:v>69.3</c:v>
                </c:pt>
                <c:pt idx="129">
                  <c:v>69.2</c:v>
                </c:pt>
                <c:pt idx="130">
                  <c:v>69.599999999999994</c:v>
                </c:pt>
                <c:pt idx="131">
                  <c:v>69.099999999999994</c:v>
                </c:pt>
                <c:pt idx="132">
                  <c:v>69.099999999999994</c:v>
                </c:pt>
                <c:pt idx="133">
                  <c:v>69</c:v>
                </c:pt>
                <c:pt idx="134">
                  <c:v>69.900000000000006</c:v>
                </c:pt>
                <c:pt idx="135">
                  <c:v>70.099999999999994</c:v>
                </c:pt>
                <c:pt idx="136">
                  <c:v>69.900000000000006</c:v>
                </c:pt>
                <c:pt idx="137">
                  <c:v>70.3</c:v>
                </c:pt>
                <c:pt idx="138">
                  <c:v>70.5</c:v>
                </c:pt>
                <c:pt idx="139">
                  <c:v>70.5</c:v>
                </c:pt>
                <c:pt idx="140">
                  <c:v>69.8</c:v>
                </c:pt>
                <c:pt idx="141">
                  <c:v>70.400000000000006</c:v>
                </c:pt>
                <c:pt idx="142">
                  <c:v>70</c:v>
                </c:pt>
                <c:pt idx="143">
                  <c:v>69.8</c:v>
                </c:pt>
                <c:pt idx="144">
                  <c:v>70.7</c:v>
                </c:pt>
                <c:pt idx="145">
                  <c:v>70.2</c:v>
                </c:pt>
                <c:pt idx="146">
                  <c:v>70.099999999999994</c:v>
                </c:pt>
                <c:pt idx="147">
                  <c:v>70</c:v>
                </c:pt>
                <c:pt idx="148">
                  <c:v>70.3</c:v>
                </c:pt>
                <c:pt idx="149">
                  <c:v>69.8</c:v>
                </c:pt>
                <c:pt idx="150">
                  <c:v>70</c:v>
                </c:pt>
                <c:pt idx="151">
                  <c:v>69.900000000000006</c:v>
                </c:pt>
                <c:pt idx="152">
                  <c:v>69.7</c:v>
                </c:pt>
                <c:pt idx="153">
                  <c:v>70.099999999999994</c:v>
                </c:pt>
                <c:pt idx="154">
                  <c:v>70</c:v>
                </c:pt>
                <c:pt idx="155">
                  <c:v>70.7</c:v>
                </c:pt>
                <c:pt idx="156">
                  <c:v>70</c:v>
                </c:pt>
                <c:pt idx="157">
                  <c:v>70.099999999999994</c:v>
                </c:pt>
                <c:pt idx="158">
                  <c:v>71.3</c:v>
                </c:pt>
                <c:pt idx="159">
                  <c:v>70.8</c:v>
                </c:pt>
                <c:pt idx="160">
                  <c:v>71.400000000000006</c:v>
                </c:pt>
                <c:pt idx="161">
                  <c:v>71.2</c:v>
                </c:pt>
                <c:pt idx="162">
                  <c:v>71.7</c:v>
                </c:pt>
                <c:pt idx="163">
                  <c:v>71.400000000000006</c:v>
                </c:pt>
                <c:pt idx="164">
                  <c:v>70.7</c:v>
                </c:pt>
                <c:pt idx="165">
                  <c:v>71.3</c:v>
                </c:pt>
                <c:pt idx="166">
                  <c:v>71</c:v>
                </c:pt>
                <c:pt idx="167">
                  <c:v>71.3</c:v>
                </c:pt>
                <c:pt idx="168">
                  <c:v>70.900000000000006</c:v>
                </c:pt>
                <c:pt idx="169">
                  <c:v>71.3</c:v>
                </c:pt>
                <c:pt idx="170">
                  <c:v>71.599999999999994</c:v>
                </c:pt>
                <c:pt idx="171">
                  <c:v>71.2</c:v>
                </c:pt>
                <c:pt idx="172">
                  <c:v>71</c:v>
                </c:pt>
                <c:pt idx="173">
                  <c:v>71.400000000000006</c:v>
                </c:pt>
                <c:pt idx="174">
                  <c:v>71.599999999999994</c:v>
                </c:pt>
                <c:pt idx="175">
                  <c:v>71.099999999999994</c:v>
                </c:pt>
                <c:pt idx="176">
                  <c:v>70.900000000000006</c:v>
                </c:pt>
                <c:pt idx="177">
                  <c:v>71.7</c:v>
                </c:pt>
                <c:pt idx="178">
                  <c:v>72.400000000000006</c:v>
                </c:pt>
                <c:pt idx="179">
                  <c:v>71.900000000000006</c:v>
                </c:pt>
                <c:pt idx="180">
                  <c:v>72.3</c:v>
                </c:pt>
                <c:pt idx="181">
                  <c:v>72.2</c:v>
                </c:pt>
                <c:pt idx="182">
                  <c:v>72.5</c:v>
                </c:pt>
                <c:pt idx="183">
                  <c:v>72</c:v>
                </c:pt>
                <c:pt idx="184">
                  <c:v>72.3</c:v>
                </c:pt>
                <c:pt idx="185">
                  <c:v>72.5</c:v>
                </c:pt>
                <c:pt idx="186">
                  <c:v>72.3</c:v>
                </c:pt>
                <c:pt idx="187">
                  <c:v>72</c:v>
                </c:pt>
                <c:pt idx="188">
                  <c:v>72.2</c:v>
                </c:pt>
                <c:pt idx="189">
                  <c:v>72.8</c:v>
                </c:pt>
                <c:pt idx="190">
                  <c:v>73</c:v>
                </c:pt>
                <c:pt idx="191">
                  <c:v>72.900000000000006</c:v>
                </c:pt>
                <c:pt idx="192">
                  <c:v>73.2</c:v>
                </c:pt>
                <c:pt idx="193">
                  <c:v>73.599999999999994</c:v>
                </c:pt>
                <c:pt idx="194">
                  <c:v>72.900000000000006</c:v>
                </c:pt>
                <c:pt idx="195">
                  <c:v>73.2</c:v>
                </c:pt>
                <c:pt idx="196">
                  <c:v>74.3</c:v>
                </c:pt>
                <c:pt idx="197">
                  <c:v>74.400000000000006</c:v>
                </c:pt>
                <c:pt idx="198">
                  <c:v>73.8</c:v>
                </c:pt>
                <c:pt idx="199">
                  <c:v>73.900000000000006</c:v>
                </c:pt>
                <c:pt idx="200">
                  <c:v>73.8</c:v>
                </c:pt>
                <c:pt idx="201">
                  <c:v>75.599999999999994</c:v>
                </c:pt>
                <c:pt idx="202">
                  <c:v>75.7</c:v>
                </c:pt>
                <c:pt idx="203">
                  <c:v>77.2</c:v>
                </c:pt>
                <c:pt idx="204">
                  <c:v>61.3</c:v>
                </c:pt>
                <c:pt idx="205">
                  <c:v>74.3</c:v>
                </c:pt>
                <c:pt idx="206">
                  <c:v>70.900000000000006</c:v>
                </c:pt>
                <c:pt idx="207">
                  <c:v>75.3</c:v>
                </c:pt>
                <c:pt idx="208">
                  <c:v>61.8</c:v>
                </c:pt>
                <c:pt idx="209">
                  <c:v>64</c:v>
                </c:pt>
                <c:pt idx="210">
                  <c:v>62.5</c:v>
                </c:pt>
                <c:pt idx="211">
                  <c:v>73.7</c:v>
                </c:pt>
                <c:pt idx="212">
                  <c:v>66.3</c:v>
                </c:pt>
                <c:pt idx="213">
                  <c:v>62.2</c:v>
                </c:pt>
                <c:pt idx="214">
                  <c:v>65.400000000000006</c:v>
                </c:pt>
                <c:pt idx="215">
                  <c:v>64</c:v>
                </c:pt>
                <c:pt idx="216">
                  <c:v>62.8</c:v>
                </c:pt>
                <c:pt idx="217">
                  <c:v>63.5</c:v>
                </c:pt>
                <c:pt idx="218">
                  <c:v>63.5</c:v>
                </c:pt>
                <c:pt idx="219">
                  <c:v>62.9</c:v>
                </c:pt>
                <c:pt idx="220">
                  <c:v>63.7</c:v>
                </c:pt>
                <c:pt idx="221">
                  <c:v>63.7</c:v>
                </c:pt>
                <c:pt idx="222">
                  <c:v>64.400000000000006</c:v>
                </c:pt>
                <c:pt idx="223">
                  <c:v>63.7</c:v>
                </c:pt>
                <c:pt idx="224">
                  <c:v>64.400000000000006</c:v>
                </c:pt>
                <c:pt idx="225">
                  <c:v>64.3</c:v>
                </c:pt>
                <c:pt idx="226">
                  <c:v>65.2</c:v>
                </c:pt>
                <c:pt idx="227">
                  <c:v>65.099999999999994</c:v>
                </c:pt>
                <c:pt idx="228">
                  <c:v>65.599999999999994</c:v>
                </c:pt>
                <c:pt idx="229">
                  <c:v>64.900000000000006</c:v>
                </c:pt>
                <c:pt idx="230">
                  <c:v>65.099999999999994</c:v>
                </c:pt>
                <c:pt idx="231">
                  <c:v>65.2</c:v>
                </c:pt>
                <c:pt idx="232">
                  <c:v>65.599999999999994</c:v>
                </c:pt>
                <c:pt idx="233">
                  <c:v>65.599999999999994</c:v>
                </c:pt>
                <c:pt idx="234">
                  <c:v>64.900000000000006</c:v>
                </c:pt>
                <c:pt idx="235">
                  <c:v>65.400000000000006</c:v>
                </c:pt>
                <c:pt idx="236">
                  <c:v>64.7</c:v>
                </c:pt>
                <c:pt idx="237">
                  <c:v>65.8</c:v>
                </c:pt>
                <c:pt idx="238">
                  <c:v>65.8</c:v>
                </c:pt>
                <c:pt idx="239">
                  <c:v>66.7</c:v>
                </c:pt>
                <c:pt idx="240">
                  <c:v>66.5</c:v>
                </c:pt>
                <c:pt idx="241">
                  <c:v>66.400000000000006</c:v>
                </c:pt>
                <c:pt idx="242">
                  <c:v>66.3</c:v>
                </c:pt>
                <c:pt idx="243">
                  <c:v>66.2</c:v>
                </c:pt>
                <c:pt idx="244">
                  <c:v>66.400000000000006</c:v>
                </c:pt>
                <c:pt idx="245">
                  <c:v>66.7</c:v>
                </c:pt>
                <c:pt idx="246">
                  <c:v>66.2</c:v>
                </c:pt>
                <c:pt idx="247">
                  <c:v>66.400000000000006</c:v>
                </c:pt>
                <c:pt idx="248">
                  <c:v>66.7</c:v>
                </c:pt>
                <c:pt idx="249">
                  <c:v>65.8</c:v>
                </c:pt>
                <c:pt idx="250">
                  <c:v>66.2</c:v>
                </c:pt>
                <c:pt idx="251">
                  <c:v>66.3</c:v>
                </c:pt>
                <c:pt idx="252">
                  <c:v>65.8</c:v>
                </c:pt>
                <c:pt idx="253">
                  <c:v>66.3</c:v>
                </c:pt>
                <c:pt idx="254">
                  <c:v>66.900000000000006</c:v>
                </c:pt>
                <c:pt idx="255">
                  <c:v>66.8</c:v>
                </c:pt>
                <c:pt idx="256">
                  <c:v>67.400000000000006</c:v>
                </c:pt>
                <c:pt idx="257">
                  <c:v>67.7</c:v>
                </c:pt>
                <c:pt idx="258">
                  <c:v>67.2</c:v>
                </c:pt>
                <c:pt idx="259">
                  <c:v>67.3</c:v>
                </c:pt>
                <c:pt idx="260">
                  <c:v>67.5</c:v>
                </c:pt>
                <c:pt idx="261">
                  <c:v>69</c:v>
                </c:pt>
                <c:pt idx="262">
                  <c:v>62</c:v>
                </c:pt>
                <c:pt idx="263">
                  <c:v>64.099999999999994</c:v>
                </c:pt>
                <c:pt idx="264">
                  <c:v>66</c:v>
                </c:pt>
                <c:pt idx="265">
                  <c:v>65.8</c:v>
                </c:pt>
                <c:pt idx="266">
                  <c:v>66.900000000000006</c:v>
                </c:pt>
                <c:pt idx="267">
                  <c:v>66.8</c:v>
                </c:pt>
                <c:pt idx="268">
                  <c:v>67</c:v>
                </c:pt>
                <c:pt idx="269">
                  <c:v>67.400000000000006</c:v>
                </c:pt>
                <c:pt idx="270">
                  <c:v>66.8</c:v>
                </c:pt>
                <c:pt idx="271">
                  <c:v>67.3</c:v>
                </c:pt>
                <c:pt idx="272">
                  <c:v>67.5</c:v>
                </c:pt>
                <c:pt idx="273">
                  <c:v>67.2</c:v>
                </c:pt>
                <c:pt idx="274">
                  <c:v>67.599999999999994</c:v>
                </c:pt>
                <c:pt idx="275">
                  <c:v>66.900000000000006</c:v>
                </c:pt>
                <c:pt idx="276">
                  <c:v>66.7</c:v>
                </c:pt>
                <c:pt idx="277">
                  <c:v>67.2</c:v>
                </c:pt>
                <c:pt idx="278">
                  <c:v>67.2</c:v>
                </c:pt>
                <c:pt idx="279">
                  <c:v>66.8</c:v>
                </c:pt>
                <c:pt idx="280">
                  <c:v>66.8</c:v>
                </c:pt>
                <c:pt idx="281">
                  <c:v>67.5</c:v>
                </c:pt>
                <c:pt idx="282">
                  <c:v>67.099999999999994</c:v>
                </c:pt>
                <c:pt idx="283">
                  <c:v>67.099999999999994</c:v>
                </c:pt>
                <c:pt idx="284">
                  <c:v>66.900000000000006</c:v>
                </c:pt>
                <c:pt idx="285">
                  <c:v>67.5</c:v>
                </c:pt>
                <c:pt idx="286">
                  <c:v>66.900000000000006</c:v>
                </c:pt>
                <c:pt idx="287">
                  <c:v>67.7</c:v>
                </c:pt>
                <c:pt idx="288">
                  <c:v>67.900000000000006</c:v>
                </c:pt>
                <c:pt idx="289">
                  <c:v>68.7</c:v>
                </c:pt>
                <c:pt idx="290">
                  <c:v>68.599999999999994</c:v>
                </c:pt>
                <c:pt idx="291">
                  <c:v>68.400000000000006</c:v>
                </c:pt>
                <c:pt idx="292">
                  <c:v>68.400000000000006</c:v>
                </c:pt>
                <c:pt idx="293">
                  <c:v>68.400000000000006</c:v>
                </c:pt>
                <c:pt idx="294">
                  <c:v>68.400000000000006</c:v>
                </c:pt>
                <c:pt idx="295">
                  <c:v>67.900000000000006</c:v>
                </c:pt>
                <c:pt idx="296">
                  <c:v>68.3</c:v>
                </c:pt>
                <c:pt idx="297">
                  <c:v>68</c:v>
                </c:pt>
                <c:pt idx="298">
                  <c:v>68.2</c:v>
                </c:pt>
                <c:pt idx="299">
                  <c:v>68.599999999999994</c:v>
                </c:pt>
                <c:pt idx="300">
                  <c:v>68.599999999999994</c:v>
                </c:pt>
                <c:pt idx="301">
                  <c:v>67.8</c:v>
                </c:pt>
                <c:pt idx="302">
                  <c:v>67.900000000000006</c:v>
                </c:pt>
                <c:pt idx="303">
                  <c:v>68.2</c:v>
                </c:pt>
                <c:pt idx="304">
                  <c:v>68</c:v>
                </c:pt>
                <c:pt idx="305">
                  <c:v>67.900000000000006</c:v>
                </c:pt>
                <c:pt idx="306">
                  <c:v>67.8</c:v>
                </c:pt>
                <c:pt idx="307">
                  <c:v>68.599999999999994</c:v>
                </c:pt>
                <c:pt idx="308">
                  <c:v>68.099999999999994</c:v>
                </c:pt>
                <c:pt idx="309">
                  <c:v>67.900000000000006</c:v>
                </c:pt>
                <c:pt idx="310">
                  <c:v>68.5</c:v>
                </c:pt>
                <c:pt idx="311">
                  <c:v>68.599999999999994</c:v>
                </c:pt>
                <c:pt idx="312">
                  <c:v>68.099999999999994</c:v>
                </c:pt>
                <c:pt idx="313">
                  <c:v>68.099999999999994</c:v>
                </c:pt>
                <c:pt idx="314">
                  <c:v>67.7</c:v>
                </c:pt>
                <c:pt idx="315">
                  <c:v>68.400000000000006</c:v>
                </c:pt>
                <c:pt idx="316">
                  <c:v>68.599999999999994</c:v>
                </c:pt>
                <c:pt idx="317">
                  <c:v>68.3</c:v>
                </c:pt>
                <c:pt idx="318">
                  <c:v>68.099999999999994</c:v>
                </c:pt>
                <c:pt idx="319">
                  <c:v>68.400000000000006</c:v>
                </c:pt>
                <c:pt idx="320">
                  <c:v>69.400000000000006</c:v>
                </c:pt>
                <c:pt idx="321">
                  <c:v>69</c:v>
                </c:pt>
                <c:pt idx="322">
                  <c:v>69.400000000000006</c:v>
                </c:pt>
                <c:pt idx="323">
                  <c:v>68.900000000000006</c:v>
                </c:pt>
                <c:pt idx="324">
                  <c:v>69.400000000000006</c:v>
                </c:pt>
                <c:pt idx="325">
                  <c:v>69.3</c:v>
                </c:pt>
                <c:pt idx="326">
                  <c:v>69</c:v>
                </c:pt>
                <c:pt idx="327">
                  <c:v>69.599999999999994</c:v>
                </c:pt>
                <c:pt idx="328">
                  <c:v>69.2</c:v>
                </c:pt>
                <c:pt idx="329">
                  <c:v>69.7</c:v>
                </c:pt>
                <c:pt idx="330">
                  <c:v>68.900000000000006</c:v>
                </c:pt>
                <c:pt idx="331">
                  <c:v>69.099999999999994</c:v>
                </c:pt>
                <c:pt idx="332">
                  <c:v>69</c:v>
                </c:pt>
                <c:pt idx="333">
                  <c:v>69.2</c:v>
                </c:pt>
                <c:pt idx="334">
                  <c:v>69.599999999999994</c:v>
                </c:pt>
                <c:pt idx="335">
                  <c:v>68.8</c:v>
                </c:pt>
                <c:pt idx="336">
                  <c:v>69.2</c:v>
                </c:pt>
                <c:pt idx="337">
                  <c:v>69.099999999999994</c:v>
                </c:pt>
                <c:pt idx="338">
                  <c:v>69</c:v>
                </c:pt>
                <c:pt idx="339">
                  <c:v>69.3</c:v>
                </c:pt>
                <c:pt idx="340">
                  <c:v>69.2</c:v>
                </c:pt>
                <c:pt idx="341">
                  <c:v>68.900000000000006</c:v>
                </c:pt>
                <c:pt idx="342">
                  <c:v>69.400000000000006</c:v>
                </c:pt>
                <c:pt idx="343">
                  <c:v>68.7</c:v>
                </c:pt>
                <c:pt idx="344">
                  <c:v>68.8</c:v>
                </c:pt>
                <c:pt idx="345">
                  <c:v>69.400000000000006</c:v>
                </c:pt>
                <c:pt idx="346">
                  <c:v>69.400000000000006</c:v>
                </c:pt>
                <c:pt idx="347">
                  <c:v>69.5</c:v>
                </c:pt>
                <c:pt idx="348">
                  <c:v>69.2</c:v>
                </c:pt>
                <c:pt idx="349">
                  <c:v>70</c:v>
                </c:pt>
                <c:pt idx="350">
                  <c:v>69.900000000000006</c:v>
                </c:pt>
                <c:pt idx="351">
                  <c:v>70</c:v>
                </c:pt>
                <c:pt idx="352">
                  <c:v>69.7</c:v>
                </c:pt>
                <c:pt idx="353">
                  <c:v>69.8</c:v>
                </c:pt>
                <c:pt idx="354">
                  <c:v>69.900000000000006</c:v>
                </c:pt>
                <c:pt idx="355">
                  <c:v>70.3</c:v>
                </c:pt>
                <c:pt idx="356">
                  <c:v>69.8</c:v>
                </c:pt>
                <c:pt idx="357">
                  <c:v>69.900000000000006</c:v>
                </c:pt>
                <c:pt idx="358">
                  <c:v>70.3</c:v>
                </c:pt>
                <c:pt idx="359">
                  <c:v>70.7</c:v>
                </c:pt>
                <c:pt idx="360">
                  <c:v>70.400000000000006</c:v>
                </c:pt>
                <c:pt idx="361">
                  <c:v>70.400000000000006</c:v>
                </c:pt>
                <c:pt idx="362">
                  <c:v>70.599999999999994</c:v>
                </c:pt>
                <c:pt idx="363">
                  <c:v>70.2</c:v>
                </c:pt>
                <c:pt idx="364">
                  <c:v>69.900000000000006</c:v>
                </c:pt>
                <c:pt idx="365">
                  <c:v>70.2</c:v>
                </c:pt>
                <c:pt idx="366">
                  <c:v>70.3</c:v>
                </c:pt>
                <c:pt idx="367">
                  <c:v>70.3</c:v>
                </c:pt>
                <c:pt idx="368">
                  <c:v>69.8</c:v>
                </c:pt>
                <c:pt idx="369">
                  <c:v>70.5</c:v>
                </c:pt>
                <c:pt idx="370">
                  <c:v>70</c:v>
                </c:pt>
                <c:pt idx="371">
                  <c:v>69.7</c:v>
                </c:pt>
                <c:pt idx="372">
                  <c:v>69.900000000000006</c:v>
                </c:pt>
                <c:pt idx="373">
                  <c:v>70.900000000000006</c:v>
                </c:pt>
                <c:pt idx="374">
                  <c:v>71.400000000000006</c:v>
                </c:pt>
                <c:pt idx="375">
                  <c:v>71.2</c:v>
                </c:pt>
                <c:pt idx="376">
                  <c:v>70.8</c:v>
                </c:pt>
                <c:pt idx="377">
                  <c:v>70.7</c:v>
                </c:pt>
                <c:pt idx="378">
                  <c:v>71.3</c:v>
                </c:pt>
                <c:pt idx="379">
                  <c:v>70.900000000000006</c:v>
                </c:pt>
                <c:pt idx="380">
                  <c:v>70.900000000000006</c:v>
                </c:pt>
                <c:pt idx="381">
                  <c:v>70.900000000000006</c:v>
                </c:pt>
                <c:pt idx="382">
                  <c:v>71.2</c:v>
                </c:pt>
                <c:pt idx="383">
                  <c:v>71.3</c:v>
                </c:pt>
                <c:pt idx="384">
                  <c:v>71.2</c:v>
                </c:pt>
                <c:pt idx="385">
                  <c:v>71.400000000000006</c:v>
                </c:pt>
                <c:pt idx="386">
                  <c:v>71.599999999999994</c:v>
                </c:pt>
                <c:pt idx="387">
                  <c:v>71</c:v>
                </c:pt>
                <c:pt idx="388">
                  <c:v>71.2</c:v>
                </c:pt>
                <c:pt idx="389">
                  <c:v>71.400000000000006</c:v>
                </c:pt>
                <c:pt idx="390">
                  <c:v>71.400000000000006</c:v>
                </c:pt>
                <c:pt idx="391">
                  <c:v>70.900000000000006</c:v>
                </c:pt>
                <c:pt idx="392">
                  <c:v>71.3</c:v>
                </c:pt>
                <c:pt idx="393">
                  <c:v>72.099999999999994</c:v>
                </c:pt>
                <c:pt idx="394">
                  <c:v>72</c:v>
                </c:pt>
                <c:pt idx="395">
                  <c:v>72</c:v>
                </c:pt>
                <c:pt idx="396">
                  <c:v>71.7</c:v>
                </c:pt>
                <c:pt idx="397">
                  <c:v>71.900000000000006</c:v>
                </c:pt>
                <c:pt idx="398">
                  <c:v>72.2</c:v>
                </c:pt>
                <c:pt idx="399">
                  <c:v>72.3</c:v>
                </c:pt>
                <c:pt idx="400">
                  <c:v>72.599999999999994</c:v>
                </c:pt>
                <c:pt idx="401">
                  <c:v>72</c:v>
                </c:pt>
                <c:pt idx="402">
                  <c:v>71.8</c:v>
                </c:pt>
                <c:pt idx="403">
                  <c:v>71.8</c:v>
                </c:pt>
                <c:pt idx="404">
                  <c:v>73.099999999999994</c:v>
                </c:pt>
                <c:pt idx="405">
                  <c:v>73.400000000000006</c:v>
                </c:pt>
                <c:pt idx="406">
                  <c:v>73.2</c:v>
                </c:pt>
                <c:pt idx="407">
                  <c:v>73.400000000000006</c:v>
                </c:pt>
                <c:pt idx="408">
                  <c:v>73.2</c:v>
                </c:pt>
                <c:pt idx="409">
                  <c:v>72.900000000000006</c:v>
                </c:pt>
                <c:pt idx="410">
                  <c:v>72.8</c:v>
                </c:pt>
                <c:pt idx="411">
                  <c:v>73.3</c:v>
                </c:pt>
                <c:pt idx="412">
                  <c:v>74</c:v>
                </c:pt>
                <c:pt idx="413">
                  <c:v>74.599999999999994</c:v>
                </c:pt>
                <c:pt idx="414">
                  <c:v>73.900000000000006</c:v>
                </c:pt>
                <c:pt idx="415">
                  <c:v>74.599999999999994</c:v>
                </c:pt>
                <c:pt idx="416">
                  <c:v>74.3</c:v>
                </c:pt>
                <c:pt idx="417">
                  <c:v>75.099999999999994</c:v>
                </c:pt>
                <c:pt idx="418">
                  <c:v>77.2</c:v>
                </c:pt>
                <c:pt idx="419">
                  <c:v>60.8</c:v>
                </c:pt>
                <c:pt idx="420">
                  <c:v>62.4</c:v>
                </c:pt>
                <c:pt idx="421">
                  <c:v>66.400000000000006</c:v>
                </c:pt>
                <c:pt idx="422">
                  <c:v>58.5</c:v>
                </c:pt>
                <c:pt idx="423">
                  <c:v>70</c:v>
                </c:pt>
                <c:pt idx="424">
                  <c:v>71</c:v>
                </c:pt>
                <c:pt idx="425">
                  <c:v>65</c:v>
                </c:pt>
                <c:pt idx="426">
                  <c:v>70.5</c:v>
                </c:pt>
                <c:pt idx="427">
                  <c:v>69.2</c:v>
                </c:pt>
                <c:pt idx="428">
                  <c:v>64.900000000000006</c:v>
                </c:pt>
                <c:pt idx="429">
                  <c:v>68.8</c:v>
                </c:pt>
                <c:pt idx="430">
                  <c:v>69.900000000000006</c:v>
                </c:pt>
                <c:pt idx="431">
                  <c:v>62.5</c:v>
                </c:pt>
                <c:pt idx="432">
                  <c:v>63.3</c:v>
                </c:pt>
                <c:pt idx="433">
                  <c:v>63.5</c:v>
                </c:pt>
                <c:pt idx="434">
                  <c:v>62.9</c:v>
                </c:pt>
                <c:pt idx="435">
                  <c:v>63.9</c:v>
                </c:pt>
                <c:pt idx="436">
                  <c:v>64.3</c:v>
                </c:pt>
                <c:pt idx="437">
                  <c:v>64.2</c:v>
                </c:pt>
                <c:pt idx="438">
                  <c:v>64.599999999999994</c:v>
                </c:pt>
                <c:pt idx="439">
                  <c:v>64.3</c:v>
                </c:pt>
                <c:pt idx="440">
                  <c:v>63.8</c:v>
                </c:pt>
                <c:pt idx="441">
                  <c:v>65.7</c:v>
                </c:pt>
                <c:pt idx="442">
                  <c:v>64.8</c:v>
                </c:pt>
                <c:pt idx="443">
                  <c:v>65.599999999999994</c:v>
                </c:pt>
                <c:pt idx="444">
                  <c:v>64.7</c:v>
                </c:pt>
                <c:pt idx="445">
                  <c:v>64.8</c:v>
                </c:pt>
                <c:pt idx="446">
                  <c:v>65.099999999999994</c:v>
                </c:pt>
                <c:pt idx="447">
                  <c:v>65.599999999999994</c:v>
                </c:pt>
                <c:pt idx="448">
                  <c:v>65.3</c:v>
                </c:pt>
                <c:pt idx="449">
                  <c:v>65.099999999999994</c:v>
                </c:pt>
                <c:pt idx="450">
                  <c:v>65.099999999999994</c:v>
                </c:pt>
                <c:pt idx="451">
                  <c:v>64.8</c:v>
                </c:pt>
                <c:pt idx="452">
                  <c:v>66</c:v>
                </c:pt>
                <c:pt idx="453">
                  <c:v>66.400000000000006</c:v>
                </c:pt>
                <c:pt idx="454">
                  <c:v>66.400000000000006</c:v>
                </c:pt>
                <c:pt idx="455">
                  <c:v>66.3</c:v>
                </c:pt>
                <c:pt idx="456">
                  <c:v>65.8</c:v>
                </c:pt>
                <c:pt idx="457">
                  <c:v>66.099999999999994</c:v>
                </c:pt>
                <c:pt idx="458">
                  <c:v>66.5</c:v>
                </c:pt>
                <c:pt idx="459">
                  <c:v>66.3</c:v>
                </c:pt>
                <c:pt idx="460">
                  <c:v>66.599999999999994</c:v>
                </c:pt>
                <c:pt idx="461">
                  <c:v>66</c:v>
                </c:pt>
                <c:pt idx="462">
                  <c:v>66.5</c:v>
                </c:pt>
                <c:pt idx="463">
                  <c:v>66</c:v>
                </c:pt>
                <c:pt idx="464">
                  <c:v>66.5</c:v>
                </c:pt>
                <c:pt idx="465">
                  <c:v>66.400000000000006</c:v>
                </c:pt>
                <c:pt idx="466">
                  <c:v>66.3</c:v>
                </c:pt>
                <c:pt idx="467">
                  <c:v>66.3</c:v>
                </c:pt>
                <c:pt idx="468">
                  <c:v>66.599999999999994</c:v>
                </c:pt>
                <c:pt idx="469">
                  <c:v>66.8</c:v>
                </c:pt>
                <c:pt idx="470">
                  <c:v>67.5</c:v>
                </c:pt>
                <c:pt idx="471">
                  <c:v>67.2</c:v>
                </c:pt>
                <c:pt idx="472">
                  <c:v>66.8</c:v>
                </c:pt>
                <c:pt idx="473">
                  <c:v>67.3</c:v>
                </c:pt>
                <c:pt idx="474">
                  <c:v>66.8</c:v>
                </c:pt>
                <c:pt idx="475">
                  <c:v>66.900000000000006</c:v>
                </c:pt>
                <c:pt idx="476">
                  <c:v>68.099999999999994</c:v>
                </c:pt>
                <c:pt idx="477">
                  <c:v>63.6</c:v>
                </c:pt>
                <c:pt idx="478">
                  <c:v>63.2</c:v>
                </c:pt>
                <c:pt idx="479">
                  <c:v>65.7</c:v>
                </c:pt>
                <c:pt idx="480">
                  <c:v>67.2</c:v>
                </c:pt>
                <c:pt idx="481">
                  <c:v>67.400000000000006</c:v>
                </c:pt>
                <c:pt idx="482">
                  <c:v>67.599999999999994</c:v>
                </c:pt>
                <c:pt idx="483">
                  <c:v>67.2</c:v>
                </c:pt>
                <c:pt idx="484">
                  <c:v>67.099999999999994</c:v>
                </c:pt>
                <c:pt idx="485">
                  <c:v>66.8</c:v>
                </c:pt>
                <c:pt idx="486">
                  <c:v>67.099999999999994</c:v>
                </c:pt>
                <c:pt idx="487">
                  <c:v>66.900000000000006</c:v>
                </c:pt>
                <c:pt idx="488">
                  <c:v>66.8</c:v>
                </c:pt>
                <c:pt idx="489">
                  <c:v>67</c:v>
                </c:pt>
                <c:pt idx="490">
                  <c:v>67.7</c:v>
                </c:pt>
                <c:pt idx="491">
                  <c:v>67.599999999999994</c:v>
                </c:pt>
                <c:pt idx="492">
                  <c:v>67.7</c:v>
                </c:pt>
                <c:pt idx="493">
                  <c:v>67.3</c:v>
                </c:pt>
                <c:pt idx="494">
                  <c:v>67</c:v>
                </c:pt>
                <c:pt idx="495">
                  <c:v>67</c:v>
                </c:pt>
                <c:pt idx="496">
                  <c:v>67.099999999999994</c:v>
                </c:pt>
                <c:pt idx="497">
                  <c:v>67.2</c:v>
                </c:pt>
                <c:pt idx="498">
                  <c:v>67.5</c:v>
                </c:pt>
                <c:pt idx="499">
                  <c:v>67.7</c:v>
                </c:pt>
                <c:pt idx="500">
                  <c:v>66.900000000000006</c:v>
                </c:pt>
                <c:pt idx="501">
                  <c:v>67</c:v>
                </c:pt>
                <c:pt idx="502">
                  <c:v>67.7</c:v>
                </c:pt>
                <c:pt idx="503">
                  <c:v>68.5</c:v>
                </c:pt>
                <c:pt idx="504">
                  <c:v>67.900000000000006</c:v>
                </c:pt>
                <c:pt idx="505">
                  <c:v>67.8</c:v>
                </c:pt>
                <c:pt idx="506">
                  <c:v>68.3</c:v>
                </c:pt>
                <c:pt idx="507">
                  <c:v>68.2</c:v>
                </c:pt>
                <c:pt idx="508">
                  <c:v>68.599999999999994</c:v>
                </c:pt>
                <c:pt idx="509">
                  <c:v>67.8</c:v>
                </c:pt>
                <c:pt idx="510">
                  <c:v>67.900000000000006</c:v>
                </c:pt>
                <c:pt idx="511">
                  <c:v>67.7</c:v>
                </c:pt>
                <c:pt idx="512">
                  <c:v>68</c:v>
                </c:pt>
                <c:pt idx="513">
                  <c:v>68.099999999999994</c:v>
                </c:pt>
                <c:pt idx="514">
                  <c:v>67.8</c:v>
                </c:pt>
                <c:pt idx="515">
                  <c:v>68.099999999999994</c:v>
                </c:pt>
                <c:pt idx="516">
                  <c:v>68.2</c:v>
                </c:pt>
                <c:pt idx="517">
                  <c:v>68.599999999999994</c:v>
                </c:pt>
                <c:pt idx="518">
                  <c:v>68.3</c:v>
                </c:pt>
                <c:pt idx="519">
                  <c:v>68.400000000000006</c:v>
                </c:pt>
                <c:pt idx="520">
                  <c:v>68.599999999999994</c:v>
                </c:pt>
                <c:pt idx="521">
                  <c:v>68.3</c:v>
                </c:pt>
                <c:pt idx="522">
                  <c:v>67.900000000000006</c:v>
                </c:pt>
                <c:pt idx="523">
                  <c:v>67.7</c:v>
                </c:pt>
                <c:pt idx="524">
                  <c:v>68.400000000000006</c:v>
                </c:pt>
                <c:pt idx="525">
                  <c:v>68.099999999999994</c:v>
                </c:pt>
                <c:pt idx="526">
                  <c:v>68</c:v>
                </c:pt>
                <c:pt idx="527">
                  <c:v>68.2</c:v>
                </c:pt>
                <c:pt idx="528">
                  <c:v>68.099999999999994</c:v>
                </c:pt>
                <c:pt idx="529">
                  <c:v>68.5</c:v>
                </c:pt>
                <c:pt idx="530">
                  <c:v>68.599999999999994</c:v>
                </c:pt>
                <c:pt idx="531">
                  <c:v>67.7</c:v>
                </c:pt>
                <c:pt idx="532">
                  <c:v>68.7</c:v>
                </c:pt>
                <c:pt idx="533">
                  <c:v>68.599999999999994</c:v>
                </c:pt>
                <c:pt idx="534">
                  <c:v>68.400000000000006</c:v>
                </c:pt>
                <c:pt idx="535">
                  <c:v>69.099999999999994</c:v>
                </c:pt>
                <c:pt idx="536">
                  <c:v>69.400000000000006</c:v>
                </c:pt>
                <c:pt idx="537">
                  <c:v>69.5</c:v>
                </c:pt>
                <c:pt idx="538">
                  <c:v>69.099999999999994</c:v>
                </c:pt>
                <c:pt idx="539">
                  <c:v>69.599999999999994</c:v>
                </c:pt>
                <c:pt idx="540">
                  <c:v>69.400000000000006</c:v>
                </c:pt>
                <c:pt idx="541">
                  <c:v>69.2</c:v>
                </c:pt>
                <c:pt idx="542">
                  <c:v>68.8</c:v>
                </c:pt>
                <c:pt idx="543">
                  <c:v>69.099999999999994</c:v>
                </c:pt>
                <c:pt idx="544">
                  <c:v>69</c:v>
                </c:pt>
                <c:pt idx="545">
                  <c:v>69.099999999999994</c:v>
                </c:pt>
                <c:pt idx="546">
                  <c:v>69.099999999999994</c:v>
                </c:pt>
                <c:pt idx="547">
                  <c:v>68.7</c:v>
                </c:pt>
                <c:pt idx="548">
                  <c:v>69</c:v>
                </c:pt>
                <c:pt idx="549">
                  <c:v>69</c:v>
                </c:pt>
                <c:pt idx="550">
                  <c:v>69.2</c:v>
                </c:pt>
                <c:pt idx="551">
                  <c:v>68.8</c:v>
                </c:pt>
                <c:pt idx="552">
                  <c:v>68.7</c:v>
                </c:pt>
                <c:pt idx="553">
                  <c:v>69</c:v>
                </c:pt>
                <c:pt idx="554">
                  <c:v>69.3</c:v>
                </c:pt>
                <c:pt idx="555">
                  <c:v>69.400000000000006</c:v>
                </c:pt>
                <c:pt idx="556">
                  <c:v>68.900000000000006</c:v>
                </c:pt>
                <c:pt idx="557">
                  <c:v>69.3</c:v>
                </c:pt>
                <c:pt idx="558">
                  <c:v>69.599999999999994</c:v>
                </c:pt>
                <c:pt idx="559">
                  <c:v>69.400000000000006</c:v>
                </c:pt>
                <c:pt idx="560">
                  <c:v>69</c:v>
                </c:pt>
                <c:pt idx="561">
                  <c:v>69.5</c:v>
                </c:pt>
                <c:pt idx="562">
                  <c:v>68.7</c:v>
                </c:pt>
                <c:pt idx="563">
                  <c:v>69.2</c:v>
                </c:pt>
                <c:pt idx="564">
                  <c:v>70.400000000000006</c:v>
                </c:pt>
                <c:pt idx="565">
                  <c:v>70.099999999999994</c:v>
                </c:pt>
                <c:pt idx="566">
                  <c:v>70.400000000000006</c:v>
                </c:pt>
                <c:pt idx="567">
                  <c:v>70</c:v>
                </c:pt>
                <c:pt idx="568">
                  <c:v>69.8</c:v>
                </c:pt>
                <c:pt idx="569">
                  <c:v>70.400000000000006</c:v>
                </c:pt>
                <c:pt idx="570">
                  <c:v>70</c:v>
                </c:pt>
                <c:pt idx="571">
                  <c:v>70.3</c:v>
                </c:pt>
                <c:pt idx="572">
                  <c:v>69.900000000000006</c:v>
                </c:pt>
                <c:pt idx="573">
                  <c:v>70.7</c:v>
                </c:pt>
                <c:pt idx="574">
                  <c:v>70.3</c:v>
                </c:pt>
                <c:pt idx="575">
                  <c:v>69.7</c:v>
                </c:pt>
                <c:pt idx="576">
                  <c:v>70.3</c:v>
                </c:pt>
                <c:pt idx="577">
                  <c:v>70</c:v>
                </c:pt>
                <c:pt idx="578">
                  <c:v>69.7</c:v>
                </c:pt>
                <c:pt idx="579">
                  <c:v>70.2</c:v>
                </c:pt>
                <c:pt idx="580">
                  <c:v>70</c:v>
                </c:pt>
                <c:pt idx="581">
                  <c:v>70.3</c:v>
                </c:pt>
                <c:pt idx="582">
                  <c:v>70.400000000000006</c:v>
                </c:pt>
                <c:pt idx="583">
                  <c:v>69.8</c:v>
                </c:pt>
                <c:pt idx="584">
                  <c:v>69.8</c:v>
                </c:pt>
                <c:pt idx="585">
                  <c:v>70.5</c:v>
                </c:pt>
                <c:pt idx="586">
                  <c:v>70</c:v>
                </c:pt>
                <c:pt idx="587">
                  <c:v>70.599999999999994</c:v>
                </c:pt>
                <c:pt idx="588">
                  <c:v>71.099999999999994</c:v>
                </c:pt>
                <c:pt idx="589">
                  <c:v>71.2</c:v>
                </c:pt>
                <c:pt idx="590">
                  <c:v>71</c:v>
                </c:pt>
                <c:pt idx="591">
                  <c:v>70.900000000000006</c:v>
                </c:pt>
                <c:pt idx="592">
                  <c:v>70.8</c:v>
                </c:pt>
                <c:pt idx="593">
                  <c:v>71.5</c:v>
                </c:pt>
                <c:pt idx="594">
                  <c:v>71.599999999999994</c:v>
                </c:pt>
                <c:pt idx="595">
                  <c:v>70.8</c:v>
                </c:pt>
                <c:pt idx="596">
                  <c:v>71</c:v>
                </c:pt>
                <c:pt idx="597">
                  <c:v>71.599999999999994</c:v>
                </c:pt>
                <c:pt idx="598">
                  <c:v>71.099999999999994</c:v>
                </c:pt>
                <c:pt idx="599">
                  <c:v>71.5</c:v>
                </c:pt>
                <c:pt idx="600">
                  <c:v>71.400000000000006</c:v>
                </c:pt>
                <c:pt idx="601">
                  <c:v>71.5</c:v>
                </c:pt>
                <c:pt idx="602">
                  <c:v>71</c:v>
                </c:pt>
                <c:pt idx="603">
                  <c:v>71.599999999999994</c:v>
                </c:pt>
                <c:pt idx="604">
                  <c:v>71.400000000000006</c:v>
                </c:pt>
                <c:pt idx="605">
                  <c:v>71.2</c:v>
                </c:pt>
                <c:pt idx="606">
                  <c:v>70.900000000000006</c:v>
                </c:pt>
                <c:pt idx="607">
                  <c:v>71.5</c:v>
                </c:pt>
                <c:pt idx="608">
                  <c:v>72.400000000000006</c:v>
                </c:pt>
                <c:pt idx="609">
                  <c:v>72.599999999999994</c:v>
                </c:pt>
                <c:pt idx="610">
                  <c:v>71.8</c:v>
                </c:pt>
                <c:pt idx="611">
                  <c:v>72</c:v>
                </c:pt>
                <c:pt idx="612">
                  <c:v>72</c:v>
                </c:pt>
                <c:pt idx="613">
                  <c:v>72.400000000000006</c:v>
                </c:pt>
                <c:pt idx="614">
                  <c:v>71.900000000000006</c:v>
                </c:pt>
                <c:pt idx="615">
                  <c:v>72.099999999999994</c:v>
                </c:pt>
                <c:pt idx="616">
                  <c:v>72.599999999999994</c:v>
                </c:pt>
                <c:pt idx="617">
                  <c:v>72.5</c:v>
                </c:pt>
                <c:pt idx="618">
                  <c:v>71.8</c:v>
                </c:pt>
                <c:pt idx="619">
                  <c:v>72.599999999999994</c:v>
                </c:pt>
                <c:pt idx="620">
                  <c:v>73.099999999999994</c:v>
                </c:pt>
                <c:pt idx="621">
                  <c:v>73.2</c:v>
                </c:pt>
                <c:pt idx="622">
                  <c:v>73.400000000000006</c:v>
                </c:pt>
                <c:pt idx="623">
                  <c:v>73.400000000000006</c:v>
                </c:pt>
                <c:pt idx="624">
                  <c:v>73.7</c:v>
                </c:pt>
                <c:pt idx="625">
                  <c:v>72.8</c:v>
                </c:pt>
                <c:pt idx="626">
                  <c:v>73</c:v>
                </c:pt>
                <c:pt idx="627">
                  <c:v>74.7</c:v>
                </c:pt>
                <c:pt idx="628">
                  <c:v>73.900000000000006</c:v>
                </c:pt>
                <c:pt idx="629">
                  <c:v>74.400000000000006</c:v>
                </c:pt>
                <c:pt idx="630">
                  <c:v>74</c:v>
                </c:pt>
                <c:pt idx="631">
                  <c:v>73.900000000000006</c:v>
                </c:pt>
                <c:pt idx="632">
                  <c:v>75.7</c:v>
                </c:pt>
                <c:pt idx="633">
                  <c:v>76.099999999999994</c:v>
                </c:pt>
                <c:pt idx="634">
                  <c:v>78.2</c:v>
                </c:pt>
                <c:pt idx="635">
                  <c:v>61.9</c:v>
                </c:pt>
                <c:pt idx="636">
                  <c:v>69.900000000000006</c:v>
                </c:pt>
                <c:pt idx="637">
                  <c:v>62.3</c:v>
                </c:pt>
                <c:pt idx="638">
                  <c:v>71.400000000000006</c:v>
                </c:pt>
                <c:pt idx="639">
                  <c:v>71.599999999999994</c:v>
                </c:pt>
                <c:pt idx="640">
                  <c:v>65.5</c:v>
                </c:pt>
                <c:pt idx="641">
                  <c:v>71.900000000000006</c:v>
                </c:pt>
                <c:pt idx="642">
                  <c:v>71.2</c:v>
                </c:pt>
                <c:pt idx="643">
                  <c:v>64.5</c:v>
                </c:pt>
                <c:pt idx="644">
                  <c:v>65.3</c:v>
                </c:pt>
                <c:pt idx="645">
                  <c:v>69.599999999999994</c:v>
                </c:pt>
                <c:pt idx="646">
                  <c:v>65.099999999999994</c:v>
                </c:pt>
                <c:pt idx="647">
                  <c:v>61</c:v>
                </c:pt>
                <c:pt idx="648">
                  <c:v>63.1</c:v>
                </c:pt>
                <c:pt idx="649">
                  <c:v>63.6</c:v>
                </c:pt>
                <c:pt idx="650">
                  <c:v>63.5</c:v>
                </c:pt>
                <c:pt idx="651">
                  <c:v>63.8</c:v>
                </c:pt>
                <c:pt idx="652">
                  <c:v>64.2</c:v>
                </c:pt>
                <c:pt idx="653">
                  <c:v>64.7</c:v>
                </c:pt>
                <c:pt idx="654">
                  <c:v>64.099999999999994</c:v>
                </c:pt>
                <c:pt idx="655">
                  <c:v>64.400000000000006</c:v>
                </c:pt>
                <c:pt idx="656">
                  <c:v>64.599999999999994</c:v>
                </c:pt>
                <c:pt idx="657">
                  <c:v>64.8</c:v>
                </c:pt>
                <c:pt idx="658">
                  <c:v>65.2</c:v>
                </c:pt>
                <c:pt idx="659">
                  <c:v>65.599999999999994</c:v>
                </c:pt>
                <c:pt idx="660">
                  <c:v>65.599999999999994</c:v>
                </c:pt>
                <c:pt idx="661">
                  <c:v>64.900000000000006</c:v>
                </c:pt>
                <c:pt idx="662">
                  <c:v>65.599999999999994</c:v>
                </c:pt>
                <c:pt idx="663">
                  <c:v>65.7</c:v>
                </c:pt>
                <c:pt idx="664">
                  <c:v>65.599999999999994</c:v>
                </c:pt>
                <c:pt idx="665">
                  <c:v>65.099999999999994</c:v>
                </c:pt>
                <c:pt idx="666">
                  <c:v>64.900000000000006</c:v>
                </c:pt>
                <c:pt idx="667">
                  <c:v>65.7</c:v>
                </c:pt>
                <c:pt idx="668">
                  <c:v>66.5</c:v>
                </c:pt>
                <c:pt idx="669">
                  <c:v>66.2</c:v>
                </c:pt>
                <c:pt idx="670">
                  <c:v>65.900000000000006</c:v>
                </c:pt>
                <c:pt idx="671">
                  <c:v>66.3</c:v>
                </c:pt>
                <c:pt idx="672">
                  <c:v>66.3</c:v>
                </c:pt>
                <c:pt idx="673">
                  <c:v>66.2</c:v>
                </c:pt>
                <c:pt idx="674">
                  <c:v>66.099999999999994</c:v>
                </c:pt>
                <c:pt idx="675">
                  <c:v>66.2</c:v>
                </c:pt>
                <c:pt idx="676">
                  <c:v>65.8</c:v>
                </c:pt>
                <c:pt idx="677">
                  <c:v>66.599999999999994</c:v>
                </c:pt>
                <c:pt idx="678">
                  <c:v>66.5</c:v>
                </c:pt>
                <c:pt idx="679">
                  <c:v>66.3</c:v>
                </c:pt>
                <c:pt idx="680">
                  <c:v>66.5</c:v>
                </c:pt>
                <c:pt idx="681">
                  <c:v>66.3</c:v>
                </c:pt>
                <c:pt idx="682">
                  <c:v>65.900000000000006</c:v>
                </c:pt>
                <c:pt idx="683">
                  <c:v>66.599999999999994</c:v>
                </c:pt>
                <c:pt idx="684">
                  <c:v>66.599999999999994</c:v>
                </c:pt>
                <c:pt idx="685">
                  <c:v>67.3</c:v>
                </c:pt>
                <c:pt idx="686">
                  <c:v>67.400000000000006</c:v>
                </c:pt>
                <c:pt idx="687">
                  <c:v>67.5</c:v>
                </c:pt>
                <c:pt idx="688">
                  <c:v>66.900000000000006</c:v>
                </c:pt>
                <c:pt idx="689">
                  <c:v>67.099999999999994</c:v>
                </c:pt>
                <c:pt idx="690">
                  <c:v>67</c:v>
                </c:pt>
                <c:pt idx="691">
                  <c:v>66.900000000000006</c:v>
                </c:pt>
                <c:pt idx="692">
                  <c:v>68.099999999999994</c:v>
                </c:pt>
                <c:pt idx="693">
                  <c:v>67.5</c:v>
                </c:pt>
                <c:pt idx="694">
                  <c:v>63</c:v>
                </c:pt>
                <c:pt idx="695">
                  <c:v>67.400000000000006</c:v>
                </c:pt>
                <c:pt idx="696">
                  <c:v>68.8</c:v>
                </c:pt>
                <c:pt idx="697">
                  <c:v>66.900000000000006</c:v>
                </c:pt>
                <c:pt idx="698">
                  <c:v>67.3</c:v>
                </c:pt>
                <c:pt idx="699">
                  <c:v>67.2</c:v>
                </c:pt>
                <c:pt idx="700">
                  <c:v>67.099999999999994</c:v>
                </c:pt>
                <c:pt idx="701">
                  <c:v>67.099999999999994</c:v>
                </c:pt>
                <c:pt idx="702">
                  <c:v>67.2</c:v>
                </c:pt>
                <c:pt idx="703">
                  <c:v>66.7</c:v>
                </c:pt>
                <c:pt idx="704">
                  <c:v>66.8</c:v>
                </c:pt>
                <c:pt idx="705">
                  <c:v>67.400000000000006</c:v>
                </c:pt>
                <c:pt idx="706">
                  <c:v>67.400000000000006</c:v>
                </c:pt>
                <c:pt idx="707">
                  <c:v>67</c:v>
                </c:pt>
                <c:pt idx="708">
                  <c:v>67.400000000000006</c:v>
                </c:pt>
                <c:pt idx="709">
                  <c:v>66.900000000000006</c:v>
                </c:pt>
                <c:pt idx="710">
                  <c:v>66.900000000000006</c:v>
                </c:pt>
                <c:pt idx="711">
                  <c:v>66.8</c:v>
                </c:pt>
                <c:pt idx="712">
                  <c:v>66.8</c:v>
                </c:pt>
                <c:pt idx="713">
                  <c:v>67.2</c:v>
                </c:pt>
                <c:pt idx="714">
                  <c:v>67.5</c:v>
                </c:pt>
                <c:pt idx="715">
                  <c:v>67.7</c:v>
                </c:pt>
                <c:pt idx="716">
                  <c:v>67.099999999999994</c:v>
                </c:pt>
                <c:pt idx="717">
                  <c:v>67.599999999999994</c:v>
                </c:pt>
                <c:pt idx="718">
                  <c:v>68</c:v>
                </c:pt>
                <c:pt idx="719">
                  <c:v>68.7</c:v>
                </c:pt>
                <c:pt idx="720">
                  <c:v>68.400000000000006</c:v>
                </c:pt>
                <c:pt idx="721">
                  <c:v>68</c:v>
                </c:pt>
                <c:pt idx="722">
                  <c:v>68.599999999999994</c:v>
                </c:pt>
                <c:pt idx="723">
                  <c:v>68.5</c:v>
                </c:pt>
                <c:pt idx="724">
                  <c:v>67.8</c:v>
                </c:pt>
                <c:pt idx="725">
                  <c:v>68.099999999999994</c:v>
                </c:pt>
                <c:pt idx="726">
                  <c:v>68.2</c:v>
                </c:pt>
                <c:pt idx="727">
                  <c:v>68.5</c:v>
                </c:pt>
                <c:pt idx="728">
                  <c:v>68.599999999999994</c:v>
                </c:pt>
                <c:pt idx="729">
                  <c:v>68.7</c:v>
                </c:pt>
                <c:pt idx="730">
                  <c:v>68.400000000000006</c:v>
                </c:pt>
                <c:pt idx="731">
                  <c:v>68.5</c:v>
                </c:pt>
                <c:pt idx="732">
                  <c:v>68.599999999999994</c:v>
                </c:pt>
                <c:pt idx="733">
                  <c:v>67.900000000000006</c:v>
                </c:pt>
                <c:pt idx="734">
                  <c:v>68</c:v>
                </c:pt>
                <c:pt idx="735">
                  <c:v>68</c:v>
                </c:pt>
                <c:pt idx="736">
                  <c:v>68.599999999999994</c:v>
                </c:pt>
                <c:pt idx="737">
                  <c:v>68.099999999999994</c:v>
                </c:pt>
                <c:pt idx="738">
                  <c:v>67.900000000000006</c:v>
                </c:pt>
                <c:pt idx="739">
                  <c:v>68.599999999999994</c:v>
                </c:pt>
                <c:pt idx="740">
                  <c:v>67.900000000000006</c:v>
                </c:pt>
                <c:pt idx="741">
                  <c:v>68.599999999999994</c:v>
                </c:pt>
                <c:pt idx="742">
                  <c:v>68.7</c:v>
                </c:pt>
                <c:pt idx="743">
                  <c:v>68.400000000000006</c:v>
                </c:pt>
                <c:pt idx="744">
                  <c:v>68.2</c:v>
                </c:pt>
                <c:pt idx="745">
                  <c:v>68.3</c:v>
                </c:pt>
                <c:pt idx="746">
                  <c:v>68.099999999999994</c:v>
                </c:pt>
                <c:pt idx="747">
                  <c:v>67.8</c:v>
                </c:pt>
                <c:pt idx="748">
                  <c:v>68.2</c:v>
                </c:pt>
                <c:pt idx="749">
                  <c:v>68</c:v>
                </c:pt>
                <c:pt idx="750">
                  <c:v>68</c:v>
                </c:pt>
                <c:pt idx="751">
                  <c:v>68.099999999999994</c:v>
                </c:pt>
                <c:pt idx="752">
                  <c:v>69.2</c:v>
                </c:pt>
                <c:pt idx="753">
                  <c:v>69.2</c:v>
                </c:pt>
                <c:pt idx="754">
                  <c:v>68.900000000000006</c:v>
                </c:pt>
                <c:pt idx="755">
                  <c:v>69.3</c:v>
                </c:pt>
                <c:pt idx="756">
                  <c:v>69.5</c:v>
                </c:pt>
                <c:pt idx="757">
                  <c:v>69</c:v>
                </c:pt>
                <c:pt idx="758">
                  <c:v>69.3</c:v>
                </c:pt>
                <c:pt idx="759">
                  <c:v>69.599999999999994</c:v>
                </c:pt>
                <c:pt idx="760">
                  <c:v>69.400000000000006</c:v>
                </c:pt>
                <c:pt idx="761">
                  <c:v>69</c:v>
                </c:pt>
                <c:pt idx="762">
                  <c:v>69.3</c:v>
                </c:pt>
                <c:pt idx="763">
                  <c:v>69.099999999999994</c:v>
                </c:pt>
                <c:pt idx="764">
                  <c:v>69.3</c:v>
                </c:pt>
                <c:pt idx="765">
                  <c:v>69.3</c:v>
                </c:pt>
                <c:pt idx="766">
                  <c:v>68.7</c:v>
                </c:pt>
                <c:pt idx="767">
                  <c:v>69.5</c:v>
                </c:pt>
                <c:pt idx="768">
                  <c:v>69.5</c:v>
                </c:pt>
                <c:pt idx="769">
                  <c:v>68.900000000000006</c:v>
                </c:pt>
                <c:pt idx="770">
                  <c:v>68.8</c:v>
                </c:pt>
                <c:pt idx="771">
                  <c:v>69.400000000000006</c:v>
                </c:pt>
                <c:pt idx="772">
                  <c:v>68.8</c:v>
                </c:pt>
                <c:pt idx="773">
                  <c:v>69.099999999999994</c:v>
                </c:pt>
                <c:pt idx="774">
                  <c:v>69.2</c:v>
                </c:pt>
                <c:pt idx="775">
                  <c:v>69.3</c:v>
                </c:pt>
                <c:pt idx="776">
                  <c:v>68.8</c:v>
                </c:pt>
                <c:pt idx="777">
                  <c:v>69.099999999999994</c:v>
                </c:pt>
                <c:pt idx="778">
                  <c:v>69.400000000000006</c:v>
                </c:pt>
                <c:pt idx="779">
                  <c:v>68.7</c:v>
                </c:pt>
                <c:pt idx="780">
                  <c:v>70.400000000000006</c:v>
                </c:pt>
                <c:pt idx="781">
                  <c:v>70.5</c:v>
                </c:pt>
                <c:pt idx="782">
                  <c:v>70.099999999999994</c:v>
                </c:pt>
                <c:pt idx="783">
                  <c:v>69.8</c:v>
                </c:pt>
                <c:pt idx="784">
                  <c:v>70.3</c:v>
                </c:pt>
                <c:pt idx="785">
                  <c:v>70.3</c:v>
                </c:pt>
                <c:pt idx="786">
                  <c:v>69.7</c:v>
                </c:pt>
                <c:pt idx="787">
                  <c:v>70.099999999999994</c:v>
                </c:pt>
                <c:pt idx="788">
                  <c:v>70.400000000000006</c:v>
                </c:pt>
                <c:pt idx="789">
                  <c:v>69.900000000000006</c:v>
                </c:pt>
                <c:pt idx="790">
                  <c:v>69.8</c:v>
                </c:pt>
                <c:pt idx="791">
                  <c:v>69.900000000000006</c:v>
                </c:pt>
                <c:pt idx="792">
                  <c:v>70.3</c:v>
                </c:pt>
                <c:pt idx="793">
                  <c:v>70.2</c:v>
                </c:pt>
                <c:pt idx="794">
                  <c:v>70.400000000000006</c:v>
                </c:pt>
                <c:pt idx="795">
                  <c:v>70.400000000000006</c:v>
                </c:pt>
                <c:pt idx="796">
                  <c:v>70.7</c:v>
                </c:pt>
                <c:pt idx="797">
                  <c:v>69.7</c:v>
                </c:pt>
                <c:pt idx="798">
                  <c:v>70.5</c:v>
                </c:pt>
                <c:pt idx="799">
                  <c:v>70.5</c:v>
                </c:pt>
                <c:pt idx="800">
                  <c:v>70.5</c:v>
                </c:pt>
                <c:pt idx="801">
                  <c:v>70.5</c:v>
                </c:pt>
                <c:pt idx="802">
                  <c:v>70.3</c:v>
                </c:pt>
                <c:pt idx="803">
                  <c:v>70.3</c:v>
                </c:pt>
                <c:pt idx="804">
                  <c:v>71.400000000000006</c:v>
                </c:pt>
                <c:pt idx="805">
                  <c:v>71</c:v>
                </c:pt>
                <c:pt idx="806">
                  <c:v>71.599999999999994</c:v>
                </c:pt>
                <c:pt idx="807">
                  <c:v>70.900000000000006</c:v>
                </c:pt>
                <c:pt idx="808">
                  <c:v>71.400000000000006</c:v>
                </c:pt>
                <c:pt idx="809">
                  <c:v>71.5</c:v>
                </c:pt>
                <c:pt idx="810">
                  <c:v>71.2</c:v>
                </c:pt>
                <c:pt idx="811">
                  <c:v>71.599999999999994</c:v>
                </c:pt>
                <c:pt idx="812">
                  <c:v>71.599999999999994</c:v>
                </c:pt>
                <c:pt idx="813">
                  <c:v>71.3</c:v>
                </c:pt>
                <c:pt idx="814">
                  <c:v>71.099999999999994</c:v>
                </c:pt>
                <c:pt idx="815">
                  <c:v>71.5</c:v>
                </c:pt>
                <c:pt idx="816">
                  <c:v>71</c:v>
                </c:pt>
                <c:pt idx="817">
                  <c:v>71.5</c:v>
                </c:pt>
                <c:pt idx="818">
                  <c:v>70.900000000000006</c:v>
                </c:pt>
                <c:pt idx="819">
                  <c:v>71.400000000000006</c:v>
                </c:pt>
                <c:pt idx="820">
                  <c:v>71.3</c:v>
                </c:pt>
                <c:pt idx="821">
                  <c:v>71.2</c:v>
                </c:pt>
                <c:pt idx="822">
                  <c:v>71.5</c:v>
                </c:pt>
                <c:pt idx="823">
                  <c:v>70.8</c:v>
                </c:pt>
                <c:pt idx="824">
                  <c:v>72.7</c:v>
                </c:pt>
                <c:pt idx="825">
                  <c:v>72</c:v>
                </c:pt>
                <c:pt idx="826">
                  <c:v>72.3</c:v>
                </c:pt>
                <c:pt idx="827">
                  <c:v>72.2</c:v>
                </c:pt>
                <c:pt idx="828">
                  <c:v>72.400000000000006</c:v>
                </c:pt>
                <c:pt idx="829">
                  <c:v>72</c:v>
                </c:pt>
                <c:pt idx="830">
                  <c:v>71.8</c:v>
                </c:pt>
                <c:pt idx="831">
                  <c:v>72.5</c:v>
                </c:pt>
                <c:pt idx="832">
                  <c:v>72.599999999999994</c:v>
                </c:pt>
                <c:pt idx="833">
                  <c:v>71.900000000000006</c:v>
                </c:pt>
                <c:pt idx="834">
                  <c:v>72.599999999999994</c:v>
                </c:pt>
                <c:pt idx="835">
                  <c:v>72.400000000000006</c:v>
                </c:pt>
                <c:pt idx="836">
                  <c:v>73.099999999999994</c:v>
                </c:pt>
                <c:pt idx="837">
                  <c:v>73.599999999999994</c:v>
                </c:pt>
                <c:pt idx="838">
                  <c:v>73.3</c:v>
                </c:pt>
                <c:pt idx="839">
                  <c:v>73.099999999999994</c:v>
                </c:pt>
                <c:pt idx="840">
                  <c:v>73.7</c:v>
                </c:pt>
                <c:pt idx="841">
                  <c:v>73.599999999999994</c:v>
                </c:pt>
                <c:pt idx="842">
                  <c:v>72.900000000000006</c:v>
                </c:pt>
                <c:pt idx="843">
                  <c:v>73.900000000000006</c:v>
                </c:pt>
                <c:pt idx="844">
                  <c:v>74.3</c:v>
                </c:pt>
                <c:pt idx="845">
                  <c:v>73.900000000000006</c:v>
                </c:pt>
                <c:pt idx="846">
                  <c:v>74.2</c:v>
                </c:pt>
                <c:pt idx="847">
                  <c:v>74.5</c:v>
                </c:pt>
                <c:pt idx="848">
                  <c:v>75.099999999999994</c:v>
                </c:pt>
                <c:pt idx="849">
                  <c:v>76.400000000000006</c:v>
                </c:pt>
                <c:pt idx="850">
                  <c:v>78.400000000000006</c:v>
                </c:pt>
                <c:pt idx="851">
                  <c:v>61.2</c:v>
                </c:pt>
                <c:pt idx="852">
                  <c:v>72.599999999999994</c:v>
                </c:pt>
                <c:pt idx="853">
                  <c:v>64.900000000000006</c:v>
                </c:pt>
                <c:pt idx="854">
                  <c:v>73</c:v>
                </c:pt>
                <c:pt idx="855">
                  <c:v>71.8</c:v>
                </c:pt>
                <c:pt idx="856">
                  <c:v>65.3</c:v>
                </c:pt>
                <c:pt idx="857">
                  <c:v>60.9</c:v>
                </c:pt>
                <c:pt idx="858">
                  <c:v>72.099999999999994</c:v>
                </c:pt>
                <c:pt idx="859">
                  <c:v>71</c:v>
                </c:pt>
                <c:pt idx="860">
                  <c:v>61.7</c:v>
                </c:pt>
                <c:pt idx="861">
                  <c:v>67.5</c:v>
                </c:pt>
                <c:pt idx="862">
                  <c:v>64.400000000000006</c:v>
                </c:pt>
                <c:pt idx="863">
                  <c:v>63.3</c:v>
                </c:pt>
                <c:pt idx="864">
                  <c:v>63.5</c:v>
                </c:pt>
                <c:pt idx="865">
                  <c:v>63.7</c:v>
                </c:pt>
                <c:pt idx="866">
                  <c:v>63.9</c:v>
                </c:pt>
                <c:pt idx="867">
                  <c:v>63.9</c:v>
                </c:pt>
                <c:pt idx="868">
                  <c:v>63.9</c:v>
                </c:pt>
                <c:pt idx="869">
                  <c:v>64.099999999999994</c:v>
                </c:pt>
                <c:pt idx="870">
                  <c:v>64.7</c:v>
                </c:pt>
                <c:pt idx="871">
                  <c:v>64.400000000000006</c:v>
                </c:pt>
                <c:pt idx="872">
                  <c:v>63.9</c:v>
                </c:pt>
                <c:pt idx="873">
                  <c:v>64.8</c:v>
                </c:pt>
                <c:pt idx="874">
                  <c:v>65.3</c:v>
                </c:pt>
                <c:pt idx="875">
                  <c:v>65.2</c:v>
                </c:pt>
                <c:pt idx="876">
                  <c:v>65.5</c:v>
                </c:pt>
                <c:pt idx="877">
                  <c:v>65.2</c:v>
                </c:pt>
                <c:pt idx="878">
                  <c:v>65.400000000000006</c:v>
                </c:pt>
                <c:pt idx="879">
                  <c:v>65.599999999999994</c:v>
                </c:pt>
                <c:pt idx="880">
                  <c:v>64.7</c:v>
                </c:pt>
                <c:pt idx="881">
                  <c:v>64.8</c:v>
                </c:pt>
                <c:pt idx="882">
                  <c:v>65.599999999999994</c:v>
                </c:pt>
                <c:pt idx="883">
                  <c:v>65.400000000000006</c:v>
                </c:pt>
                <c:pt idx="884">
                  <c:v>66.5</c:v>
                </c:pt>
                <c:pt idx="885">
                  <c:v>65.7</c:v>
                </c:pt>
                <c:pt idx="886">
                  <c:v>66.099999999999994</c:v>
                </c:pt>
                <c:pt idx="887">
                  <c:v>66.3</c:v>
                </c:pt>
                <c:pt idx="888">
                  <c:v>66.599999999999994</c:v>
                </c:pt>
                <c:pt idx="889">
                  <c:v>66.400000000000006</c:v>
                </c:pt>
                <c:pt idx="890">
                  <c:v>66.5</c:v>
                </c:pt>
                <c:pt idx="891">
                  <c:v>66.3</c:v>
                </c:pt>
                <c:pt idx="892">
                  <c:v>66.400000000000006</c:v>
                </c:pt>
                <c:pt idx="893">
                  <c:v>66.3</c:v>
                </c:pt>
                <c:pt idx="894">
                  <c:v>66.099999999999994</c:v>
                </c:pt>
                <c:pt idx="895">
                  <c:v>66.5</c:v>
                </c:pt>
                <c:pt idx="896">
                  <c:v>66.3</c:v>
                </c:pt>
                <c:pt idx="897">
                  <c:v>66.099999999999994</c:v>
                </c:pt>
                <c:pt idx="898">
                  <c:v>65.900000000000006</c:v>
                </c:pt>
                <c:pt idx="899">
                  <c:v>65.7</c:v>
                </c:pt>
                <c:pt idx="900">
                  <c:v>66.099999999999994</c:v>
                </c:pt>
                <c:pt idx="901">
                  <c:v>67.599999999999994</c:v>
                </c:pt>
                <c:pt idx="902">
                  <c:v>67.400000000000006</c:v>
                </c:pt>
                <c:pt idx="903">
                  <c:v>67</c:v>
                </c:pt>
                <c:pt idx="904">
                  <c:v>67.2</c:v>
                </c:pt>
                <c:pt idx="905">
                  <c:v>67.2</c:v>
                </c:pt>
                <c:pt idx="906">
                  <c:v>67.400000000000006</c:v>
                </c:pt>
                <c:pt idx="907">
                  <c:v>67.400000000000006</c:v>
                </c:pt>
                <c:pt idx="908">
                  <c:v>68.2</c:v>
                </c:pt>
                <c:pt idx="909">
                  <c:v>62.7</c:v>
                </c:pt>
                <c:pt idx="910">
                  <c:v>66.3</c:v>
                </c:pt>
                <c:pt idx="911">
                  <c:v>65.7</c:v>
                </c:pt>
                <c:pt idx="912">
                  <c:v>68.400000000000006</c:v>
                </c:pt>
                <c:pt idx="913">
                  <c:v>67.5</c:v>
                </c:pt>
                <c:pt idx="914">
                  <c:v>67.2</c:v>
                </c:pt>
                <c:pt idx="915">
                  <c:v>67.2</c:v>
                </c:pt>
                <c:pt idx="916">
                  <c:v>67.5</c:v>
                </c:pt>
                <c:pt idx="917">
                  <c:v>66.900000000000006</c:v>
                </c:pt>
                <c:pt idx="918">
                  <c:v>67.7</c:v>
                </c:pt>
                <c:pt idx="919">
                  <c:v>67</c:v>
                </c:pt>
                <c:pt idx="920">
                  <c:v>66.7</c:v>
                </c:pt>
                <c:pt idx="921">
                  <c:v>66.8</c:v>
                </c:pt>
                <c:pt idx="922">
                  <c:v>67.400000000000006</c:v>
                </c:pt>
                <c:pt idx="923">
                  <c:v>66.900000000000006</c:v>
                </c:pt>
                <c:pt idx="924">
                  <c:v>67.5</c:v>
                </c:pt>
                <c:pt idx="925">
                  <c:v>66.900000000000006</c:v>
                </c:pt>
                <c:pt idx="926">
                  <c:v>67</c:v>
                </c:pt>
                <c:pt idx="927">
                  <c:v>66.900000000000006</c:v>
                </c:pt>
                <c:pt idx="928">
                  <c:v>67</c:v>
                </c:pt>
                <c:pt idx="929">
                  <c:v>67.099999999999994</c:v>
                </c:pt>
                <c:pt idx="930">
                  <c:v>67.5</c:v>
                </c:pt>
                <c:pt idx="931">
                  <c:v>67.5</c:v>
                </c:pt>
                <c:pt idx="932">
                  <c:v>67.3</c:v>
                </c:pt>
                <c:pt idx="933">
                  <c:v>67.599999999999994</c:v>
                </c:pt>
                <c:pt idx="934">
                  <c:v>67.8</c:v>
                </c:pt>
                <c:pt idx="935">
                  <c:v>68.099999999999994</c:v>
                </c:pt>
                <c:pt idx="936">
                  <c:v>68.5</c:v>
                </c:pt>
                <c:pt idx="937">
                  <c:v>68.599999999999994</c:v>
                </c:pt>
                <c:pt idx="938">
                  <c:v>67.900000000000006</c:v>
                </c:pt>
                <c:pt idx="939">
                  <c:v>68.599999999999994</c:v>
                </c:pt>
                <c:pt idx="940">
                  <c:v>68.2</c:v>
                </c:pt>
                <c:pt idx="941">
                  <c:v>68.3</c:v>
                </c:pt>
                <c:pt idx="942">
                  <c:v>68.2</c:v>
                </c:pt>
                <c:pt idx="943">
                  <c:v>68.2</c:v>
                </c:pt>
                <c:pt idx="944">
                  <c:v>68.2</c:v>
                </c:pt>
                <c:pt idx="945">
                  <c:v>68.599999999999994</c:v>
                </c:pt>
                <c:pt idx="946">
                  <c:v>68.3</c:v>
                </c:pt>
                <c:pt idx="947">
                  <c:v>68.7</c:v>
                </c:pt>
                <c:pt idx="948">
                  <c:v>68.5</c:v>
                </c:pt>
                <c:pt idx="949">
                  <c:v>67.7</c:v>
                </c:pt>
                <c:pt idx="950">
                  <c:v>68</c:v>
                </c:pt>
                <c:pt idx="951">
                  <c:v>67.8</c:v>
                </c:pt>
                <c:pt idx="952">
                  <c:v>68.099999999999994</c:v>
                </c:pt>
                <c:pt idx="953">
                  <c:v>68.599999999999994</c:v>
                </c:pt>
                <c:pt idx="954">
                  <c:v>68.2</c:v>
                </c:pt>
                <c:pt idx="955">
                  <c:v>68.2</c:v>
                </c:pt>
                <c:pt idx="956">
                  <c:v>68.2</c:v>
                </c:pt>
                <c:pt idx="957">
                  <c:v>68.099999999999994</c:v>
                </c:pt>
                <c:pt idx="958">
                  <c:v>68.099999999999994</c:v>
                </c:pt>
                <c:pt idx="959">
                  <c:v>68.5</c:v>
                </c:pt>
                <c:pt idx="960">
                  <c:v>68.400000000000006</c:v>
                </c:pt>
                <c:pt idx="961">
                  <c:v>68.2</c:v>
                </c:pt>
                <c:pt idx="962">
                  <c:v>67.7</c:v>
                </c:pt>
                <c:pt idx="963">
                  <c:v>67.900000000000006</c:v>
                </c:pt>
                <c:pt idx="964">
                  <c:v>68.3</c:v>
                </c:pt>
                <c:pt idx="965">
                  <c:v>68.3</c:v>
                </c:pt>
                <c:pt idx="966">
                  <c:v>68.3</c:v>
                </c:pt>
                <c:pt idx="967">
                  <c:v>69.599999999999994</c:v>
                </c:pt>
                <c:pt idx="968">
                  <c:v>68.7</c:v>
                </c:pt>
                <c:pt idx="969">
                  <c:v>68.900000000000006</c:v>
                </c:pt>
                <c:pt idx="970">
                  <c:v>68.8</c:v>
                </c:pt>
                <c:pt idx="971">
                  <c:v>69.099999999999994</c:v>
                </c:pt>
                <c:pt idx="972">
                  <c:v>69</c:v>
                </c:pt>
                <c:pt idx="973">
                  <c:v>69</c:v>
                </c:pt>
                <c:pt idx="974">
                  <c:v>68.7</c:v>
                </c:pt>
                <c:pt idx="975">
                  <c:v>69.5</c:v>
                </c:pt>
                <c:pt idx="976">
                  <c:v>69.099999999999994</c:v>
                </c:pt>
                <c:pt idx="977">
                  <c:v>69.099999999999994</c:v>
                </c:pt>
                <c:pt idx="978">
                  <c:v>69.599999999999994</c:v>
                </c:pt>
                <c:pt idx="979">
                  <c:v>69.400000000000006</c:v>
                </c:pt>
                <c:pt idx="980">
                  <c:v>69.2</c:v>
                </c:pt>
                <c:pt idx="981">
                  <c:v>68.8</c:v>
                </c:pt>
                <c:pt idx="982">
                  <c:v>69</c:v>
                </c:pt>
                <c:pt idx="983">
                  <c:v>69.5</c:v>
                </c:pt>
                <c:pt idx="984">
                  <c:v>69.599999999999994</c:v>
                </c:pt>
                <c:pt idx="985">
                  <c:v>69.400000000000006</c:v>
                </c:pt>
                <c:pt idx="986">
                  <c:v>69.599999999999994</c:v>
                </c:pt>
                <c:pt idx="987">
                  <c:v>69.400000000000006</c:v>
                </c:pt>
                <c:pt idx="988">
                  <c:v>68.900000000000006</c:v>
                </c:pt>
                <c:pt idx="989">
                  <c:v>68.7</c:v>
                </c:pt>
                <c:pt idx="990">
                  <c:v>69.3</c:v>
                </c:pt>
                <c:pt idx="991">
                  <c:v>68.7</c:v>
                </c:pt>
                <c:pt idx="992">
                  <c:v>68.8</c:v>
                </c:pt>
                <c:pt idx="993">
                  <c:v>69.5</c:v>
                </c:pt>
                <c:pt idx="994">
                  <c:v>69.7</c:v>
                </c:pt>
                <c:pt idx="995">
                  <c:v>69.7</c:v>
                </c:pt>
                <c:pt idx="996">
                  <c:v>70.5</c:v>
                </c:pt>
                <c:pt idx="997">
                  <c:v>70</c:v>
                </c:pt>
                <c:pt idx="998">
                  <c:v>70.599999999999994</c:v>
                </c:pt>
                <c:pt idx="999">
                  <c:v>70.5</c:v>
                </c:pt>
                <c:pt idx="1000">
                  <c:v>70</c:v>
                </c:pt>
                <c:pt idx="1001">
                  <c:v>69.900000000000006</c:v>
                </c:pt>
                <c:pt idx="1002">
                  <c:v>70.5</c:v>
                </c:pt>
                <c:pt idx="1003">
                  <c:v>69.900000000000006</c:v>
                </c:pt>
                <c:pt idx="1004">
                  <c:v>69.7</c:v>
                </c:pt>
                <c:pt idx="1005">
                  <c:v>70.599999999999994</c:v>
                </c:pt>
                <c:pt idx="1006">
                  <c:v>70.2</c:v>
                </c:pt>
                <c:pt idx="1007">
                  <c:v>70.3</c:v>
                </c:pt>
                <c:pt idx="1008">
                  <c:v>70.2</c:v>
                </c:pt>
                <c:pt idx="1009">
                  <c:v>70.5</c:v>
                </c:pt>
                <c:pt idx="1010">
                  <c:v>70.5</c:v>
                </c:pt>
                <c:pt idx="1011">
                  <c:v>70.2</c:v>
                </c:pt>
                <c:pt idx="1012">
                  <c:v>70</c:v>
                </c:pt>
                <c:pt idx="1013">
                  <c:v>70.2</c:v>
                </c:pt>
                <c:pt idx="1014">
                  <c:v>70.2</c:v>
                </c:pt>
                <c:pt idx="1015">
                  <c:v>70</c:v>
                </c:pt>
                <c:pt idx="1016">
                  <c:v>70.400000000000006</c:v>
                </c:pt>
                <c:pt idx="1017">
                  <c:v>70.400000000000006</c:v>
                </c:pt>
                <c:pt idx="1018">
                  <c:v>70.2</c:v>
                </c:pt>
                <c:pt idx="1019">
                  <c:v>70.2</c:v>
                </c:pt>
                <c:pt idx="1020">
                  <c:v>70.7</c:v>
                </c:pt>
                <c:pt idx="1021">
                  <c:v>71.5</c:v>
                </c:pt>
                <c:pt idx="1022">
                  <c:v>71.400000000000006</c:v>
                </c:pt>
                <c:pt idx="1023">
                  <c:v>71.2</c:v>
                </c:pt>
                <c:pt idx="1024">
                  <c:v>70.900000000000006</c:v>
                </c:pt>
                <c:pt idx="1025">
                  <c:v>71.3</c:v>
                </c:pt>
                <c:pt idx="1026">
                  <c:v>71.400000000000006</c:v>
                </c:pt>
                <c:pt idx="1027">
                  <c:v>71.2</c:v>
                </c:pt>
                <c:pt idx="1028">
                  <c:v>71.2</c:v>
                </c:pt>
                <c:pt idx="1029">
                  <c:v>71.2</c:v>
                </c:pt>
                <c:pt idx="1030">
                  <c:v>71</c:v>
                </c:pt>
                <c:pt idx="1031">
                  <c:v>71.400000000000006</c:v>
                </c:pt>
                <c:pt idx="1032">
                  <c:v>71.2</c:v>
                </c:pt>
                <c:pt idx="1033">
                  <c:v>71.599999999999994</c:v>
                </c:pt>
                <c:pt idx="1034">
                  <c:v>71.3</c:v>
                </c:pt>
                <c:pt idx="1035">
                  <c:v>71.5</c:v>
                </c:pt>
                <c:pt idx="1036">
                  <c:v>70.900000000000006</c:v>
                </c:pt>
                <c:pt idx="1037">
                  <c:v>71.5</c:v>
                </c:pt>
                <c:pt idx="1038">
                  <c:v>71.099999999999994</c:v>
                </c:pt>
                <c:pt idx="1039">
                  <c:v>70.900000000000006</c:v>
                </c:pt>
                <c:pt idx="1040">
                  <c:v>72.7</c:v>
                </c:pt>
                <c:pt idx="1041">
                  <c:v>71.8</c:v>
                </c:pt>
                <c:pt idx="1042">
                  <c:v>72.599999999999994</c:v>
                </c:pt>
                <c:pt idx="1043">
                  <c:v>72.5</c:v>
                </c:pt>
                <c:pt idx="1044">
                  <c:v>71.900000000000006</c:v>
                </c:pt>
                <c:pt idx="1045">
                  <c:v>72.2</c:v>
                </c:pt>
                <c:pt idx="1046">
                  <c:v>72.599999999999994</c:v>
                </c:pt>
                <c:pt idx="1047">
                  <c:v>72.3</c:v>
                </c:pt>
                <c:pt idx="1048">
                  <c:v>72.099999999999994</c:v>
                </c:pt>
                <c:pt idx="1049">
                  <c:v>72.3</c:v>
                </c:pt>
                <c:pt idx="1050">
                  <c:v>72.099999999999994</c:v>
                </c:pt>
                <c:pt idx="1051">
                  <c:v>72.8</c:v>
                </c:pt>
                <c:pt idx="1052">
                  <c:v>72.8</c:v>
                </c:pt>
                <c:pt idx="1053">
                  <c:v>73.5</c:v>
                </c:pt>
                <c:pt idx="1054">
                  <c:v>73.7</c:v>
                </c:pt>
                <c:pt idx="1055">
                  <c:v>72.8</c:v>
                </c:pt>
                <c:pt idx="1056">
                  <c:v>73.400000000000006</c:v>
                </c:pt>
                <c:pt idx="1057">
                  <c:v>73</c:v>
                </c:pt>
                <c:pt idx="1058">
                  <c:v>73.2</c:v>
                </c:pt>
                <c:pt idx="1059">
                  <c:v>74.5</c:v>
                </c:pt>
                <c:pt idx="1060">
                  <c:v>73.8</c:v>
                </c:pt>
                <c:pt idx="1061">
                  <c:v>73.8</c:v>
                </c:pt>
                <c:pt idx="1062">
                  <c:v>73.8</c:v>
                </c:pt>
                <c:pt idx="1063">
                  <c:v>73.8</c:v>
                </c:pt>
                <c:pt idx="1064">
                  <c:v>75.599999999999994</c:v>
                </c:pt>
                <c:pt idx="1065">
                  <c:v>77.2</c:v>
                </c:pt>
                <c:pt idx="1066">
                  <c:v>60.1</c:v>
                </c:pt>
                <c:pt idx="1067">
                  <c:v>76.8</c:v>
                </c:pt>
                <c:pt idx="1068">
                  <c:v>66.7</c:v>
                </c:pt>
                <c:pt idx="1069">
                  <c:v>58.8</c:v>
                </c:pt>
                <c:pt idx="1070">
                  <c:v>67.900000000000006</c:v>
                </c:pt>
                <c:pt idx="1071">
                  <c:v>61</c:v>
                </c:pt>
                <c:pt idx="1072">
                  <c:v>59.8</c:v>
                </c:pt>
                <c:pt idx="1073">
                  <c:v>70.8</c:v>
                </c:pt>
                <c:pt idx="1074">
                  <c:v>68.3</c:v>
                </c:pt>
                <c:pt idx="1075">
                  <c:v>69.3</c:v>
                </c:pt>
                <c:pt idx="1076">
                  <c:v>69.3</c:v>
                </c:pt>
                <c:pt idx="1077">
                  <c:v>67</c:v>
                </c:pt>
              </c:numCache>
            </c:numRef>
          </c:yVal>
          <c:smooth val="0"/>
          <c:extLst>
            <c:ext xmlns:c16="http://schemas.microsoft.com/office/drawing/2014/chart" uri="{C3380CC4-5D6E-409C-BE32-E72D297353CC}">
              <c16:uniqueId val="{00000000-44B8-46B6-A72C-4E74C61D2FD4}"/>
            </c:ext>
          </c:extLst>
        </c:ser>
        <c:dLbls>
          <c:showLegendKey val="0"/>
          <c:showVal val="0"/>
          <c:showCatName val="0"/>
          <c:showSerName val="0"/>
          <c:showPercent val="0"/>
          <c:showBubbleSize val="0"/>
        </c:dLbls>
        <c:axId val="1211155184"/>
        <c:axId val="1211156848"/>
      </c:scatterChart>
      <c:valAx>
        <c:axId val="1211155184"/>
        <c:scaling>
          <c:orientation val="minMax"/>
          <c:max val="80"/>
          <c:min val="55"/>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altLang="zh-CN" sz="900"/>
                  <a:t>Father's Height</a:t>
                </a:r>
              </a:p>
            </c:rich>
          </c:tx>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in"/>
        <c:minorTickMark val="none"/>
        <c:tickLblPos val="nextTo"/>
        <c:spPr>
          <a:noFill/>
          <a:ln w="22225" cap="rnd">
            <a:solidFill>
              <a:schemeClr val="tx1"/>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1211156848"/>
        <c:crosses val="autoZero"/>
        <c:crossBetween val="midCat"/>
        <c:majorUnit val="5"/>
      </c:valAx>
      <c:valAx>
        <c:axId val="1211156848"/>
        <c:scaling>
          <c:orientation val="minMax"/>
          <c:max val="80"/>
          <c:min val="55"/>
        </c:scaling>
        <c:delete val="0"/>
        <c:axPos val="l"/>
        <c:title>
          <c:tx>
            <c:rich>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altLang="zh-CN"/>
                  <a:t>Son's Height</a:t>
                </a:r>
              </a:p>
            </c:rich>
          </c:tx>
          <c:layout/>
          <c:overlay val="0"/>
          <c:spPr>
            <a:noFill/>
            <a:ln>
              <a:noFill/>
            </a:ln>
            <a:effectLst/>
          </c:spPr>
          <c:txPr>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in"/>
        <c:minorTickMark val="none"/>
        <c:tickLblPos val="nextTo"/>
        <c:spPr>
          <a:noFill/>
          <a:ln w="19050" cap="rnd">
            <a:solidFill>
              <a:schemeClr val="tx1"/>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1211155184"/>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48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F073C7F-8967-4B3F-8F58-504BF3FB9D8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berkeleyearth.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3</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8755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15</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5617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18</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47164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19</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94939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26</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49143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27</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52558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30</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14872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Figure.</a:t>
            </a:r>
            <a:r>
              <a:rPr lang="en-US" baseline="0" dirty="0" smtClean="0"/>
              <a:t> Relationship between a population and a sample.</a:t>
            </a:r>
            <a:endParaRPr lang="en-US" dirty="0"/>
          </a:p>
        </p:txBody>
      </p:sp>
      <p:sp>
        <p:nvSpPr>
          <p:cNvPr id="4" name="灯片编号占位符 3"/>
          <p:cNvSpPr>
            <a:spLocks noGrp="1"/>
          </p:cNvSpPr>
          <p:nvPr>
            <p:ph type="sldNum" sz="quarter" idx="10"/>
          </p:nvPr>
        </p:nvSpPr>
        <p:spPr/>
        <p:txBody>
          <a:bodyPr/>
          <a:lstStyle/>
          <a:p>
            <a:fld id="{AF073C7F-8967-4B3F-8F58-504BF3FB9D8B}" type="slidenum">
              <a:rPr lang="en-US" altLang="en-US" smtClean="0"/>
              <a:pPr/>
              <a:t>4</a:t>
            </a:fld>
            <a:endParaRPr lang="en-US" altLang="en-US"/>
          </a:p>
        </p:txBody>
      </p:sp>
    </p:spTree>
    <p:extLst>
      <p:ext uri="{BB962C8B-B14F-4D97-AF65-F5344CB8AC3E}">
        <p14:creationId xmlns:p14="http://schemas.microsoft.com/office/powerpoint/2010/main" val="217916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5</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917822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6</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9451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9</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5599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10</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66516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11</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34207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12</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6803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Data source: </a:t>
            </a:r>
            <a:r>
              <a:rPr lang="en-US" dirty="0" smtClean="0">
                <a:hlinkClick r:id="rId3" action="ppaction://hlinkfile"/>
              </a:rPr>
              <a:t>Berkeley Earth</a:t>
            </a:r>
            <a:endParaRPr lang="en-US" dirty="0" smtClean="0"/>
          </a:p>
        </p:txBody>
      </p:sp>
      <p:sp>
        <p:nvSpPr>
          <p:cNvPr id="4" name="灯片编号占位符 3"/>
          <p:cNvSpPr>
            <a:spLocks noGrp="1"/>
          </p:cNvSpPr>
          <p:nvPr>
            <p:ph type="sldNum" sz="quarter" idx="10"/>
          </p:nvPr>
        </p:nvSpPr>
        <p:spPr/>
        <p:txBody>
          <a:bodyPr/>
          <a:lstStyle/>
          <a:p>
            <a:fld id="{AF073C7F-8967-4B3F-8F58-504BF3FB9D8B}" type="slidenum">
              <a:rPr lang="en-US" altLang="en-US" smtClean="0"/>
              <a:pPr/>
              <a:t>14</a:t>
            </a:fld>
            <a:endParaRPr lang="en-US" altLang="en-US"/>
          </a:p>
        </p:txBody>
      </p:sp>
    </p:spTree>
    <p:extLst>
      <p:ext uri="{BB962C8B-B14F-4D97-AF65-F5344CB8AC3E}">
        <p14:creationId xmlns:p14="http://schemas.microsoft.com/office/powerpoint/2010/main" val="3824490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763837"/>
          </a:xfrm>
        </p:spPr>
        <p:txBody>
          <a:bodyPr anchor="b"/>
          <a:lstStyle>
            <a:lvl1pPr algn="ctr">
              <a:defRPr sz="6000" b="1" baseline="0">
                <a:latin typeface="Arial Black" panose="020B0A04020102020204" pitchFamily="34" charset="0"/>
                <a:cs typeface="Arial" panose="020B0604020202020204" pitchFamily="34" charset="0"/>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4105275"/>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r>
              <a:rPr lang="en-US" altLang="en-US" dirty="0" smtClean="0"/>
              <a:t>Business Statistics   Chapter 1</a:t>
            </a:r>
            <a:endParaRPr lang="en-US" altLang="en-US" dirty="0"/>
          </a:p>
        </p:txBody>
      </p:sp>
      <p:sp>
        <p:nvSpPr>
          <p:cNvPr id="6" name="Slide Number Placeholder 5"/>
          <p:cNvSpPr>
            <a:spLocks noGrp="1"/>
          </p:cNvSpPr>
          <p:nvPr>
            <p:ph type="sldNum" sz="quarter" idx="12"/>
          </p:nvPr>
        </p:nvSpPr>
        <p:spPr/>
        <p:txBody>
          <a:bodyPr/>
          <a:lstStyle/>
          <a:p>
            <a:fld id="{CD67C252-0E4C-4AEC-B408-2264E7FB0F96}" type="slidenum">
              <a:rPr lang="en-US" altLang="en-US" smtClean="0"/>
              <a:pPr/>
              <a:t>‹#›</a:t>
            </a:fld>
            <a:endParaRPr lang="en-US" altLang="en-US"/>
          </a:p>
        </p:txBody>
      </p:sp>
    </p:spTree>
    <p:extLst>
      <p:ext uri="{BB962C8B-B14F-4D97-AF65-F5344CB8AC3E}">
        <p14:creationId xmlns:p14="http://schemas.microsoft.com/office/powerpoint/2010/main" val="42367762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E430826-CC16-4AEC-9CAA-F55F5D7F2CF0}" type="slidenum">
              <a:rPr lang="en-US" altLang="en-US" smtClean="0"/>
              <a:pPr/>
              <a:t>‹#›</a:t>
            </a:fld>
            <a:endParaRPr lang="en-US" altLang="en-US"/>
          </a:p>
        </p:txBody>
      </p:sp>
    </p:spTree>
    <p:extLst>
      <p:ext uri="{BB962C8B-B14F-4D97-AF65-F5344CB8AC3E}">
        <p14:creationId xmlns:p14="http://schemas.microsoft.com/office/powerpoint/2010/main" val="13625224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98B3867-C90B-43B2-B9E7-C9B6C8120D00}" type="slidenum">
              <a:rPr lang="en-US" altLang="en-US" smtClean="0"/>
              <a:pPr/>
              <a:t>‹#›</a:t>
            </a:fld>
            <a:endParaRPr lang="en-US" altLang="en-US"/>
          </a:p>
        </p:txBody>
      </p:sp>
    </p:spTree>
    <p:extLst>
      <p:ext uri="{BB962C8B-B14F-4D97-AF65-F5344CB8AC3E}">
        <p14:creationId xmlns:p14="http://schemas.microsoft.com/office/powerpoint/2010/main" val="249491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6F30FC4-C906-4A9F-BA66-BB09B7D7D511}" type="slidenum">
              <a:rPr lang="en-US" altLang="en-US" smtClean="0"/>
              <a:pPr/>
              <a:t>‹#›</a:t>
            </a:fld>
            <a:endParaRPr lang="en-US" altLang="en-US"/>
          </a:p>
        </p:txBody>
      </p:sp>
    </p:spTree>
    <p:extLst>
      <p:ext uri="{BB962C8B-B14F-4D97-AF65-F5344CB8AC3E}">
        <p14:creationId xmlns:p14="http://schemas.microsoft.com/office/powerpoint/2010/main" val="283360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and Learning Objective">
    <p:spTree>
      <p:nvGrpSpPr>
        <p:cNvPr id="1" name=""/>
        <p:cNvGrpSpPr/>
        <p:nvPr/>
      </p:nvGrpSpPr>
      <p:grpSpPr>
        <a:xfrm>
          <a:off x="0" y="0"/>
          <a:ext cx="0" cy="0"/>
          <a:chOff x="0" y="0"/>
          <a:chExt cx="0" cy="0"/>
        </a:xfrm>
      </p:grpSpPr>
      <p:sp>
        <p:nvSpPr>
          <p:cNvPr id="2" name="Title 1"/>
          <p:cNvSpPr>
            <a:spLocks noGrp="1"/>
          </p:cNvSpPr>
          <p:nvPr>
            <p:ph type="title"/>
          </p:nvPr>
        </p:nvSpPr>
        <p:spPr>
          <a:xfrm>
            <a:off x="2235200" y="277813"/>
            <a:ext cx="93472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0" y="-1"/>
            <a:ext cx="2235200" cy="914400"/>
          </a:xfrm>
          <a:solidFill>
            <a:schemeClr val="tx2">
              <a:alpha val="80000"/>
            </a:schemeClr>
          </a:solidFill>
          <a:ln>
            <a:solidFill>
              <a:schemeClr val="tx1"/>
            </a:solidFill>
          </a:ln>
        </p:spPr>
        <p:txBody>
          <a:bodyPr>
            <a:normAutofit/>
          </a:bodyPr>
          <a:lstStyle>
            <a:lvl1pPr marL="0" indent="0">
              <a:buNone/>
              <a:defRPr sz="1200" baseline="0">
                <a:solidFill>
                  <a:schemeClr val="bg1"/>
                </a:solidFill>
              </a:defRPr>
            </a:lvl1pPr>
            <a:lvl2pPr>
              <a:defRPr sz="1200"/>
            </a:lvl2pPr>
            <a:lvl3pPr>
              <a:defRPr sz="1200"/>
            </a:lvl3pPr>
            <a:lvl4pPr>
              <a:defRPr sz="1200"/>
            </a:lvl4pPr>
            <a:lvl5pPr>
              <a:defRPr sz="1200"/>
            </a:lvl5pPr>
          </a:lstStyle>
          <a:p>
            <a:pPr lvl="0"/>
            <a:r>
              <a:rPr lang="en-US" smtClean="0"/>
              <a:t>Click to edit Master text styles</a:t>
            </a:r>
          </a:p>
        </p:txBody>
      </p:sp>
      <p:sp>
        <p:nvSpPr>
          <p:cNvPr id="5" name="Rectangle 9"/>
          <p:cNvSpPr>
            <a:spLocks noGrp="1" noChangeArrowheads="1"/>
          </p:cNvSpPr>
          <p:nvPr>
            <p:ph type="dt" sz="half" idx="14"/>
          </p:nvPr>
        </p:nvSpPr>
        <p:spPr/>
        <p:txBody>
          <a:bodyPr/>
          <a:lstStyle>
            <a:lvl1pPr>
              <a:defRPr/>
            </a:lvl1pPr>
          </a:lstStyle>
          <a:p>
            <a:pPr>
              <a:defRPr/>
            </a:pPr>
            <a:endParaRPr lang="en-US"/>
          </a:p>
        </p:txBody>
      </p:sp>
      <p:sp>
        <p:nvSpPr>
          <p:cNvPr id="6" name="Rectangle 10"/>
          <p:cNvSpPr>
            <a:spLocks noGrp="1" noChangeArrowheads="1"/>
          </p:cNvSpPr>
          <p:nvPr>
            <p:ph type="ftr" sz="quarter" idx="15"/>
          </p:nvPr>
        </p:nvSpPr>
        <p:spPr/>
        <p:txBody>
          <a:bodyPr/>
          <a:lstStyle>
            <a:lvl1pPr>
              <a:defRPr/>
            </a:lvl1pPr>
          </a:lstStyle>
          <a:p>
            <a:pPr>
              <a:defRPr/>
            </a:pPr>
            <a:endParaRPr lang="en-US"/>
          </a:p>
        </p:txBody>
      </p:sp>
      <p:sp>
        <p:nvSpPr>
          <p:cNvPr id="7" name="Rectangle 12"/>
          <p:cNvSpPr>
            <a:spLocks noGrp="1" noChangeArrowheads="1"/>
          </p:cNvSpPr>
          <p:nvPr>
            <p:ph type="sldNum" sz="quarter" idx="16"/>
          </p:nvPr>
        </p:nvSpPr>
        <p:spPr>
          <a:xfrm>
            <a:off x="9389533" y="6243638"/>
            <a:ext cx="2540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1-</a:t>
            </a:r>
            <a:fld id="{65FECF3E-7D07-4B7A-86DE-B2069D302C1D}" type="slidenum">
              <a:rPr lang="en-US" altLang="en-US"/>
              <a:pPr/>
              <a:t>‹#›</a:t>
            </a:fld>
            <a:endParaRPr lang="en-US" altLang="en-US"/>
          </a:p>
        </p:txBody>
      </p:sp>
    </p:spTree>
    <p:extLst>
      <p:ext uri="{BB962C8B-B14F-4D97-AF65-F5344CB8AC3E}">
        <p14:creationId xmlns:p14="http://schemas.microsoft.com/office/powerpoint/2010/main" val="209706488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sz="3200">
                <a:latin typeface="Helvetica" panose="020B0604020202020204" pitchFamily="34" charset="0"/>
                <a:cs typeface="Helvetica" panose="020B0604020202020204" pitchFamily="34" charset="0"/>
              </a:defRPr>
            </a:lvl1pPr>
            <a:lvl2pPr>
              <a:defRPr sz="2800">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5071AA9D-8F68-4FAE-AABF-0F155E9D2463}" type="slidenum">
              <a:rPr lang="en-US" altLang="en-US" smtClean="0"/>
              <a:pPr/>
              <a:t>‹#›</a:t>
            </a:fld>
            <a:endParaRPr lang="en-US" altLang="en-US"/>
          </a:p>
        </p:txBody>
      </p:sp>
    </p:spTree>
    <p:extLst>
      <p:ext uri="{BB962C8B-B14F-4D97-AF65-F5344CB8AC3E}">
        <p14:creationId xmlns:p14="http://schemas.microsoft.com/office/powerpoint/2010/main" val="1201949799"/>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编辑母版文本样式</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dirty="0" smtClean="0"/>
              <a:t>Business Statistics  Chapter 1</a:t>
            </a:r>
            <a:endParaRPr lang="en-US" altLang="en-US" dirty="0"/>
          </a:p>
        </p:txBody>
      </p:sp>
      <p:sp>
        <p:nvSpPr>
          <p:cNvPr id="6" name="Slide Number Placeholder 5"/>
          <p:cNvSpPr>
            <a:spLocks noGrp="1"/>
          </p:cNvSpPr>
          <p:nvPr>
            <p:ph type="sldNum" sz="quarter" idx="12"/>
          </p:nvPr>
        </p:nvSpPr>
        <p:spPr/>
        <p:txBody>
          <a:bodyPr/>
          <a:lstStyle/>
          <a:p>
            <a:fld id="{023041F7-0837-4CD4-9DD5-76C4DF6E1708}" type="slidenum">
              <a:rPr lang="en-US" altLang="en-US" smtClean="0"/>
              <a:pPr/>
              <a:t>‹#›</a:t>
            </a:fld>
            <a:endParaRPr lang="en-US" altLang="en-US"/>
          </a:p>
        </p:txBody>
      </p:sp>
    </p:spTree>
    <p:extLst>
      <p:ext uri="{BB962C8B-B14F-4D97-AF65-F5344CB8AC3E}">
        <p14:creationId xmlns:p14="http://schemas.microsoft.com/office/powerpoint/2010/main" val="40079484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833F03C-DC0E-460E-BF0E-F0BCA2F833E5}" type="slidenum">
              <a:rPr lang="en-US" altLang="en-US" smtClean="0"/>
              <a:pPr/>
              <a:t>‹#›</a:t>
            </a:fld>
            <a:endParaRPr lang="en-US" altLang="en-US"/>
          </a:p>
        </p:txBody>
      </p:sp>
    </p:spTree>
    <p:extLst>
      <p:ext uri="{BB962C8B-B14F-4D97-AF65-F5344CB8AC3E}">
        <p14:creationId xmlns:p14="http://schemas.microsoft.com/office/powerpoint/2010/main" val="16022122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200" y="2693987"/>
            <a:ext cx="5181600" cy="3482975"/>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2693987"/>
            <a:ext cx="5181600" cy="3482976"/>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833F03C-DC0E-460E-BF0E-F0BCA2F833E5}" type="slidenum">
              <a:rPr lang="en-US" altLang="en-US" smtClean="0"/>
              <a:pPr/>
              <a:t>‹#›</a:t>
            </a:fld>
            <a:endParaRPr lang="en-US" altLang="en-US"/>
          </a:p>
        </p:txBody>
      </p:sp>
      <p:sp>
        <p:nvSpPr>
          <p:cNvPr id="8" name="Content Placeholder 2"/>
          <p:cNvSpPr>
            <a:spLocks noGrp="1"/>
          </p:cNvSpPr>
          <p:nvPr>
            <p:ph sz="half" idx="13"/>
          </p:nvPr>
        </p:nvSpPr>
        <p:spPr>
          <a:xfrm>
            <a:off x="838201" y="1789204"/>
            <a:ext cx="10515600" cy="815089"/>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0716593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编辑母版文本样式</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编辑母版文本样式</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F46DE250-A958-4F01-A8D5-B4E91F021F17}" type="slidenum">
              <a:rPr lang="en-US" altLang="en-US" smtClean="0"/>
              <a:pPr/>
              <a:t>‹#›</a:t>
            </a:fld>
            <a:endParaRPr lang="en-US" altLang="en-US"/>
          </a:p>
        </p:txBody>
      </p:sp>
    </p:spTree>
    <p:extLst>
      <p:ext uri="{BB962C8B-B14F-4D97-AF65-F5344CB8AC3E}">
        <p14:creationId xmlns:p14="http://schemas.microsoft.com/office/powerpoint/2010/main" val="2596991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FD06E971-9D41-49D3-B53E-83D23AE74853}" type="slidenum">
              <a:rPr lang="en-US" altLang="en-US" smtClean="0"/>
              <a:pPr/>
              <a:t>‹#›</a:t>
            </a:fld>
            <a:endParaRPr lang="en-US" altLang="en-US"/>
          </a:p>
        </p:txBody>
      </p:sp>
    </p:spTree>
    <p:extLst>
      <p:ext uri="{BB962C8B-B14F-4D97-AF65-F5344CB8AC3E}">
        <p14:creationId xmlns:p14="http://schemas.microsoft.com/office/powerpoint/2010/main" val="35238641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EE2F48FC-CB88-4B49-8621-E4F5DB21CFC8}" type="slidenum">
              <a:rPr lang="en-US" altLang="en-US" smtClean="0"/>
              <a:pPr/>
              <a:t>‹#›</a:t>
            </a:fld>
            <a:endParaRPr lang="en-US" altLang="en-US"/>
          </a:p>
        </p:txBody>
      </p:sp>
    </p:spTree>
    <p:extLst>
      <p:ext uri="{BB962C8B-B14F-4D97-AF65-F5344CB8AC3E}">
        <p14:creationId xmlns:p14="http://schemas.microsoft.com/office/powerpoint/2010/main" val="2816858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D9C1E6F-EB2B-4126-85F2-89306CD17BF1}" type="slidenum">
              <a:rPr lang="en-US" altLang="en-US" smtClean="0"/>
              <a:pPr/>
              <a:t>‹#›</a:t>
            </a:fld>
            <a:endParaRPr lang="en-US" altLang="en-US"/>
          </a:p>
        </p:txBody>
      </p:sp>
    </p:spTree>
    <p:extLst>
      <p:ext uri="{BB962C8B-B14F-4D97-AF65-F5344CB8AC3E}">
        <p14:creationId xmlns:p14="http://schemas.microsoft.com/office/powerpoint/2010/main" val="25356265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78751-E528-49EF-845F-404FB3B0A072}" type="slidenum">
              <a:rPr lang="en-US" altLang="en-US" smtClean="0"/>
              <a:pPr/>
              <a:t>‹#›</a:t>
            </a:fld>
            <a:endParaRPr lang="en-US" altLang="en-US"/>
          </a:p>
        </p:txBody>
      </p:sp>
      <p:pic>
        <p:nvPicPr>
          <p:cNvPr id="7" name="Picture 7" descr="psych_head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5400" y="-14288"/>
            <a:ext cx="12242800" cy="688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346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3"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22362"/>
            <a:ext cx="9144000" cy="3297238"/>
          </a:xfrm>
        </p:spPr>
        <p:txBody>
          <a:bodyPr>
            <a:normAutofit/>
          </a:bodyPr>
          <a:lstStyle/>
          <a:p>
            <a:pPr>
              <a:spcBef>
                <a:spcPts val="1200"/>
              </a:spcBef>
              <a:spcAft>
                <a:spcPts val="1200"/>
              </a:spcAft>
            </a:pPr>
            <a:r>
              <a:rPr lang="en-US" altLang="en-US" dirty="0" smtClean="0"/>
              <a:t>Chapter 1 </a:t>
            </a:r>
            <a:br>
              <a:rPr lang="en-US" altLang="en-US" dirty="0" smtClean="0"/>
            </a:br>
            <a:r>
              <a:rPr lang="en-US" altLang="en-US" dirty="0"/>
              <a:t/>
            </a:r>
            <a:br>
              <a:rPr lang="en-US" altLang="en-US" dirty="0"/>
            </a:br>
            <a:r>
              <a:rPr lang="en-US" altLang="en-US" dirty="0" smtClean="0"/>
              <a:t>Introduction</a:t>
            </a:r>
            <a:endParaRPr lang="en-US" altLang="en-US" dirty="0"/>
          </a:p>
        </p:txBody>
      </p:sp>
      <p:sp>
        <p:nvSpPr>
          <p:cNvPr id="11" name="副标题 10"/>
          <p:cNvSpPr>
            <a:spLocks noGrp="1"/>
          </p:cNvSpPr>
          <p:nvPr>
            <p:ph type="subTitle" idx="1"/>
          </p:nvPr>
        </p:nvSpPr>
        <p:spPr>
          <a:xfrm>
            <a:off x="1524000" y="4648199"/>
            <a:ext cx="9144000" cy="1112837"/>
          </a:xfrm>
        </p:spPr>
        <p:txBody>
          <a:bodyPr/>
          <a:lstStyle/>
          <a:p>
            <a:endParaRPr lang="en-US"/>
          </a:p>
        </p:txBody>
      </p:sp>
      <p:sp>
        <p:nvSpPr>
          <p:cNvPr id="12" name="页脚占位符 11"/>
          <p:cNvSpPr>
            <a:spLocks noGrp="1"/>
          </p:cNvSpPr>
          <p:nvPr>
            <p:ph type="ftr" sz="quarter" idx="11"/>
          </p:nvPr>
        </p:nvSpPr>
        <p:spPr/>
        <p:txBody>
          <a:bodyPr/>
          <a:lstStyle/>
          <a:p>
            <a:r>
              <a:rPr lang="en-US" altLang="en-US" dirty="0" smtClean="0"/>
              <a:t>Business Statistics   Chapter 1</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Relationships between Variables</a:t>
            </a:r>
          </a:p>
        </p:txBody>
      </p:sp>
      <p:sp>
        <p:nvSpPr>
          <p:cNvPr id="19459" name="Rectangle 6"/>
          <p:cNvSpPr>
            <a:spLocks noGrp="1" noChangeArrowheads="1"/>
          </p:cNvSpPr>
          <p:nvPr>
            <p:ph idx="1"/>
          </p:nvPr>
        </p:nvSpPr>
        <p:spPr/>
        <p:txBody>
          <a:bodyPr>
            <a:normAutofit fontScale="92500" lnSpcReduction="10000"/>
          </a:bodyPr>
          <a:lstStyle/>
          <a:p>
            <a:r>
              <a:rPr lang="en-US" altLang="en-US" dirty="0" smtClean="0"/>
              <a:t>A </a:t>
            </a:r>
            <a:r>
              <a:rPr lang="en-US" altLang="en-US" b="1" dirty="0" smtClean="0"/>
              <a:t>scatter plot </a:t>
            </a:r>
            <a:r>
              <a:rPr lang="en-US" altLang="en-US" dirty="0" smtClean="0"/>
              <a:t>is used to study the relationship between two quantitative variables.</a:t>
            </a:r>
            <a:endParaRPr lang="en-US" altLang="en-US" dirty="0"/>
          </a:p>
          <a:p>
            <a:r>
              <a:rPr lang="en-US" altLang="en-US" b="1" dirty="0" smtClean="0"/>
              <a:t>Explanatory</a:t>
            </a:r>
            <a:r>
              <a:rPr lang="en-US" altLang="en-US" dirty="0" smtClean="0"/>
              <a:t> (independent) </a:t>
            </a:r>
            <a:r>
              <a:rPr lang="en-US" altLang="en-US" b="1" dirty="0" smtClean="0"/>
              <a:t>variable</a:t>
            </a:r>
            <a:r>
              <a:rPr lang="en-US" altLang="en-US" dirty="0" smtClean="0"/>
              <a:t>: placed on the x-axis</a:t>
            </a:r>
          </a:p>
          <a:p>
            <a:r>
              <a:rPr lang="en-US" altLang="en-US" b="1" dirty="0" smtClean="0"/>
              <a:t>Response</a:t>
            </a:r>
            <a:r>
              <a:rPr lang="en-US" altLang="en-US" dirty="0" smtClean="0"/>
              <a:t> (dependent) </a:t>
            </a:r>
            <a:r>
              <a:rPr lang="en-US" altLang="en-US" b="1" dirty="0" smtClean="0"/>
              <a:t>variable</a:t>
            </a:r>
            <a:r>
              <a:rPr lang="en-US" altLang="en-US" dirty="0"/>
              <a:t>: placed on the </a:t>
            </a:r>
            <a:r>
              <a:rPr lang="en-US" altLang="en-US" dirty="0" smtClean="0"/>
              <a:t>y-axis</a:t>
            </a:r>
            <a:endParaRPr lang="en-US" altLang="en-US" dirty="0"/>
          </a:p>
          <a:p>
            <a:endParaRPr lang="en-US" altLang="en-US" dirty="0" smtClean="0"/>
          </a:p>
          <a:p>
            <a:r>
              <a:rPr lang="en-US" altLang="en-US" dirty="0" smtClean="0"/>
              <a:t>A </a:t>
            </a:r>
            <a:r>
              <a:rPr lang="en-US" altLang="en-US" b="1" dirty="0" smtClean="0"/>
              <a:t>positive association </a:t>
            </a:r>
            <a:r>
              <a:rPr lang="en-US" altLang="en-US" dirty="0" smtClean="0"/>
              <a:t>is evidenced by an upward trend.</a:t>
            </a:r>
          </a:p>
          <a:p>
            <a:r>
              <a:rPr lang="en-US" altLang="en-US" dirty="0" smtClean="0"/>
              <a:t>A </a:t>
            </a:r>
            <a:r>
              <a:rPr lang="en-US" altLang="en-US" b="1" dirty="0" smtClean="0"/>
              <a:t>negative association </a:t>
            </a:r>
            <a:r>
              <a:rPr lang="en-US" altLang="en-US" dirty="0" smtClean="0"/>
              <a:t>is evidenced by a downward trend.</a:t>
            </a:r>
          </a:p>
          <a:p>
            <a:r>
              <a:rPr lang="en-US" altLang="en-US" dirty="0" smtClean="0"/>
              <a:t>Two variables are </a:t>
            </a:r>
            <a:r>
              <a:rPr lang="en-US" altLang="en-US" b="1" dirty="0" smtClean="0"/>
              <a:t>independent</a:t>
            </a:r>
            <a:r>
              <a:rPr lang="en-US" altLang="en-US" dirty="0" smtClean="0"/>
              <a:t> if there is no evident relationship.</a:t>
            </a:r>
          </a:p>
          <a:p>
            <a:pPr lvl="1"/>
            <a:endParaRPr lang="en-US" altLang="en-US" dirty="0"/>
          </a:p>
          <a:p>
            <a:endParaRPr lang="en-US" altLang="en-US" dirty="0" smtClean="0"/>
          </a:p>
          <a:p>
            <a:endParaRPr lang="en-US" altLang="en-US" dirty="0" smtClean="0"/>
          </a:p>
          <a:p>
            <a:endParaRPr lang="en-US" altLang="en-US" dirty="0"/>
          </a:p>
          <a:p>
            <a:endParaRPr lang="en-US" altLang="en-US" dirty="0"/>
          </a:p>
          <a:p>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1555373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Heights of Fathers and Their Full Grown Sons</a:t>
            </a:r>
          </a:p>
        </p:txBody>
      </p:sp>
      <p:graphicFrame>
        <p:nvGraphicFramePr>
          <p:cNvPr id="5" name="图表 4"/>
          <p:cNvGraphicFramePr>
            <a:graphicFrameLocks/>
          </p:cNvGraphicFramePr>
          <p:nvPr>
            <p:extLst/>
          </p:nvPr>
        </p:nvGraphicFramePr>
        <p:xfrm>
          <a:off x="2895600" y="1524001"/>
          <a:ext cx="6553200" cy="4724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31042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Scatter Plot Showing Relationships</a:t>
            </a: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57632" y="1752600"/>
            <a:ext cx="9360310" cy="4267200"/>
          </a:xfrm>
          <a:prstGeom prst="rect">
            <a:avLst/>
          </a:prstGeom>
          <a:noFill/>
        </p:spPr>
      </p:pic>
    </p:spTree>
    <p:extLst>
      <p:ext uri="{BB962C8B-B14F-4D97-AF65-F5344CB8AC3E}">
        <p14:creationId xmlns:p14="http://schemas.microsoft.com/office/powerpoint/2010/main" val="4053584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US" altLang="en-US" sz="4400" dirty="0" smtClean="0"/>
              <a:t>Cross-sectional and Time Series Data</a:t>
            </a:r>
            <a:endParaRPr lang="en-US" altLang="en-US" sz="4400" dirty="0"/>
          </a:p>
        </p:txBody>
      </p:sp>
      <p:sp>
        <p:nvSpPr>
          <p:cNvPr id="4099" name="Rectangle 3"/>
          <p:cNvSpPr>
            <a:spLocks noGrp="1" noChangeArrowheads="1"/>
          </p:cNvSpPr>
          <p:nvPr>
            <p:ph idx="1"/>
          </p:nvPr>
        </p:nvSpPr>
        <p:spPr/>
        <p:txBody>
          <a:bodyPr/>
          <a:lstStyle/>
          <a:p>
            <a:r>
              <a:rPr lang="en-US" altLang="en-US" b="1" dirty="0"/>
              <a:t>Cross-sectional</a:t>
            </a:r>
            <a:r>
              <a:rPr lang="en-US" altLang="en-US" dirty="0"/>
              <a:t> </a:t>
            </a:r>
            <a:r>
              <a:rPr lang="en-US" altLang="en-US" dirty="0" smtClean="0"/>
              <a:t>data</a:t>
            </a:r>
            <a:r>
              <a:rPr lang="en-US" altLang="en-US" dirty="0"/>
              <a:t> </a:t>
            </a:r>
            <a:r>
              <a:rPr lang="en-US" altLang="en-US" dirty="0" smtClean="0"/>
              <a:t>are </a:t>
            </a:r>
            <a:r>
              <a:rPr lang="en-US" altLang="en-US" dirty="0"/>
              <a:t>collected at the same or approximately the same point in </a:t>
            </a:r>
            <a:r>
              <a:rPr lang="en-US" altLang="en-US" dirty="0" smtClean="0"/>
              <a:t>time.</a:t>
            </a:r>
            <a:endParaRPr lang="en-US" altLang="en-US" dirty="0"/>
          </a:p>
          <a:p>
            <a:endParaRPr lang="en-US" altLang="en-US" b="1" dirty="0" smtClean="0"/>
          </a:p>
          <a:p>
            <a:r>
              <a:rPr lang="en-US" altLang="en-US" b="1" dirty="0" smtClean="0"/>
              <a:t>Time </a:t>
            </a:r>
            <a:r>
              <a:rPr lang="en-US" altLang="en-US" b="1" dirty="0"/>
              <a:t>series </a:t>
            </a:r>
            <a:r>
              <a:rPr lang="en-US" altLang="en-US" dirty="0" smtClean="0"/>
              <a:t>data are collected </a:t>
            </a:r>
            <a:r>
              <a:rPr lang="en-US" altLang="en-US" dirty="0"/>
              <a:t>over different time </a:t>
            </a:r>
            <a:r>
              <a:rPr lang="en-US" altLang="en-US" dirty="0" smtClean="0"/>
              <a:t>periods.</a:t>
            </a:r>
            <a:endParaRPr lang="en-US" altLang="en-US" dirty="0"/>
          </a:p>
          <a:p>
            <a:endParaRPr lang="en-US" altLang="en-US" dirty="0"/>
          </a:p>
        </p:txBody>
      </p:sp>
      <p:sp>
        <p:nvSpPr>
          <p:cNvPr id="4" name="灯片编号占位符 5"/>
          <p:cNvSpPr>
            <a:spLocks noGrp="1"/>
          </p:cNvSpPr>
          <p:nvPr>
            <p:ph type="sldNum" sz="quarter" idx="12"/>
          </p:nvPr>
        </p:nvSpPr>
        <p:spPr/>
        <p:txBody>
          <a:bodyPr/>
          <a:lstStyle/>
          <a:p>
            <a:fld id="{6E159BA7-C73A-4A74-AE89-4EF00992BA7F}" type="slidenum">
              <a:rPr lang="en-US" altLang="en-US"/>
              <a:pPr/>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US" altLang="en-US" sz="4400" dirty="0" smtClean="0"/>
              <a:t>Time Series Plot (Runs Plot)</a:t>
            </a:r>
            <a:endParaRPr lang="en-US" altLang="en-US" sz="4400" dirty="0"/>
          </a:p>
        </p:txBody>
      </p:sp>
      <p:sp>
        <p:nvSpPr>
          <p:cNvPr id="4" name="灯片编号占位符 5"/>
          <p:cNvSpPr>
            <a:spLocks noGrp="1"/>
          </p:cNvSpPr>
          <p:nvPr>
            <p:ph type="sldNum" sz="quarter" idx="12"/>
          </p:nvPr>
        </p:nvSpPr>
        <p:spPr/>
        <p:txBody>
          <a:bodyPr/>
          <a:lstStyle/>
          <a:p>
            <a:fld id="{6E159BA7-C73A-4A74-AE89-4EF00992BA7F}" type="slidenum">
              <a:rPr lang="en-US" altLang="en-US"/>
              <a:pPr/>
              <a:t>14</a:t>
            </a:fld>
            <a:endParaRPr lang="en-US" altLang="en-US"/>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0" y="1550987"/>
            <a:ext cx="10217383" cy="4805363"/>
          </a:xfrm>
        </p:spPr>
      </p:pic>
    </p:spTree>
    <p:extLst>
      <p:ext uri="{BB962C8B-B14F-4D97-AF65-F5344CB8AC3E}">
        <p14:creationId xmlns:p14="http://schemas.microsoft.com/office/powerpoint/2010/main" val="2176270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Bias</a:t>
            </a:r>
          </a:p>
        </p:txBody>
      </p:sp>
      <p:sp>
        <p:nvSpPr>
          <p:cNvPr id="19459" name="Rectangle 6"/>
          <p:cNvSpPr>
            <a:spLocks noGrp="1" noChangeArrowheads="1"/>
          </p:cNvSpPr>
          <p:nvPr>
            <p:ph idx="1"/>
          </p:nvPr>
        </p:nvSpPr>
        <p:spPr/>
        <p:txBody>
          <a:bodyPr>
            <a:normAutofit/>
          </a:bodyPr>
          <a:lstStyle/>
          <a:p>
            <a:r>
              <a:rPr lang="en-US" altLang="zh-CN" dirty="0" smtClean="0"/>
              <a:t>Simple random sampling helps minimize bias.</a:t>
            </a:r>
          </a:p>
          <a:p>
            <a:endParaRPr lang="en-US" altLang="en-US" dirty="0" smtClean="0"/>
          </a:p>
          <a:p>
            <a:r>
              <a:rPr lang="en-US" altLang="en-US" b="1" dirty="0" smtClean="0"/>
              <a:t>Non-response bias </a:t>
            </a:r>
            <a:r>
              <a:rPr lang="en-US" altLang="en-US" dirty="0" smtClean="0"/>
              <a:t>can skew results. </a:t>
            </a:r>
          </a:p>
          <a:p>
            <a:endParaRPr lang="en-US" altLang="en-US" dirty="0"/>
          </a:p>
          <a:p>
            <a:r>
              <a:rPr lang="en-US" altLang="en-US" dirty="0" smtClean="0"/>
              <a:t>In a</a:t>
            </a:r>
            <a:r>
              <a:rPr lang="en-US" altLang="en-US" b="1" dirty="0" smtClean="0"/>
              <a:t> convenience sample</a:t>
            </a:r>
            <a:r>
              <a:rPr lang="en-US" altLang="en-US" dirty="0" smtClean="0"/>
              <a:t>, individuals who are easily accessible are more likely to be included in the sample. It is very likely to introduce bias.</a:t>
            </a:r>
          </a:p>
          <a:p>
            <a:pPr marL="457200" lvl="1" indent="0">
              <a:buNone/>
            </a:pPr>
            <a:r>
              <a:rPr lang="en-US" altLang="en-US" dirty="0" smtClean="0"/>
              <a:t> </a:t>
            </a:r>
          </a:p>
        </p:txBody>
      </p:sp>
    </p:spTree>
    <p:extLst>
      <p:ext uri="{BB962C8B-B14F-4D97-AF65-F5344CB8AC3E}">
        <p14:creationId xmlns:p14="http://schemas.microsoft.com/office/powerpoint/2010/main" val="3498085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400" dirty="0" smtClean="0"/>
              <a:t>Data Collection</a:t>
            </a:r>
            <a:endParaRPr lang="en-US" altLang="en-US" sz="4400" dirty="0"/>
          </a:p>
        </p:txBody>
      </p:sp>
      <p:sp>
        <p:nvSpPr>
          <p:cNvPr id="5123" name="Rectangle 3"/>
          <p:cNvSpPr>
            <a:spLocks noGrp="1" noChangeArrowheads="1"/>
          </p:cNvSpPr>
          <p:nvPr>
            <p:ph idx="1"/>
          </p:nvPr>
        </p:nvSpPr>
        <p:spPr>
          <a:xfrm>
            <a:off x="838200" y="1828799"/>
            <a:ext cx="10515600" cy="4348163"/>
          </a:xfrm>
        </p:spPr>
        <p:txBody>
          <a:bodyPr>
            <a:normAutofit fontScale="92500" lnSpcReduction="10000"/>
          </a:bodyPr>
          <a:lstStyle/>
          <a:p>
            <a:r>
              <a:rPr lang="en-US" altLang="en-US" dirty="0" smtClean="0"/>
              <a:t>In an</a:t>
            </a:r>
            <a:r>
              <a:rPr lang="en-US" altLang="en-US" b="1" dirty="0" smtClean="0"/>
              <a:t> experiment</a:t>
            </a:r>
            <a:r>
              <a:rPr lang="en-US" altLang="en-US" dirty="0" smtClean="0"/>
              <a:t>, there are a treatment group and a control group. The investigator randomly assigns subjects to either of the two groups. </a:t>
            </a:r>
          </a:p>
          <a:p>
            <a:r>
              <a:rPr lang="en-US" altLang="en-US" dirty="0" smtClean="0"/>
              <a:t>In general, association does not imply causation, while a causational connection between an explanatory variable and a response variable can only be inferred from a randomized experiment. </a:t>
            </a:r>
          </a:p>
          <a:p>
            <a:endParaRPr lang="en-US" altLang="en-US" dirty="0" smtClean="0"/>
          </a:p>
          <a:p>
            <a:r>
              <a:rPr lang="en-US" altLang="en-US" dirty="0" smtClean="0"/>
              <a:t>In an</a:t>
            </a:r>
            <a:r>
              <a:rPr lang="en-US" altLang="en-US" b="1" dirty="0" smtClean="0"/>
              <a:t> observational study</a:t>
            </a:r>
            <a:r>
              <a:rPr lang="en-US" altLang="en-US" dirty="0" smtClean="0"/>
              <a:t>, the investigator does not interfere directly with how data arise.</a:t>
            </a:r>
            <a:endParaRPr lang="en-US" altLang="en-US" dirty="0"/>
          </a:p>
          <a:p>
            <a:endParaRPr lang="en-US" altLang="en-US" dirty="0"/>
          </a:p>
        </p:txBody>
      </p:sp>
      <p:sp>
        <p:nvSpPr>
          <p:cNvPr id="4" name="灯片编号占位符 5"/>
          <p:cNvSpPr>
            <a:spLocks noGrp="1"/>
          </p:cNvSpPr>
          <p:nvPr>
            <p:ph type="sldNum" sz="quarter" idx="12"/>
          </p:nvPr>
        </p:nvSpPr>
        <p:spPr/>
        <p:txBody>
          <a:bodyPr/>
          <a:lstStyle/>
          <a:p>
            <a:fld id="{68174C96-B78C-45C5-9D7A-D140C151B975}" type="slidenum">
              <a:rPr lang="en-US" altLang="en-US"/>
              <a:pPr/>
              <a:t>16</a:t>
            </a:fld>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400" dirty="0" smtClean="0"/>
              <a:t>Experiments and Observational Studies</a:t>
            </a:r>
            <a:endParaRPr lang="en-US" altLang="en-US" sz="4400" dirty="0"/>
          </a:p>
        </p:txBody>
      </p:sp>
      <p:sp>
        <p:nvSpPr>
          <p:cNvPr id="5123" name="Rectangle 3"/>
          <p:cNvSpPr>
            <a:spLocks noGrp="1" noChangeArrowheads="1"/>
          </p:cNvSpPr>
          <p:nvPr>
            <p:ph idx="1"/>
          </p:nvPr>
        </p:nvSpPr>
        <p:spPr>
          <a:xfrm>
            <a:off x="838200" y="1828799"/>
            <a:ext cx="10515600" cy="4348163"/>
          </a:xfrm>
        </p:spPr>
        <p:txBody>
          <a:bodyPr>
            <a:normAutofit/>
          </a:bodyPr>
          <a:lstStyle/>
          <a:p>
            <a:r>
              <a:rPr lang="en-US" altLang="en-US" dirty="0" smtClean="0"/>
              <a:t>A </a:t>
            </a:r>
            <a:r>
              <a:rPr lang="en-US" altLang="en-US" b="1" dirty="0" smtClean="0"/>
              <a:t>confounding variable </a:t>
            </a:r>
            <a:r>
              <a:rPr lang="en-US" altLang="en-US" dirty="0" smtClean="0"/>
              <a:t>is correlated with both the explanatory variable and the response variable in an observational study. </a:t>
            </a:r>
          </a:p>
          <a:p>
            <a:pPr marL="0" indent="0">
              <a:buNone/>
            </a:pPr>
            <a:endParaRPr lang="en-US" altLang="en-US" dirty="0" smtClean="0"/>
          </a:p>
          <a:p>
            <a:pPr>
              <a:buFontTx/>
              <a:buNone/>
            </a:pPr>
            <a:endParaRPr lang="en-US" altLang="en-US" dirty="0"/>
          </a:p>
          <a:p>
            <a:endParaRPr lang="en-US" altLang="en-US" dirty="0"/>
          </a:p>
        </p:txBody>
      </p:sp>
      <p:sp>
        <p:nvSpPr>
          <p:cNvPr id="4" name="灯片编号占位符 5"/>
          <p:cNvSpPr>
            <a:spLocks noGrp="1"/>
          </p:cNvSpPr>
          <p:nvPr>
            <p:ph type="sldNum" sz="quarter" idx="12"/>
          </p:nvPr>
        </p:nvSpPr>
        <p:spPr/>
        <p:txBody>
          <a:bodyPr/>
          <a:lstStyle/>
          <a:p>
            <a:fld id="{68174C96-B78C-45C5-9D7A-D140C151B975}" type="slidenum">
              <a:rPr lang="en-US" altLang="en-US"/>
              <a:pPr/>
              <a:t>17</a:t>
            </a:fld>
            <a:endParaRPr lang="en-US" altLang="en-US"/>
          </a:p>
        </p:txBody>
      </p:sp>
      <p:graphicFrame>
        <p:nvGraphicFramePr>
          <p:cNvPr id="2" name="表格 1"/>
          <p:cNvGraphicFramePr>
            <a:graphicFrameLocks noGrp="1"/>
          </p:cNvGraphicFramePr>
          <p:nvPr>
            <p:extLst>
              <p:ext uri="{D42A27DB-BD31-4B8C-83A1-F6EECF244321}">
                <p14:modId xmlns:p14="http://schemas.microsoft.com/office/powerpoint/2010/main" val="2927320051"/>
              </p:ext>
            </p:extLst>
          </p:nvPr>
        </p:nvGraphicFramePr>
        <p:xfrm>
          <a:off x="838200" y="3581400"/>
          <a:ext cx="10515600" cy="2346960"/>
        </p:xfrm>
        <a:graphic>
          <a:graphicData uri="http://schemas.openxmlformats.org/drawingml/2006/table">
            <a:tbl>
              <a:tblPr firstRow="1" bandRow="1">
                <a:tableStyleId>{5940675A-B579-460E-94D1-54222C63F5DA}</a:tableStyleId>
              </a:tblPr>
              <a:tblGrid>
                <a:gridCol w="5504260">
                  <a:extLst>
                    <a:ext uri="{9D8B030D-6E8A-4147-A177-3AD203B41FA5}">
                      <a16:colId xmlns:a16="http://schemas.microsoft.com/office/drawing/2014/main" val="3243713273"/>
                    </a:ext>
                  </a:extLst>
                </a:gridCol>
                <a:gridCol w="5011340">
                  <a:extLst>
                    <a:ext uri="{9D8B030D-6E8A-4147-A177-3AD203B41FA5}">
                      <a16:colId xmlns:a16="http://schemas.microsoft.com/office/drawing/2014/main" val="2629998435"/>
                    </a:ext>
                  </a:extLst>
                </a:gridCol>
              </a:tblGrid>
              <a:tr h="370840">
                <a:tc>
                  <a:txBody>
                    <a:bodyPr/>
                    <a:lstStyle/>
                    <a:p>
                      <a:pPr algn="ctr"/>
                      <a:r>
                        <a:rPr lang="en-US" sz="2800" b="1" dirty="0" smtClean="0">
                          <a:latin typeface="Helvetica" panose="020B0604020202020204" pitchFamily="34" charset="0"/>
                          <a:cs typeface="Helvetica" panose="020B0604020202020204" pitchFamily="34" charset="0"/>
                        </a:rPr>
                        <a:t>Experiment</a:t>
                      </a:r>
                      <a:endParaRPr lang="en-US" sz="2800" b="1" dirty="0">
                        <a:latin typeface="Helvetica" panose="020B0604020202020204" pitchFamily="34" charset="0"/>
                        <a:cs typeface="Helvetica" panose="020B0604020202020204" pitchFamily="34" charset="0"/>
                      </a:endParaRPr>
                    </a:p>
                  </a:txBody>
                  <a:tcPr/>
                </a:tc>
                <a:tc>
                  <a:txBody>
                    <a:bodyPr/>
                    <a:lstStyle/>
                    <a:p>
                      <a:pPr algn="ctr"/>
                      <a:r>
                        <a:rPr lang="en-US" sz="2800" b="1" dirty="0" smtClean="0">
                          <a:latin typeface="Helvetica" panose="020B0604020202020204" pitchFamily="34" charset="0"/>
                          <a:cs typeface="Helvetica" panose="020B0604020202020204" pitchFamily="34" charset="0"/>
                        </a:rPr>
                        <a:t>Observational Study</a:t>
                      </a:r>
                      <a:endParaRPr lang="en-US" sz="2800" b="1"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595702575"/>
                  </a:ext>
                </a:extLst>
              </a:tr>
              <a:tr h="370840">
                <a:tc>
                  <a:txBody>
                    <a:bodyPr/>
                    <a:lstStyle/>
                    <a:p>
                      <a:pPr algn="ctr"/>
                      <a:r>
                        <a:rPr lang="en-US" sz="2400" b="0" dirty="0" smtClean="0">
                          <a:latin typeface="Helvetica" panose="020B0604020202020204" pitchFamily="34" charset="0"/>
                          <a:cs typeface="Helvetica" panose="020B0604020202020204" pitchFamily="34" charset="0"/>
                        </a:rPr>
                        <a:t>“Treatment” randomly assigned</a:t>
                      </a:r>
                      <a:endParaRPr lang="en-US" sz="2400" b="0" dirty="0">
                        <a:latin typeface="Helvetica" panose="020B0604020202020204" pitchFamily="34" charset="0"/>
                        <a:cs typeface="Helvetica" panose="020B0604020202020204" pitchFamily="34" charset="0"/>
                      </a:endParaRPr>
                    </a:p>
                  </a:txBody>
                  <a:tcPr/>
                </a:tc>
                <a:tc>
                  <a:txBody>
                    <a:bodyPr/>
                    <a:lstStyle/>
                    <a:p>
                      <a:pPr algn="ctr"/>
                      <a:r>
                        <a:rPr lang="en-US" sz="2400" b="0" dirty="0" smtClean="0">
                          <a:latin typeface="Helvetica" panose="020B0604020202020204" pitchFamily="34" charset="0"/>
                          <a:cs typeface="Helvetica" panose="020B0604020202020204" pitchFamily="34" charset="0"/>
                        </a:rPr>
                        <a:t>Observe only</a:t>
                      </a:r>
                      <a:endParaRPr lang="en-US" sz="2400" b="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228811032"/>
                  </a:ext>
                </a:extLst>
              </a:tr>
              <a:tr h="370840">
                <a:tc>
                  <a:txBody>
                    <a:bodyPr/>
                    <a:lstStyle/>
                    <a:p>
                      <a:pPr algn="ctr"/>
                      <a:r>
                        <a:rPr lang="en-US" sz="2400" b="0" dirty="0" smtClean="0">
                          <a:latin typeface="Helvetica" panose="020B0604020202020204" pitchFamily="34" charset="0"/>
                          <a:cs typeface="Helvetica" panose="020B0604020202020204" pitchFamily="34" charset="0"/>
                        </a:rPr>
                        <a:t>Uses control group for comparison</a:t>
                      </a:r>
                      <a:endParaRPr lang="en-US" sz="2400" b="0" dirty="0">
                        <a:latin typeface="Helvetica" panose="020B0604020202020204" pitchFamily="34" charset="0"/>
                        <a:cs typeface="Helvetica" panose="020B0604020202020204" pitchFamily="34" charset="0"/>
                      </a:endParaRPr>
                    </a:p>
                  </a:txBody>
                  <a:tcPr/>
                </a:tc>
                <a:tc>
                  <a:txBody>
                    <a:bodyPr/>
                    <a:lstStyle/>
                    <a:p>
                      <a:pPr algn="ctr"/>
                      <a:r>
                        <a:rPr lang="en-US" sz="2400" b="0" dirty="0" smtClean="0">
                          <a:latin typeface="Helvetica" panose="020B0604020202020204" pitchFamily="34" charset="0"/>
                          <a:cs typeface="Helvetica" panose="020B0604020202020204" pitchFamily="34" charset="0"/>
                        </a:rPr>
                        <a:t>No control group</a:t>
                      </a:r>
                      <a:endParaRPr lang="en-US" sz="2400" b="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039761443"/>
                  </a:ext>
                </a:extLst>
              </a:tr>
              <a:tr h="370840">
                <a:tc>
                  <a:txBody>
                    <a:bodyPr/>
                    <a:lstStyle/>
                    <a:p>
                      <a:pPr marL="0" indent="0" algn="ctr"/>
                      <a:r>
                        <a:rPr lang="en-US" sz="2400" b="0" dirty="0" smtClean="0">
                          <a:latin typeface="Helvetica" panose="020B0604020202020204" pitchFamily="34" charset="0"/>
                          <a:cs typeface="Helvetica" panose="020B0604020202020204" pitchFamily="34" charset="0"/>
                        </a:rPr>
                        <a:t>Reports a</a:t>
                      </a:r>
                      <a:r>
                        <a:rPr lang="en-US" sz="2400" b="0" baseline="0" dirty="0" smtClean="0">
                          <a:latin typeface="Helvetica" panose="020B0604020202020204" pitchFamily="34" charset="0"/>
                          <a:cs typeface="Helvetica" panose="020B0604020202020204" pitchFamily="34" charset="0"/>
                        </a:rPr>
                        <a:t> cause and effect</a:t>
                      </a:r>
                      <a:endParaRPr lang="en-US" sz="2400" b="0" dirty="0">
                        <a:latin typeface="Helvetica" panose="020B0604020202020204" pitchFamily="34" charset="0"/>
                        <a:cs typeface="Helvetica" panose="020B0604020202020204" pitchFamily="34" charset="0"/>
                      </a:endParaRPr>
                    </a:p>
                  </a:txBody>
                  <a:tcPr/>
                </a:tc>
                <a:tc>
                  <a:txBody>
                    <a:bodyPr/>
                    <a:lstStyle/>
                    <a:p>
                      <a:pPr algn="ctr"/>
                      <a:r>
                        <a:rPr lang="en-US" sz="2400" b="0" dirty="0" smtClean="0">
                          <a:latin typeface="Helvetica" panose="020B0604020202020204" pitchFamily="34" charset="0"/>
                          <a:cs typeface="Helvetica" panose="020B0604020202020204" pitchFamily="34" charset="0"/>
                        </a:rPr>
                        <a:t>Reports</a:t>
                      </a:r>
                      <a:r>
                        <a:rPr lang="en-US" sz="2400" b="0" baseline="0" dirty="0" smtClean="0">
                          <a:latin typeface="Helvetica" panose="020B0604020202020204" pitchFamily="34" charset="0"/>
                          <a:cs typeface="Helvetica" panose="020B0604020202020204" pitchFamily="34" charset="0"/>
                        </a:rPr>
                        <a:t> an association</a:t>
                      </a:r>
                      <a:endParaRPr lang="en-US" sz="2400" b="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480603967"/>
                  </a:ext>
                </a:extLst>
              </a:tr>
              <a:tr h="370840">
                <a:tc>
                  <a:txBody>
                    <a:bodyPr/>
                    <a:lstStyle/>
                    <a:p>
                      <a:pPr marL="0" indent="0" algn="ctr"/>
                      <a:r>
                        <a:rPr lang="en-US" sz="2400" b="0" dirty="0" smtClean="0">
                          <a:latin typeface="Helvetica" panose="020B0604020202020204" pitchFamily="34" charset="0"/>
                          <a:cs typeface="Helvetica" panose="020B0604020202020204" pitchFamily="34" charset="0"/>
                        </a:rPr>
                        <a:t>Generalize</a:t>
                      </a:r>
                      <a:r>
                        <a:rPr lang="en-US" sz="2400" b="0" baseline="0" dirty="0" smtClean="0">
                          <a:latin typeface="Helvetica" panose="020B0604020202020204" pitchFamily="34" charset="0"/>
                          <a:cs typeface="Helvetica" panose="020B0604020202020204" pitchFamily="34" charset="0"/>
                        </a:rPr>
                        <a:t> to population</a:t>
                      </a:r>
                      <a:endParaRPr lang="en-US" sz="2400" b="0" dirty="0">
                        <a:latin typeface="Helvetica" panose="020B0604020202020204" pitchFamily="34" charset="0"/>
                        <a:cs typeface="Helvetica" panose="020B0604020202020204" pitchFamily="34" charset="0"/>
                      </a:endParaRPr>
                    </a:p>
                  </a:txBody>
                  <a:tcPr/>
                </a:tc>
                <a:tc>
                  <a:txBody>
                    <a:bodyPr/>
                    <a:lstStyle/>
                    <a:p>
                      <a:pPr algn="ctr"/>
                      <a:r>
                        <a:rPr lang="en-US" sz="2400" b="0" dirty="0" smtClean="0">
                          <a:latin typeface="Helvetica" panose="020B0604020202020204" pitchFamily="34" charset="0"/>
                          <a:cs typeface="Helvetica" panose="020B0604020202020204" pitchFamily="34" charset="0"/>
                        </a:rPr>
                        <a:t>May (not) generalize to population</a:t>
                      </a:r>
                      <a:endParaRPr lang="en-US" sz="2400" b="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4123369671"/>
                  </a:ext>
                </a:extLst>
              </a:tr>
            </a:tbl>
          </a:graphicData>
        </a:graphic>
      </p:graphicFrame>
    </p:spTree>
    <p:extLst>
      <p:ext uri="{BB962C8B-B14F-4D97-AF65-F5344CB8AC3E}">
        <p14:creationId xmlns:p14="http://schemas.microsoft.com/office/powerpoint/2010/main" val="3036771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sz="4400" dirty="0" smtClean="0"/>
              <a:t>Exercise</a:t>
            </a:r>
          </a:p>
        </p:txBody>
      </p:sp>
      <p:sp>
        <p:nvSpPr>
          <p:cNvPr id="19459" name="Rectangle 6"/>
          <p:cNvSpPr>
            <a:spLocks noGrp="1" noChangeArrowheads="1"/>
          </p:cNvSpPr>
          <p:nvPr>
            <p:ph idx="1"/>
          </p:nvPr>
        </p:nvSpPr>
        <p:spPr>
          <a:xfrm>
            <a:off x="838200" y="1447800"/>
            <a:ext cx="10515600" cy="4729163"/>
          </a:xfrm>
        </p:spPr>
        <p:txBody>
          <a:bodyPr>
            <a:noAutofit/>
          </a:bodyPr>
          <a:lstStyle/>
          <a:p>
            <a:pPr marL="0" indent="0">
              <a:buNone/>
            </a:pPr>
            <a:r>
              <a:rPr lang="en-US" sz="2800" dirty="0"/>
              <a:t>Suppose an observational study tracked sunscreen use and skin cancer, and it was found that </a:t>
            </a:r>
            <a:r>
              <a:rPr lang="en-US" sz="2800" dirty="0" smtClean="0"/>
              <a:t>the more </a:t>
            </a:r>
            <a:r>
              <a:rPr lang="en-US" sz="2800" dirty="0"/>
              <a:t>sunscreen someone used, the more likely the person was to have skin cancer. </a:t>
            </a:r>
            <a:endParaRPr lang="en-US" sz="2800" dirty="0" smtClean="0"/>
          </a:p>
          <a:p>
            <a:pPr marL="0" indent="0">
              <a:buNone/>
            </a:pPr>
            <a:endParaRPr lang="en-US" altLang="en-US" sz="2400" dirty="0"/>
          </a:p>
          <a:p>
            <a:pPr>
              <a:lnSpc>
                <a:spcPct val="100000"/>
              </a:lnSpc>
            </a:pPr>
            <a:r>
              <a:rPr lang="en-US" altLang="en-US" sz="2400" dirty="0" smtClean="0"/>
              <a:t>What </a:t>
            </a:r>
            <a:r>
              <a:rPr lang="en-US" altLang="en-US" sz="2400" dirty="0"/>
              <a:t>is the response variable? What is the </a:t>
            </a:r>
            <a:r>
              <a:rPr lang="en-US" altLang="en-US" sz="2400" dirty="0" smtClean="0"/>
              <a:t>explanatory variable? </a:t>
            </a:r>
            <a:endParaRPr lang="en-US" altLang="en-US" sz="2400" dirty="0"/>
          </a:p>
          <a:p>
            <a:pPr>
              <a:lnSpc>
                <a:spcPct val="100000"/>
              </a:lnSpc>
            </a:pPr>
            <a:r>
              <a:rPr lang="en-US" sz="2400" dirty="0"/>
              <a:t>Does this mean sunscreen causes skin cancer</a:t>
            </a:r>
            <a:r>
              <a:rPr lang="en-US" sz="2400" dirty="0" smtClean="0"/>
              <a:t>? </a:t>
            </a:r>
          </a:p>
          <a:p>
            <a:pPr>
              <a:lnSpc>
                <a:spcPct val="100000"/>
              </a:lnSpc>
            </a:pPr>
            <a:r>
              <a:rPr lang="en-US" sz="2400" dirty="0" smtClean="0"/>
              <a:t>Which variable is likely to be confounding?</a:t>
            </a:r>
            <a:endParaRPr lang="en-US" altLang="en-US" sz="2400" dirty="0"/>
          </a:p>
        </p:txBody>
      </p:sp>
    </p:spTree>
    <p:extLst>
      <p:ext uri="{BB962C8B-B14F-4D97-AF65-F5344CB8AC3E}">
        <p14:creationId xmlns:p14="http://schemas.microsoft.com/office/powerpoint/2010/main" val="1207821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sz="4400" dirty="0" smtClean="0"/>
              <a:t>Exercise</a:t>
            </a:r>
          </a:p>
        </p:txBody>
      </p:sp>
      <p:sp>
        <p:nvSpPr>
          <p:cNvPr id="19459" name="Rectangle 6"/>
          <p:cNvSpPr>
            <a:spLocks noGrp="1" noChangeArrowheads="1"/>
          </p:cNvSpPr>
          <p:nvPr>
            <p:ph idx="1"/>
          </p:nvPr>
        </p:nvSpPr>
        <p:spPr>
          <a:xfrm>
            <a:off x="838200" y="1447800"/>
            <a:ext cx="10515600" cy="4729163"/>
          </a:xfrm>
        </p:spPr>
        <p:txBody>
          <a:bodyPr>
            <a:noAutofit/>
          </a:bodyPr>
          <a:lstStyle/>
          <a:p>
            <a:pPr marL="0" indent="0">
              <a:lnSpc>
                <a:spcPct val="100000"/>
              </a:lnSpc>
              <a:buNone/>
            </a:pPr>
            <a:r>
              <a:rPr lang="en-US" altLang="en-US" sz="2400" dirty="0"/>
              <a:t>A company testing the effectiveness of a new commercial for an established dog food brand recruited a large number of dog owners entering a shopping mall. They were randomly assigned to one of two small TV-viewing rooms. Both groups were shown identical videos about dog care, but one group also saw the new commercial for a particular brand of dog food. The participants were then given coupons to be redeemed in the shopping mall that day with the purchase of any brand of dog food. The managerial question is: should the new commercial be aired?</a:t>
            </a:r>
          </a:p>
          <a:p>
            <a:pPr>
              <a:lnSpc>
                <a:spcPct val="100000"/>
              </a:lnSpc>
            </a:pPr>
            <a:r>
              <a:rPr lang="en-US" altLang="en-US" sz="2400" dirty="0" smtClean="0"/>
              <a:t>What is the population in the study? What is the sample in the study?</a:t>
            </a:r>
          </a:p>
          <a:p>
            <a:pPr>
              <a:lnSpc>
                <a:spcPct val="100000"/>
              </a:lnSpc>
            </a:pPr>
            <a:r>
              <a:rPr lang="en-US" altLang="en-US" sz="2400" dirty="0" smtClean="0"/>
              <a:t>What is the response variable? </a:t>
            </a:r>
            <a:r>
              <a:rPr lang="en-US" altLang="zh-CN" sz="2400" dirty="0" smtClean="0"/>
              <a:t>What is the explanatory variable?</a:t>
            </a:r>
          </a:p>
          <a:p>
            <a:pPr>
              <a:lnSpc>
                <a:spcPct val="100000"/>
              </a:lnSpc>
            </a:pPr>
            <a:r>
              <a:rPr lang="en-US" altLang="en-US" sz="2400" dirty="0" smtClean="0"/>
              <a:t>Briefly explain how the study can be used to answer the managerial questions. </a:t>
            </a:r>
          </a:p>
        </p:txBody>
      </p:sp>
    </p:spTree>
    <p:extLst>
      <p:ext uri="{BB962C8B-B14F-4D97-AF65-F5344CB8AC3E}">
        <p14:creationId xmlns:p14="http://schemas.microsoft.com/office/powerpoint/2010/main" val="3441384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smtClean="0"/>
              <a:t>Population and Sample</a:t>
            </a:r>
            <a:endParaRPr lang="en-US" altLang="en-US" dirty="0"/>
          </a:p>
        </p:txBody>
      </p:sp>
      <p:sp>
        <p:nvSpPr>
          <p:cNvPr id="3075" name="Rectangle 3"/>
          <p:cNvSpPr>
            <a:spLocks noGrp="1" noChangeArrowheads="1"/>
          </p:cNvSpPr>
          <p:nvPr>
            <p:ph sz="half" idx="1"/>
          </p:nvPr>
        </p:nvSpPr>
        <p:spPr/>
        <p:txBody>
          <a:bodyPr/>
          <a:lstStyle/>
          <a:p>
            <a:r>
              <a:rPr lang="en-US" altLang="en-US" dirty="0" smtClean="0">
                <a:latin typeface="Helvetica" panose="020B0604020202020204" pitchFamily="34" charset="0"/>
                <a:cs typeface="Helvetica" panose="020B0604020202020204" pitchFamily="34" charset="0"/>
              </a:rPr>
              <a:t>A </a:t>
            </a:r>
            <a:r>
              <a:rPr lang="en-US" altLang="en-US" b="1" dirty="0" smtClean="0">
                <a:latin typeface="Helvetica" panose="020B0604020202020204" pitchFamily="34" charset="0"/>
                <a:cs typeface="Helvetica" panose="020B0604020202020204" pitchFamily="34" charset="0"/>
              </a:rPr>
              <a:t>population</a:t>
            </a:r>
            <a:r>
              <a:rPr lang="en-US" altLang="en-US" dirty="0" smtClean="0">
                <a:latin typeface="Helvetica" panose="020B0604020202020204" pitchFamily="34" charset="0"/>
                <a:cs typeface="Helvetica" panose="020B0604020202020204" pitchFamily="34" charset="0"/>
              </a:rPr>
              <a:t> is the set of all elements about which we wish to draw a conclusion. </a:t>
            </a:r>
          </a:p>
          <a:p>
            <a:endParaRPr lang="en-US" altLang="en-US" dirty="0" smtClean="0">
              <a:latin typeface="Helvetica" panose="020B0604020202020204" pitchFamily="34" charset="0"/>
              <a:cs typeface="Helvetica" panose="020B0604020202020204" pitchFamily="34" charset="0"/>
            </a:endParaRPr>
          </a:p>
          <a:p>
            <a:r>
              <a:rPr lang="en-US" altLang="en-US" dirty="0" smtClean="0"/>
              <a:t>A </a:t>
            </a:r>
            <a:r>
              <a:rPr lang="en-US" altLang="en-US" b="1" dirty="0" smtClean="0"/>
              <a:t>sample</a:t>
            </a:r>
            <a:r>
              <a:rPr lang="en-US" altLang="en-US" dirty="0" smtClean="0"/>
              <a:t> is a subset of the elements of a population.</a:t>
            </a:r>
          </a:p>
        </p:txBody>
      </p:sp>
      <p:pic>
        <p:nvPicPr>
          <p:cNvPr id="7" name="内容占位符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4600" y="2667000"/>
            <a:ext cx="5345237" cy="2120106"/>
          </a:xfrm>
        </p:spPr>
      </p:pic>
      <p:sp>
        <p:nvSpPr>
          <p:cNvPr id="4" name="灯片编号占位符 5"/>
          <p:cNvSpPr>
            <a:spLocks noGrp="1"/>
          </p:cNvSpPr>
          <p:nvPr>
            <p:ph type="sldNum" sz="quarter" idx="12"/>
          </p:nvPr>
        </p:nvSpPr>
        <p:spPr/>
        <p:txBody>
          <a:bodyPr/>
          <a:lstStyle/>
          <a:p>
            <a:fld id="{657EC180-B97A-4DDB-836E-DAA296AA995E}" type="slidenum">
              <a:rPr lang="en-US" altLang="en-US" smtClean="0"/>
              <a:pPr/>
              <a:t>2</a:t>
            </a:fld>
            <a:endParaRPr lang="en-US" altLang="en-US"/>
          </a:p>
        </p:txBody>
      </p:sp>
    </p:spTree>
    <p:extLst>
      <p:ext uri="{BB962C8B-B14F-4D97-AF65-F5344CB8AC3E}">
        <p14:creationId xmlns:p14="http://schemas.microsoft.com/office/powerpoint/2010/main" val="3308905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400" dirty="0" smtClean="0"/>
              <a:t>Sampling Methods</a:t>
            </a:r>
            <a:endParaRPr lang="en-US" altLang="en-US" sz="4400" dirty="0"/>
          </a:p>
        </p:txBody>
      </p:sp>
      <p:sp>
        <p:nvSpPr>
          <p:cNvPr id="5123" name="Rectangle 3"/>
          <p:cNvSpPr>
            <a:spLocks noGrp="1" noChangeArrowheads="1"/>
          </p:cNvSpPr>
          <p:nvPr>
            <p:ph idx="1"/>
          </p:nvPr>
        </p:nvSpPr>
        <p:spPr>
          <a:xfrm>
            <a:off x="838200" y="1828799"/>
            <a:ext cx="10515600" cy="4348163"/>
          </a:xfrm>
        </p:spPr>
        <p:txBody>
          <a:bodyPr>
            <a:normAutofit lnSpcReduction="10000"/>
          </a:bodyPr>
          <a:lstStyle/>
          <a:p>
            <a:r>
              <a:rPr lang="en-US" altLang="en-US" dirty="0" smtClean="0"/>
              <a:t>Simple random sampling</a:t>
            </a:r>
          </a:p>
          <a:p>
            <a:endParaRPr lang="en-US" altLang="en-US" dirty="0" smtClean="0"/>
          </a:p>
          <a:p>
            <a:r>
              <a:rPr lang="en-US" altLang="en-US" dirty="0" smtClean="0"/>
              <a:t>Stratified sampling: strata + simple random sampling</a:t>
            </a:r>
          </a:p>
          <a:p>
            <a:endParaRPr lang="en-US" altLang="en-US" dirty="0" smtClean="0"/>
          </a:p>
          <a:p>
            <a:r>
              <a:rPr lang="en-US" altLang="en-US" dirty="0" smtClean="0"/>
              <a:t>Cluster sampling: clusters + sampling clusters</a:t>
            </a:r>
          </a:p>
          <a:p>
            <a:endParaRPr lang="en-US" altLang="en-US" dirty="0" smtClean="0"/>
          </a:p>
          <a:p>
            <a:r>
              <a:rPr lang="en-US" altLang="en-US" dirty="0" smtClean="0"/>
              <a:t>Multistage sampling: clusters + sampling clusters + simple random sampling in each selected cluster</a:t>
            </a:r>
          </a:p>
          <a:p>
            <a:endParaRPr lang="en-US" altLang="en-US" dirty="0"/>
          </a:p>
        </p:txBody>
      </p:sp>
      <p:sp>
        <p:nvSpPr>
          <p:cNvPr id="4" name="灯片编号占位符 5"/>
          <p:cNvSpPr>
            <a:spLocks noGrp="1"/>
          </p:cNvSpPr>
          <p:nvPr>
            <p:ph type="sldNum" sz="quarter" idx="12"/>
          </p:nvPr>
        </p:nvSpPr>
        <p:spPr/>
        <p:txBody>
          <a:bodyPr/>
          <a:lstStyle/>
          <a:p>
            <a:fld id="{68174C96-B78C-45C5-9D7A-D140C151B975}" type="slidenum">
              <a:rPr lang="en-US" altLang="en-US"/>
              <a:pPr/>
              <a:t>20</a:t>
            </a:fld>
            <a:endParaRPr lang="en-US" altLang="en-US"/>
          </a:p>
        </p:txBody>
      </p:sp>
    </p:spTree>
    <p:extLst>
      <p:ext uri="{BB962C8B-B14F-4D97-AF65-F5344CB8AC3E}">
        <p14:creationId xmlns:p14="http://schemas.microsoft.com/office/powerpoint/2010/main" val="2778522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400" dirty="0" smtClean="0"/>
              <a:t>Strata and Clusters</a:t>
            </a:r>
            <a:endParaRPr lang="en-US" altLang="en-US" sz="4400" dirty="0"/>
          </a:p>
        </p:txBody>
      </p:sp>
      <p:sp>
        <p:nvSpPr>
          <p:cNvPr id="5123" name="Rectangle 3"/>
          <p:cNvSpPr>
            <a:spLocks noGrp="1" noChangeArrowheads="1"/>
          </p:cNvSpPr>
          <p:nvPr>
            <p:ph idx="1"/>
          </p:nvPr>
        </p:nvSpPr>
        <p:spPr>
          <a:xfrm>
            <a:off x="838200" y="1828799"/>
            <a:ext cx="10515600" cy="4348163"/>
          </a:xfrm>
        </p:spPr>
        <p:txBody>
          <a:bodyPr>
            <a:normAutofit/>
          </a:bodyPr>
          <a:lstStyle/>
          <a:p>
            <a:r>
              <a:rPr lang="en-US" altLang="en-US" dirty="0" smtClean="0"/>
              <a:t>The strata are chosen so that similar observations are grouped together.</a:t>
            </a:r>
          </a:p>
          <a:p>
            <a:endParaRPr lang="en-US" altLang="en-US" dirty="0" smtClean="0"/>
          </a:p>
          <a:p>
            <a:r>
              <a:rPr lang="en-US" altLang="en-US" dirty="0" smtClean="0"/>
              <a:t>The variability within each cluster is expected to be high.</a:t>
            </a:r>
          </a:p>
        </p:txBody>
      </p:sp>
      <p:sp>
        <p:nvSpPr>
          <p:cNvPr id="4" name="灯片编号占位符 5"/>
          <p:cNvSpPr>
            <a:spLocks noGrp="1"/>
          </p:cNvSpPr>
          <p:nvPr>
            <p:ph type="sldNum" sz="quarter" idx="12"/>
          </p:nvPr>
        </p:nvSpPr>
        <p:spPr/>
        <p:txBody>
          <a:bodyPr/>
          <a:lstStyle/>
          <a:p>
            <a:fld id="{68174C96-B78C-45C5-9D7A-D140C151B975}" type="slidenum">
              <a:rPr lang="en-US" altLang="en-US"/>
              <a:pPr/>
              <a:t>21</a:t>
            </a:fld>
            <a:endParaRPr lang="en-US" altLang="en-US"/>
          </a:p>
        </p:txBody>
      </p:sp>
    </p:spTree>
    <p:extLst>
      <p:ext uri="{BB962C8B-B14F-4D97-AF65-F5344CB8AC3E}">
        <p14:creationId xmlns:p14="http://schemas.microsoft.com/office/powerpoint/2010/main" val="2795035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400" dirty="0" smtClean="0"/>
              <a:t>Experimental Design</a:t>
            </a:r>
            <a:endParaRPr lang="en-US" altLang="en-US" sz="4400" dirty="0"/>
          </a:p>
        </p:txBody>
      </p:sp>
      <p:sp>
        <p:nvSpPr>
          <p:cNvPr id="5123" name="Rectangle 3"/>
          <p:cNvSpPr>
            <a:spLocks noGrp="1" noChangeArrowheads="1"/>
          </p:cNvSpPr>
          <p:nvPr>
            <p:ph idx="1"/>
          </p:nvPr>
        </p:nvSpPr>
        <p:spPr>
          <a:xfrm>
            <a:off x="838200" y="1828799"/>
            <a:ext cx="10515600" cy="4348163"/>
          </a:xfrm>
        </p:spPr>
        <p:txBody>
          <a:bodyPr>
            <a:normAutofit lnSpcReduction="10000"/>
          </a:bodyPr>
          <a:lstStyle/>
          <a:p>
            <a:r>
              <a:rPr lang="en-US" altLang="en-US" dirty="0" smtClean="0"/>
              <a:t>Principles of randomized experiments</a:t>
            </a:r>
          </a:p>
          <a:p>
            <a:pPr lvl="1"/>
            <a:r>
              <a:rPr lang="en-US" altLang="en-US" dirty="0" smtClean="0"/>
              <a:t>Controlling</a:t>
            </a:r>
          </a:p>
          <a:p>
            <a:pPr lvl="1"/>
            <a:r>
              <a:rPr lang="en-US" altLang="en-US" dirty="0" smtClean="0"/>
              <a:t>Randomization</a:t>
            </a:r>
          </a:p>
          <a:p>
            <a:pPr lvl="1"/>
            <a:r>
              <a:rPr lang="en-US" altLang="en-US" dirty="0" smtClean="0"/>
              <a:t>Replication</a:t>
            </a:r>
          </a:p>
          <a:p>
            <a:pPr lvl="1"/>
            <a:r>
              <a:rPr lang="en-US" altLang="en-US" dirty="0" smtClean="0"/>
              <a:t>Blocking</a:t>
            </a:r>
          </a:p>
          <a:p>
            <a:r>
              <a:rPr lang="en-US" altLang="en-US" b="1" dirty="0" smtClean="0"/>
              <a:t>Blocking</a:t>
            </a:r>
            <a:r>
              <a:rPr lang="en-US" altLang="en-US" dirty="0" smtClean="0"/>
              <a:t> is the strategy to group individuals into blocks before assigning them to the treatment group.</a:t>
            </a:r>
          </a:p>
          <a:p>
            <a:r>
              <a:rPr lang="en-US" altLang="en-US" dirty="0" smtClean="0"/>
              <a:t>The variability within each block is lower.</a:t>
            </a:r>
          </a:p>
          <a:p>
            <a:r>
              <a:rPr lang="en-US" altLang="en-US" dirty="0" smtClean="0"/>
              <a:t>A double-blind setup is employed to reduce bias.</a:t>
            </a:r>
          </a:p>
        </p:txBody>
      </p:sp>
      <p:sp>
        <p:nvSpPr>
          <p:cNvPr id="4" name="灯片编号占位符 5"/>
          <p:cNvSpPr>
            <a:spLocks noGrp="1"/>
          </p:cNvSpPr>
          <p:nvPr>
            <p:ph type="sldNum" sz="quarter" idx="12"/>
          </p:nvPr>
        </p:nvSpPr>
        <p:spPr/>
        <p:txBody>
          <a:bodyPr/>
          <a:lstStyle/>
          <a:p>
            <a:fld id="{68174C96-B78C-45C5-9D7A-D140C151B975}" type="slidenum">
              <a:rPr lang="en-US" altLang="en-US"/>
              <a:pPr/>
              <a:t>22</a:t>
            </a:fld>
            <a:endParaRPr lang="en-US" altLang="en-US"/>
          </a:p>
        </p:txBody>
      </p:sp>
    </p:spTree>
    <p:extLst>
      <p:ext uri="{BB962C8B-B14F-4D97-AF65-F5344CB8AC3E}">
        <p14:creationId xmlns:p14="http://schemas.microsoft.com/office/powerpoint/2010/main" val="2709160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400" dirty="0" smtClean="0"/>
              <a:t>Statistics</a:t>
            </a:r>
            <a:endParaRPr lang="en-US" altLang="en-US" sz="4400" dirty="0"/>
          </a:p>
        </p:txBody>
      </p:sp>
      <p:sp>
        <p:nvSpPr>
          <p:cNvPr id="5123" name="Rectangle 3"/>
          <p:cNvSpPr>
            <a:spLocks noGrp="1" noChangeArrowheads="1"/>
          </p:cNvSpPr>
          <p:nvPr>
            <p:ph idx="1"/>
          </p:nvPr>
        </p:nvSpPr>
        <p:spPr>
          <a:xfrm>
            <a:off x="838200" y="1828799"/>
            <a:ext cx="10515600" cy="4348163"/>
          </a:xfrm>
        </p:spPr>
        <p:txBody>
          <a:bodyPr>
            <a:normAutofit lnSpcReduction="10000"/>
          </a:bodyPr>
          <a:lstStyle/>
          <a:p>
            <a:r>
              <a:rPr lang="en-US" altLang="en-US" dirty="0" smtClean="0"/>
              <a:t>Statistics is the study of collecting, analyzing and interpreting data. </a:t>
            </a:r>
          </a:p>
          <a:p>
            <a:endParaRPr lang="en-US" altLang="en-US" dirty="0"/>
          </a:p>
          <a:p>
            <a:r>
              <a:rPr lang="en-US" altLang="en-US" b="1" dirty="0" smtClean="0"/>
              <a:t>Descriptive statistics </a:t>
            </a:r>
            <a:r>
              <a:rPr lang="en-US" altLang="en-US" dirty="0" smtClean="0"/>
              <a:t>is the science of summarizing, characterizing and presenting data. </a:t>
            </a:r>
          </a:p>
          <a:p>
            <a:endParaRPr lang="en-US" altLang="en-US" dirty="0"/>
          </a:p>
          <a:p>
            <a:r>
              <a:rPr lang="en-US" altLang="en-US" b="1" dirty="0" smtClean="0"/>
              <a:t>Inferential statistics </a:t>
            </a:r>
            <a:r>
              <a:rPr lang="en-US" altLang="en-US" dirty="0" smtClean="0"/>
              <a:t>is the science of making statements about the population using data collected from samples. </a:t>
            </a:r>
            <a:endParaRPr lang="en-US" altLang="en-US" dirty="0"/>
          </a:p>
        </p:txBody>
      </p:sp>
      <p:sp>
        <p:nvSpPr>
          <p:cNvPr id="4" name="灯片编号占位符 5"/>
          <p:cNvSpPr>
            <a:spLocks noGrp="1"/>
          </p:cNvSpPr>
          <p:nvPr>
            <p:ph type="sldNum" sz="quarter" idx="12"/>
          </p:nvPr>
        </p:nvSpPr>
        <p:spPr/>
        <p:txBody>
          <a:bodyPr/>
          <a:lstStyle/>
          <a:p>
            <a:fld id="{68174C96-B78C-45C5-9D7A-D140C151B975}" type="slidenum">
              <a:rPr lang="en-US" altLang="en-US"/>
              <a:pPr/>
              <a:t>23</a:t>
            </a:fld>
            <a:endParaRPr lang="en-US" altLang="en-US"/>
          </a:p>
        </p:txBody>
      </p:sp>
    </p:spTree>
    <p:extLst>
      <p:ext uri="{BB962C8B-B14F-4D97-AF65-F5344CB8AC3E}">
        <p14:creationId xmlns:p14="http://schemas.microsoft.com/office/powerpoint/2010/main" val="2947613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400" dirty="0" smtClean="0"/>
              <a:t>Summary Measures</a:t>
            </a:r>
            <a:endParaRPr lang="en-US" altLang="en-US" sz="4400" dirty="0"/>
          </a:p>
        </p:txBody>
      </p:sp>
      <p:sp>
        <p:nvSpPr>
          <p:cNvPr id="5123" name="Rectangle 3"/>
          <p:cNvSpPr>
            <a:spLocks noGrp="1" noChangeArrowheads="1"/>
          </p:cNvSpPr>
          <p:nvPr>
            <p:ph idx="1"/>
          </p:nvPr>
        </p:nvSpPr>
        <p:spPr>
          <a:xfrm>
            <a:off x="838200" y="1828799"/>
            <a:ext cx="10515600" cy="4348163"/>
          </a:xfrm>
        </p:spPr>
        <p:txBody>
          <a:bodyPr>
            <a:normAutofit/>
          </a:bodyPr>
          <a:lstStyle/>
          <a:p>
            <a:r>
              <a:rPr lang="en-US" altLang="en-US" b="1" dirty="0"/>
              <a:t>S</a:t>
            </a:r>
            <a:r>
              <a:rPr lang="en-US" altLang="en-US" b="1" dirty="0" smtClean="0"/>
              <a:t>ummary measures </a:t>
            </a:r>
            <a:r>
              <a:rPr lang="en-US" altLang="en-US" dirty="0" smtClean="0"/>
              <a:t>are numbers summarizing a set of observations.  </a:t>
            </a:r>
          </a:p>
          <a:p>
            <a:endParaRPr lang="en-US" altLang="en-US" dirty="0"/>
          </a:p>
          <a:p>
            <a:r>
              <a:rPr lang="en-US" altLang="en-US" dirty="0" smtClean="0"/>
              <a:t>A population </a:t>
            </a:r>
            <a:r>
              <a:rPr lang="en-US" altLang="en-US" b="1" dirty="0" smtClean="0"/>
              <a:t>parameter</a:t>
            </a:r>
            <a:r>
              <a:rPr lang="en-US" altLang="en-US" dirty="0" smtClean="0"/>
              <a:t> is a summary measure of the whole population.</a:t>
            </a:r>
          </a:p>
          <a:p>
            <a:endParaRPr lang="en-US" altLang="en-US" dirty="0"/>
          </a:p>
          <a:p>
            <a:r>
              <a:rPr lang="en-US" altLang="en-US" dirty="0" smtClean="0"/>
              <a:t>A sample </a:t>
            </a:r>
            <a:r>
              <a:rPr lang="en-US" altLang="en-US" b="1" dirty="0" smtClean="0"/>
              <a:t>statistic</a:t>
            </a:r>
            <a:r>
              <a:rPr lang="en-US" altLang="en-US" dirty="0" smtClean="0"/>
              <a:t> is a summary measure of a sample. </a:t>
            </a:r>
            <a:endParaRPr lang="en-US" altLang="en-US" dirty="0"/>
          </a:p>
        </p:txBody>
      </p:sp>
      <p:sp>
        <p:nvSpPr>
          <p:cNvPr id="4" name="灯片编号占位符 5"/>
          <p:cNvSpPr>
            <a:spLocks noGrp="1"/>
          </p:cNvSpPr>
          <p:nvPr>
            <p:ph type="sldNum" sz="quarter" idx="12"/>
          </p:nvPr>
        </p:nvSpPr>
        <p:spPr/>
        <p:txBody>
          <a:bodyPr/>
          <a:lstStyle/>
          <a:p>
            <a:fld id="{68174C96-B78C-45C5-9D7A-D140C151B975}" type="slidenum">
              <a:rPr lang="en-US" altLang="en-US"/>
              <a:pPr/>
              <a:t>24</a:t>
            </a:fld>
            <a:endParaRPr lang="en-US" altLang="en-US"/>
          </a:p>
        </p:txBody>
      </p:sp>
    </p:spTree>
    <p:extLst>
      <p:ext uri="{BB962C8B-B14F-4D97-AF65-F5344CB8AC3E}">
        <p14:creationId xmlns:p14="http://schemas.microsoft.com/office/powerpoint/2010/main" val="29334916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400" dirty="0" smtClean="0"/>
              <a:t>Sampling Error</a:t>
            </a:r>
            <a:endParaRPr lang="en-US" altLang="en-US" sz="4400" dirty="0"/>
          </a:p>
        </p:txBody>
      </p:sp>
      <p:sp>
        <p:nvSpPr>
          <p:cNvPr id="5123" name="Rectangle 3"/>
          <p:cNvSpPr>
            <a:spLocks noGrp="1" noChangeArrowheads="1"/>
          </p:cNvSpPr>
          <p:nvPr>
            <p:ph idx="1"/>
          </p:nvPr>
        </p:nvSpPr>
        <p:spPr>
          <a:xfrm>
            <a:off x="838200" y="1828799"/>
            <a:ext cx="10515600" cy="4348163"/>
          </a:xfrm>
        </p:spPr>
        <p:txBody>
          <a:bodyPr>
            <a:normAutofit/>
          </a:bodyPr>
          <a:lstStyle/>
          <a:p>
            <a:r>
              <a:rPr lang="en-US" altLang="en-US" dirty="0" smtClean="0"/>
              <a:t>Variability – sample statistics may vary from one sample to another. </a:t>
            </a:r>
          </a:p>
          <a:p>
            <a:endParaRPr lang="en-US" altLang="en-US" dirty="0"/>
          </a:p>
          <a:p>
            <a:r>
              <a:rPr lang="en-US" altLang="en-US" dirty="0" smtClean="0"/>
              <a:t>Uncertainty –</a:t>
            </a:r>
            <a:r>
              <a:rPr lang="en-US" altLang="en-US" dirty="0"/>
              <a:t> </a:t>
            </a:r>
            <a:r>
              <a:rPr lang="en-US" altLang="en-US" b="1" dirty="0"/>
              <a:t>s</a:t>
            </a:r>
            <a:r>
              <a:rPr lang="en-US" altLang="en-US" b="1" dirty="0" smtClean="0"/>
              <a:t>ampling error </a:t>
            </a:r>
            <a:r>
              <a:rPr lang="en-US" altLang="en-US" dirty="0" smtClean="0"/>
              <a:t>is the difference between a sample statistic and the population parameter. </a:t>
            </a:r>
          </a:p>
          <a:p>
            <a:endParaRPr lang="en-US" altLang="en-US" dirty="0" smtClean="0"/>
          </a:p>
          <a:p>
            <a:r>
              <a:rPr lang="en-US" altLang="en-US" dirty="0" smtClean="0"/>
              <a:t>Statistics is the science on variability and uncertainty.</a:t>
            </a:r>
            <a:endParaRPr lang="en-US" altLang="en-US" dirty="0"/>
          </a:p>
        </p:txBody>
      </p:sp>
      <p:sp>
        <p:nvSpPr>
          <p:cNvPr id="4" name="灯片编号占位符 5"/>
          <p:cNvSpPr>
            <a:spLocks noGrp="1"/>
          </p:cNvSpPr>
          <p:nvPr>
            <p:ph type="sldNum" sz="quarter" idx="12"/>
          </p:nvPr>
        </p:nvSpPr>
        <p:spPr/>
        <p:txBody>
          <a:bodyPr/>
          <a:lstStyle/>
          <a:p>
            <a:fld id="{68174C96-B78C-45C5-9D7A-D140C151B975}" type="slidenum">
              <a:rPr lang="en-US" altLang="en-US"/>
              <a:pPr/>
              <a:t>25</a:t>
            </a:fld>
            <a:endParaRPr lang="en-US" altLang="en-US"/>
          </a:p>
        </p:txBody>
      </p:sp>
    </p:spTree>
    <p:extLst>
      <p:ext uri="{BB962C8B-B14F-4D97-AF65-F5344CB8AC3E}">
        <p14:creationId xmlns:p14="http://schemas.microsoft.com/office/powerpoint/2010/main" val="4198675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sz="4400" dirty="0" smtClean="0"/>
              <a:t>Exercise</a:t>
            </a:r>
          </a:p>
        </p:txBody>
      </p:sp>
      <p:sp>
        <p:nvSpPr>
          <p:cNvPr id="19459" name="Rectangle 6"/>
          <p:cNvSpPr>
            <a:spLocks noGrp="1" noChangeArrowheads="1"/>
          </p:cNvSpPr>
          <p:nvPr>
            <p:ph idx="1"/>
          </p:nvPr>
        </p:nvSpPr>
        <p:spPr>
          <a:xfrm>
            <a:off x="838200" y="1447800"/>
            <a:ext cx="10515600" cy="4729163"/>
          </a:xfrm>
        </p:spPr>
        <p:txBody>
          <a:bodyPr>
            <a:noAutofit/>
          </a:bodyPr>
          <a:lstStyle/>
          <a:p>
            <a:pPr marL="0" indent="0">
              <a:buNone/>
            </a:pPr>
            <a:r>
              <a:rPr lang="en-US" altLang="en-US" sz="2600" dirty="0"/>
              <a:t>A manufacturer of computer chips claims that less than 10% of his products are defective. When 1000 chips were drawn from a large production, 7.5% were found to be defective</a:t>
            </a:r>
            <a:r>
              <a:rPr lang="en-US" altLang="en-US" sz="2600" dirty="0" smtClean="0"/>
              <a:t>.</a:t>
            </a:r>
          </a:p>
          <a:p>
            <a:pPr marL="0" indent="0">
              <a:buNone/>
            </a:pPr>
            <a:endParaRPr lang="en-US" altLang="en-US" sz="2400" dirty="0"/>
          </a:p>
          <a:p>
            <a:r>
              <a:rPr lang="en-US" altLang="en-US" sz="2400" dirty="0" smtClean="0"/>
              <a:t>Describe </a:t>
            </a:r>
            <a:r>
              <a:rPr lang="en-US" altLang="en-US" sz="2400" dirty="0"/>
              <a:t>the population </a:t>
            </a:r>
            <a:r>
              <a:rPr lang="en-US" altLang="en-US" sz="2400" dirty="0" smtClean="0"/>
              <a:t>and the sample in </a:t>
            </a:r>
            <a:r>
              <a:rPr lang="en-US" altLang="en-US" sz="2400" dirty="0"/>
              <a:t>this statistical study.</a:t>
            </a:r>
          </a:p>
          <a:p>
            <a:r>
              <a:rPr lang="en-US" altLang="en-US" sz="2400" dirty="0" smtClean="0"/>
              <a:t>Identify </a:t>
            </a:r>
            <a:r>
              <a:rPr lang="en-US" altLang="en-US" sz="2400" dirty="0"/>
              <a:t>the variable of interest.</a:t>
            </a:r>
          </a:p>
          <a:p>
            <a:r>
              <a:rPr lang="en-US" altLang="en-US" sz="2400" dirty="0"/>
              <a:t>Describe the parameter of </a:t>
            </a:r>
            <a:r>
              <a:rPr lang="en-US" altLang="en-US" sz="2400" dirty="0" smtClean="0"/>
              <a:t>interest and the </a:t>
            </a:r>
            <a:r>
              <a:rPr lang="en-US" altLang="en-US" sz="2400" dirty="0"/>
              <a:t>corresponding sample statistic.</a:t>
            </a:r>
          </a:p>
          <a:p>
            <a:r>
              <a:rPr lang="en-US" altLang="en-US" sz="2400" dirty="0"/>
              <a:t>Is the value 10% a parameter or a statistic?</a:t>
            </a:r>
          </a:p>
          <a:p>
            <a:r>
              <a:rPr lang="en-US" altLang="en-US" sz="2400" dirty="0"/>
              <a:t>Is the value 7.5% a parameter or a statistic?</a:t>
            </a:r>
          </a:p>
          <a:p>
            <a:r>
              <a:rPr lang="en-US" altLang="en-US" sz="2400" dirty="0"/>
              <a:t>Explain how the statistic can be used to make inferences on the parameter to test the claim.</a:t>
            </a:r>
          </a:p>
        </p:txBody>
      </p:sp>
    </p:spTree>
    <p:extLst>
      <p:ext uri="{BB962C8B-B14F-4D97-AF65-F5344CB8AC3E}">
        <p14:creationId xmlns:p14="http://schemas.microsoft.com/office/powerpoint/2010/main" val="234812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sz="4400" dirty="0" smtClean="0"/>
              <a:t>Exercise</a:t>
            </a:r>
          </a:p>
        </p:txBody>
      </p:sp>
      <p:sp>
        <p:nvSpPr>
          <p:cNvPr id="19459" name="Rectangle 6"/>
          <p:cNvSpPr>
            <a:spLocks noGrp="1" noChangeArrowheads="1"/>
          </p:cNvSpPr>
          <p:nvPr>
            <p:ph idx="1"/>
          </p:nvPr>
        </p:nvSpPr>
        <p:spPr>
          <a:xfrm>
            <a:off x="838200" y="1447800"/>
            <a:ext cx="10515600" cy="4729163"/>
          </a:xfrm>
        </p:spPr>
        <p:txBody>
          <a:bodyPr>
            <a:noAutofit/>
          </a:bodyPr>
          <a:lstStyle/>
          <a:p>
            <a:pPr marL="0" indent="0">
              <a:buNone/>
            </a:pPr>
            <a:r>
              <a:rPr lang="en-US" altLang="en-US" sz="2800" dirty="0"/>
              <a:t>You are shown a coin that its owner says is fair in the sense that it will produce the same number of heads and tails when flipped a very large number of times</a:t>
            </a:r>
            <a:r>
              <a:rPr lang="en-US" altLang="en-US" sz="2800" dirty="0" smtClean="0"/>
              <a:t>.</a:t>
            </a:r>
          </a:p>
          <a:p>
            <a:pPr marL="0" indent="0">
              <a:buNone/>
            </a:pPr>
            <a:endParaRPr lang="en-US" altLang="en-US" sz="2800" dirty="0"/>
          </a:p>
          <a:p>
            <a:r>
              <a:rPr lang="en-US" altLang="en-US" sz="2400" dirty="0" smtClean="0"/>
              <a:t>Design </a:t>
            </a:r>
            <a:r>
              <a:rPr lang="en-US" altLang="en-US" sz="2400" dirty="0"/>
              <a:t>an experiment to test the claim.</a:t>
            </a:r>
          </a:p>
          <a:p>
            <a:r>
              <a:rPr lang="en-US" altLang="en-US" sz="2400" dirty="0"/>
              <a:t>Describe the </a:t>
            </a:r>
            <a:r>
              <a:rPr lang="en-US" altLang="en-US" sz="2400" dirty="0" smtClean="0"/>
              <a:t>population and the sample </a:t>
            </a:r>
            <a:r>
              <a:rPr lang="en-US" altLang="en-US" sz="2400" dirty="0"/>
              <a:t>in the </a:t>
            </a:r>
            <a:r>
              <a:rPr lang="en-US" altLang="en-US" sz="2400" dirty="0" smtClean="0"/>
              <a:t>study.</a:t>
            </a:r>
            <a:endParaRPr lang="en-US" altLang="en-US" sz="2400" dirty="0"/>
          </a:p>
          <a:p>
            <a:r>
              <a:rPr lang="en-US" altLang="en-US" sz="2400" dirty="0" smtClean="0"/>
              <a:t>What </a:t>
            </a:r>
            <a:r>
              <a:rPr lang="en-US" altLang="en-US" sz="2400" dirty="0"/>
              <a:t>is the parameter of interest?</a:t>
            </a:r>
          </a:p>
          <a:p>
            <a:r>
              <a:rPr lang="en-US" altLang="en-US" sz="2400" dirty="0"/>
              <a:t>Identify the relevant sample statistic.</a:t>
            </a:r>
          </a:p>
          <a:p>
            <a:r>
              <a:rPr lang="en-US" altLang="en-US" sz="2400" dirty="0"/>
              <a:t>Explain how statistical inference can be used to test the claim. </a:t>
            </a:r>
          </a:p>
          <a:p>
            <a:r>
              <a:rPr lang="en-US" altLang="en-US" sz="2400" dirty="0"/>
              <a:t>Do you believe that, if you flip a perfectly fair coin 100 times, you will always observe exactly 50 heads? </a:t>
            </a:r>
          </a:p>
        </p:txBody>
      </p:sp>
    </p:spTree>
    <p:extLst>
      <p:ext uri="{BB962C8B-B14F-4D97-AF65-F5344CB8AC3E}">
        <p14:creationId xmlns:p14="http://schemas.microsoft.com/office/powerpoint/2010/main" val="5304220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400" dirty="0" smtClean="0"/>
              <a:t>Statistical Analysis Procedure</a:t>
            </a:r>
            <a:endParaRPr lang="en-US" altLang="en-US" sz="4400" dirty="0"/>
          </a:p>
        </p:txBody>
      </p:sp>
      <p:sp>
        <p:nvSpPr>
          <p:cNvPr id="5123" name="Rectangle 3"/>
          <p:cNvSpPr>
            <a:spLocks noGrp="1" noChangeArrowheads="1"/>
          </p:cNvSpPr>
          <p:nvPr>
            <p:ph idx="1"/>
          </p:nvPr>
        </p:nvSpPr>
        <p:spPr>
          <a:xfrm>
            <a:off x="838200" y="1828799"/>
            <a:ext cx="10515600" cy="4348163"/>
          </a:xfrm>
        </p:spPr>
        <p:txBody>
          <a:bodyPr>
            <a:normAutofit fontScale="92500" lnSpcReduction="20000"/>
          </a:bodyPr>
          <a:lstStyle/>
          <a:p>
            <a:r>
              <a:rPr lang="en-US" altLang="en-US" dirty="0" smtClean="0"/>
              <a:t>Step 1. Problem definition</a:t>
            </a:r>
          </a:p>
          <a:p>
            <a:endParaRPr lang="en-US" altLang="en-US" dirty="0" smtClean="0"/>
          </a:p>
          <a:p>
            <a:r>
              <a:rPr lang="en-US" altLang="en-US" dirty="0" smtClean="0"/>
              <a:t>Step 2. Data preparation (collection, cleaning and transformation)</a:t>
            </a:r>
          </a:p>
          <a:p>
            <a:endParaRPr lang="en-US" altLang="en-US" dirty="0"/>
          </a:p>
          <a:p>
            <a:r>
              <a:rPr lang="en-US" altLang="en-US" dirty="0" smtClean="0"/>
              <a:t>Step 3. Implementation of the analysis</a:t>
            </a:r>
          </a:p>
          <a:p>
            <a:pPr lvl="1"/>
            <a:r>
              <a:rPr lang="en-US" altLang="en-US" dirty="0" smtClean="0"/>
              <a:t>Exploratory data analysis</a:t>
            </a:r>
          </a:p>
          <a:p>
            <a:pPr lvl="1"/>
            <a:r>
              <a:rPr lang="en-US" altLang="en-US" dirty="0" smtClean="0"/>
              <a:t>Inferential data analysis</a:t>
            </a:r>
          </a:p>
          <a:p>
            <a:pPr lvl="1"/>
            <a:endParaRPr lang="en-US" altLang="en-US" dirty="0"/>
          </a:p>
          <a:p>
            <a:r>
              <a:rPr lang="en-US" altLang="en-US" dirty="0" smtClean="0"/>
              <a:t>Step 4. Interpretation</a:t>
            </a:r>
          </a:p>
          <a:p>
            <a:pPr lvl="1"/>
            <a:endParaRPr lang="en-US" altLang="en-US" dirty="0"/>
          </a:p>
          <a:p>
            <a:pPr lvl="1"/>
            <a:endParaRPr lang="en-US" altLang="en-US" dirty="0" smtClean="0"/>
          </a:p>
        </p:txBody>
      </p:sp>
      <p:sp>
        <p:nvSpPr>
          <p:cNvPr id="4" name="灯片编号占位符 5"/>
          <p:cNvSpPr>
            <a:spLocks noGrp="1"/>
          </p:cNvSpPr>
          <p:nvPr>
            <p:ph type="sldNum" sz="quarter" idx="12"/>
          </p:nvPr>
        </p:nvSpPr>
        <p:spPr/>
        <p:txBody>
          <a:bodyPr/>
          <a:lstStyle/>
          <a:p>
            <a:fld id="{68174C96-B78C-45C5-9D7A-D140C151B975}" type="slidenum">
              <a:rPr lang="en-US" altLang="en-US"/>
              <a:pPr/>
              <a:t>28</a:t>
            </a:fld>
            <a:endParaRPr lang="en-US" altLang="en-US"/>
          </a:p>
        </p:txBody>
      </p:sp>
    </p:spTree>
    <p:extLst>
      <p:ext uri="{BB962C8B-B14F-4D97-AF65-F5344CB8AC3E}">
        <p14:creationId xmlns:p14="http://schemas.microsoft.com/office/powerpoint/2010/main" val="39873799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400" dirty="0" smtClean="0"/>
              <a:t>Data Analysis with R</a:t>
            </a:r>
            <a:endParaRPr lang="en-US" altLang="en-US" sz="4400" dirty="0"/>
          </a:p>
        </p:txBody>
      </p:sp>
      <p:sp>
        <p:nvSpPr>
          <p:cNvPr id="5123" name="Rectangle 3"/>
          <p:cNvSpPr>
            <a:spLocks noGrp="1" noChangeArrowheads="1"/>
          </p:cNvSpPr>
          <p:nvPr>
            <p:ph idx="1"/>
          </p:nvPr>
        </p:nvSpPr>
        <p:spPr>
          <a:xfrm>
            <a:off x="838200" y="1828799"/>
            <a:ext cx="10515600" cy="4348163"/>
          </a:xfrm>
        </p:spPr>
        <p:txBody>
          <a:bodyPr>
            <a:normAutofit/>
          </a:bodyPr>
          <a:lstStyle/>
          <a:p>
            <a:r>
              <a:rPr lang="en-US" altLang="en-US" dirty="0" smtClean="0"/>
              <a:t>Data Visualization</a:t>
            </a:r>
          </a:p>
          <a:p>
            <a:endParaRPr lang="en-US" altLang="en-US" dirty="0" smtClean="0"/>
          </a:p>
          <a:p>
            <a:r>
              <a:rPr lang="en-US" altLang="en-US" dirty="0" smtClean="0"/>
              <a:t>Statistical Computing</a:t>
            </a:r>
          </a:p>
          <a:p>
            <a:endParaRPr lang="en-US" altLang="en-US" dirty="0"/>
          </a:p>
          <a:p>
            <a:r>
              <a:rPr lang="en-US" altLang="en-US" dirty="0" smtClean="0"/>
              <a:t>Free Software Environment</a:t>
            </a:r>
          </a:p>
          <a:p>
            <a:pPr lvl="1"/>
            <a:endParaRPr lang="en-US" altLang="en-US" dirty="0"/>
          </a:p>
          <a:p>
            <a:r>
              <a:rPr lang="en-US" altLang="en-US" dirty="0" smtClean="0"/>
              <a:t>Over </a:t>
            </a:r>
            <a:r>
              <a:rPr lang="en-US" altLang="en-US" dirty="0" smtClean="0"/>
              <a:t>6,000 </a:t>
            </a:r>
            <a:r>
              <a:rPr lang="en-US" altLang="en-US" dirty="0" smtClean="0"/>
              <a:t>packages</a:t>
            </a:r>
          </a:p>
          <a:p>
            <a:pPr lvl="1"/>
            <a:endParaRPr lang="en-US" altLang="en-US" dirty="0"/>
          </a:p>
          <a:p>
            <a:pPr lvl="1"/>
            <a:endParaRPr lang="en-US" altLang="en-US" dirty="0" smtClean="0"/>
          </a:p>
        </p:txBody>
      </p:sp>
      <p:sp>
        <p:nvSpPr>
          <p:cNvPr id="4" name="灯片编号占位符 5"/>
          <p:cNvSpPr>
            <a:spLocks noGrp="1"/>
          </p:cNvSpPr>
          <p:nvPr>
            <p:ph type="sldNum" sz="quarter" idx="12"/>
          </p:nvPr>
        </p:nvSpPr>
        <p:spPr/>
        <p:txBody>
          <a:bodyPr/>
          <a:lstStyle/>
          <a:p>
            <a:fld id="{68174C96-B78C-45C5-9D7A-D140C151B975}" type="slidenum">
              <a:rPr lang="en-US" altLang="en-US"/>
              <a:pPr/>
              <a:t>29</a:t>
            </a:fld>
            <a:endParaRPr lang="en-US" altLang="en-US"/>
          </a:p>
        </p:txBody>
      </p:sp>
    </p:spTree>
    <p:extLst>
      <p:ext uri="{BB962C8B-B14F-4D97-AF65-F5344CB8AC3E}">
        <p14:creationId xmlns:p14="http://schemas.microsoft.com/office/powerpoint/2010/main" val="2453124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Census vs. Sampling</a:t>
            </a:r>
          </a:p>
        </p:txBody>
      </p:sp>
      <p:sp>
        <p:nvSpPr>
          <p:cNvPr id="19459" name="Rectangle 6"/>
          <p:cNvSpPr>
            <a:spLocks noGrp="1" noChangeArrowheads="1"/>
          </p:cNvSpPr>
          <p:nvPr>
            <p:ph idx="1"/>
          </p:nvPr>
        </p:nvSpPr>
        <p:spPr/>
        <p:txBody>
          <a:bodyPr>
            <a:normAutofit lnSpcReduction="10000"/>
          </a:bodyPr>
          <a:lstStyle/>
          <a:p>
            <a:r>
              <a:rPr lang="en-US" altLang="zh-CN" b="1" dirty="0" smtClean="0"/>
              <a:t>Census</a:t>
            </a:r>
            <a:r>
              <a:rPr lang="en-US" altLang="zh-CN" dirty="0" smtClean="0"/>
              <a:t>: an examination of all elements of the population</a:t>
            </a:r>
          </a:p>
          <a:p>
            <a:endParaRPr lang="en-US" altLang="en-US" dirty="0" smtClean="0"/>
          </a:p>
          <a:p>
            <a:r>
              <a:rPr lang="en-US" altLang="en-US" b="1" dirty="0" smtClean="0"/>
              <a:t>Simple random sampling</a:t>
            </a:r>
            <a:r>
              <a:rPr lang="en-US" altLang="en-US" dirty="0" smtClean="0"/>
              <a:t> is the sampling technique such that each element of the population has an equal chance of being selected. </a:t>
            </a:r>
          </a:p>
          <a:p>
            <a:endParaRPr lang="en-US" altLang="en-US" dirty="0"/>
          </a:p>
          <a:p>
            <a:r>
              <a:rPr lang="en-US" altLang="en-US" b="1" dirty="0" smtClean="0"/>
              <a:t>Sample size</a:t>
            </a:r>
            <a:r>
              <a:rPr lang="en-US" altLang="en-US" dirty="0" smtClean="0"/>
              <a:t> is the number of elements in a sample.</a:t>
            </a:r>
          </a:p>
          <a:p>
            <a:pPr marL="457200" lvl="1" indent="0">
              <a:buNone/>
            </a:pPr>
            <a:r>
              <a:rPr lang="en-US" altLang="en-US" dirty="0" smtClean="0"/>
              <a:t> </a:t>
            </a:r>
          </a:p>
        </p:txBody>
      </p:sp>
    </p:spTree>
    <p:extLst>
      <p:ext uri="{BB962C8B-B14F-4D97-AF65-F5344CB8AC3E}">
        <p14:creationId xmlns:p14="http://schemas.microsoft.com/office/powerpoint/2010/main" val="1268292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sz="4400" dirty="0" smtClean="0"/>
              <a:t>Applications of Business Statistics</a:t>
            </a:r>
          </a:p>
        </p:txBody>
      </p:sp>
      <p:sp>
        <p:nvSpPr>
          <p:cNvPr id="19459" name="Rectangle 6"/>
          <p:cNvSpPr>
            <a:spLocks noGrp="1" noChangeArrowheads="1"/>
          </p:cNvSpPr>
          <p:nvPr>
            <p:ph idx="1"/>
          </p:nvPr>
        </p:nvSpPr>
        <p:spPr>
          <a:xfrm>
            <a:off x="838200" y="1447800"/>
            <a:ext cx="10515600" cy="4729163"/>
          </a:xfrm>
        </p:spPr>
        <p:txBody>
          <a:bodyPr>
            <a:noAutofit/>
          </a:bodyPr>
          <a:lstStyle/>
          <a:p>
            <a:endParaRPr lang="en-US" altLang="en-US" sz="2400" dirty="0" smtClean="0"/>
          </a:p>
          <a:p>
            <a:r>
              <a:rPr lang="en-US" altLang="en-US" sz="2400" dirty="0" smtClean="0"/>
              <a:t>Market segmentation</a:t>
            </a:r>
          </a:p>
          <a:p>
            <a:r>
              <a:rPr lang="en-US" altLang="en-US" sz="2400" dirty="0" smtClean="0"/>
              <a:t>Marketing response function estimation</a:t>
            </a:r>
          </a:p>
          <a:p>
            <a:r>
              <a:rPr lang="en-US" altLang="en-US" sz="2400" dirty="0" smtClean="0"/>
              <a:t>Future demand prediction</a:t>
            </a:r>
          </a:p>
          <a:p>
            <a:r>
              <a:rPr lang="en-US" altLang="en-US" sz="2400" dirty="0" smtClean="0"/>
              <a:t>Regression analysis of security price reaction to accounting disclosures</a:t>
            </a:r>
          </a:p>
          <a:p>
            <a:r>
              <a:rPr lang="en-US" altLang="en-US" sz="2400" dirty="0" smtClean="0"/>
              <a:t>Fraudulent financial report detection</a:t>
            </a:r>
          </a:p>
          <a:p>
            <a:r>
              <a:rPr lang="en-US" altLang="en-US" sz="2400" dirty="0"/>
              <a:t>I</a:t>
            </a:r>
            <a:r>
              <a:rPr lang="en-US" altLang="en-US" sz="2400" dirty="0" smtClean="0"/>
              <a:t>nvestment strategy comparison 	</a:t>
            </a:r>
          </a:p>
          <a:p>
            <a:r>
              <a:rPr lang="en-US" altLang="en-US" sz="2400" dirty="0" smtClean="0"/>
              <a:t>Quality control</a:t>
            </a:r>
          </a:p>
        </p:txBody>
      </p:sp>
    </p:spTree>
    <p:extLst>
      <p:ext uri="{BB962C8B-B14F-4D97-AF65-F5344CB8AC3E}">
        <p14:creationId xmlns:p14="http://schemas.microsoft.com/office/powerpoint/2010/main" val="1811863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smtClean="0"/>
              <a:t>A Statistical Study</a:t>
            </a:r>
            <a:endParaRPr lang="en-US" altLang="en-US" dirty="0"/>
          </a:p>
        </p:txBody>
      </p:sp>
      <p:sp>
        <p:nvSpPr>
          <p:cNvPr id="4" name="灯片编号占位符 5"/>
          <p:cNvSpPr>
            <a:spLocks noGrp="1"/>
          </p:cNvSpPr>
          <p:nvPr>
            <p:ph type="sldNum" sz="quarter" idx="12"/>
          </p:nvPr>
        </p:nvSpPr>
        <p:spPr/>
        <p:txBody>
          <a:bodyPr/>
          <a:lstStyle/>
          <a:p>
            <a:fld id="{657EC180-B97A-4DDB-836E-DAA296AA995E}" type="slidenum">
              <a:rPr lang="en-US" altLang="en-US" smtClean="0"/>
              <a:pPr/>
              <a:t>4</a:t>
            </a:fld>
            <a:endParaRPr lang="en-US" altLang="en-US" dirty="0"/>
          </a:p>
        </p:txBody>
      </p:sp>
      <p:sp>
        <p:nvSpPr>
          <p:cNvPr id="3" name="文本框 2"/>
          <p:cNvSpPr txBox="1"/>
          <p:nvPr/>
        </p:nvSpPr>
        <p:spPr>
          <a:xfrm>
            <a:off x="4724400" y="1946910"/>
            <a:ext cx="3200400" cy="523220"/>
          </a:xfrm>
          <a:prstGeom prst="rect">
            <a:avLst/>
          </a:prstGeom>
          <a:noFill/>
          <a:ln w="15875">
            <a:solidFill>
              <a:schemeClr val="dk1"/>
            </a:solidFill>
          </a:ln>
        </p:spPr>
        <p:txBody>
          <a:bodyPr wrap="square" rtlCol="0">
            <a:spAutoFit/>
          </a:bodyPr>
          <a:lstStyle/>
          <a:p>
            <a:pPr algn="ctr"/>
            <a:r>
              <a:rPr lang="en-US" sz="2800" dirty="0" smtClean="0">
                <a:ln w="15875">
                  <a:solidFill>
                    <a:schemeClr val="dk1"/>
                  </a:solidFill>
                </a:ln>
                <a:latin typeface="Helvetica" panose="020B0604020202020204" pitchFamily="34" charset="0"/>
                <a:cs typeface="Helvetica" panose="020B0604020202020204" pitchFamily="34" charset="0"/>
              </a:rPr>
              <a:t>Population</a:t>
            </a:r>
            <a:endParaRPr lang="en-US" sz="2800" dirty="0">
              <a:ln w="15875">
                <a:solidFill>
                  <a:schemeClr val="dk1"/>
                </a:solidFill>
              </a:ln>
              <a:latin typeface="Helvetica" panose="020B0604020202020204" pitchFamily="34" charset="0"/>
              <a:cs typeface="Helvetica" panose="020B0604020202020204" pitchFamily="34" charset="0"/>
            </a:endParaRPr>
          </a:p>
        </p:txBody>
      </p:sp>
      <p:sp>
        <p:nvSpPr>
          <p:cNvPr id="8" name="文本框 7"/>
          <p:cNvSpPr txBox="1"/>
          <p:nvPr/>
        </p:nvSpPr>
        <p:spPr>
          <a:xfrm>
            <a:off x="4724400" y="4994910"/>
            <a:ext cx="3200400" cy="523220"/>
          </a:xfrm>
          <a:prstGeom prst="rect">
            <a:avLst/>
          </a:prstGeom>
          <a:noFill/>
          <a:ln>
            <a:solidFill>
              <a:schemeClr val="dk1"/>
            </a:solidFill>
          </a:ln>
        </p:spPr>
        <p:txBody>
          <a:bodyPr wrap="square" rtlCol="0">
            <a:spAutoFit/>
          </a:bodyPr>
          <a:lstStyle/>
          <a:p>
            <a:pPr algn="ctr"/>
            <a:r>
              <a:rPr lang="en-US" sz="2800" dirty="0" smtClean="0">
                <a:ln w="15875">
                  <a:solidFill>
                    <a:schemeClr val="dk1"/>
                  </a:solidFill>
                </a:ln>
                <a:latin typeface="Helvetica" panose="020B0604020202020204" pitchFamily="34" charset="0"/>
                <a:cs typeface="Helvetica" panose="020B0604020202020204" pitchFamily="34" charset="0"/>
              </a:rPr>
              <a:t>Sample</a:t>
            </a:r>
            <a:endParaRPr lang="en-US" sz="2800" dirty="0">
              <a:ln w="15875">
                <a:solidFill>
                  <a:schemeClr val="dk1"/>
                </a:solidFill>
              </a:ln>
              <a:latin typeface="Helvetica" panose="020B0604020202020204" pitchFamily="34" charset="0"/>
              <a:cs typeface="Helvetica" panose="020B0604020202020204" pitchFamily="34" charset="0"/>
            </a:endParaRPr>
          </a:p>
        </p:txBody>
      </p:sp>
      <p:sp>
        <p:nvSpPr>
          <p:cNvPr id="15" name="右弧形箭头 14"/>
          <p:cNvSpPr/>
          <p:nvPr/>
        </p:nvSpPr>
        <p:spPr>
          <a:xfrm>
            <a:off x="7924800" y="1981200"/>
            <a:ext cx="2057400" cy="36433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右弧形箭头 17"/>
          <p:cNvSpPr/>
          <p:nvPr/>
        </p:nvSpPr>
        <p:spPr>
          <a:xfrm rot="10800000">
            <a:off x="2636520" y="1807369"/>
            <a:ext cx="2057400" cy="36433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文本框 18"/>
          <p:cNvSpPr txBox="1"/>
          <p:nvPr/>
        </p:nvSpPr>
        <p:spPr>
          <a:xfrm>
            <a:off x="7326630" y="3429000"/>
            <a:ext cx="3200400" cy="523220"/>
          </a:xfrm>
          <a:prstGeom prst="rect">
            <a:avLst/>
          </a:prstGeom>
          <a:noFill/>
          <a:ln w="15875">
            <a:noFill/>
          </a:ln>
        </p:spPr>
        <p:txBody>
          <a:bodyPr wrap="square" rtlCol="0">
            <a:spAutoFit/>
          </a:bodyPr>
          <a:lstStyle/>
          <a:p>
            <a:pPr algn="ctr"/>
            <a:r>
              <a:rPr lang="en-US" sz="2800" dirty="0" smtClean="0">
                <a:ln w="15875">
                  <a:solidFill>
                    <a:schemeClr val="dk1"/>
                  </a:solidFill>
                </a:ln>
                <a:latin typeface="Helvetica" panose="020B0604020202020204" pitchFamily="34" charset="0"/>
                <a:cs typeface="Helvetica" panose="020B0604020202020204" pitchFamily="34" charset="0"/>
              </a:rPr>
              <a:t>Sampling</a:t>
            </a:r>
            <a:endParaRPr lang="en-US" sz="2800" dirty="0">
              <a:ln w="15875">
                <a:solidFill>
                  <a:schemeClr val="dk1"/>
                </a:solidFill>
              </a:ln>
              <a:latin typeface="Helvetica" panose="020B0604020202020204" pitchFamily="34" charset="0"/>
              <a:cs typeface="Helvetica" panose="020B0604020202020204" pitchFamily="34" charset="0"/>
            </a:endParaRPr>
          </a:p>
        </p:txBody>
      </p:sp>
      <p:sp>
        <p:nvSpPr>
          <p:cNvPr id="20" name="文本框 19"/>
          <p:cNvSpPr txBox="1"/>
          <p:nvPr/>
        </p:nvSpPr>
        <p:spPr>
          <a:xfrm>
            <a:off x="2366010" y="3429000"/>
            <a:ext cx="3200400" cy="523220"/>
          </a:xfrm>
          <a:prstGeom prst="rect">
            <a:avLst/>
          </a:prstGeom>
          <a:noFill/>
          <a:ln w="15875">
            <a:noFill/>
          </a:ln>
        </p:spPr>
        <p:txBody>
          <a:bodyPr wrap="square" rtlCol="0">
            <a:spAutoFit/>
          </a:bodyPr>
          <a:lstStyle/>
          <a:p>
            <a:pPr algn="ctr"/>
            <a:r>
              <a:rPr lang="en-US" sz="2800" dirty="0" smtClean="0">
                <a:ln w="15875">
                  <a:solidFill>
                    <a:schemeClr val="dk1"/>
                  </a:solidFill>
                </a:ln>
                <a:latin typeface="Helvetica" panose="020B0604020202020204" pitchFamily="34" charset="0"/>
                <a:cs typeface="Helvetica" panose="020B0604020202020204" pitchFamily="34" charset="0"/>
              </a:rPr>
              <a:t>Generalization</a:t>
            </a:r>
            <a:endParaRPr lang="en-US" sz="2800" dirty="0">
              <a:ln w="15875">
                <a:solidFill>
                  <a:schemeClr val="dk1"/>
                </a:solidFill>
              </a:ln>
              <a:latin typeface="Helvetica" panose="020B0604020202020204" pitchFamily="34" charset="0"/>
              <a:cs typeface="Helvetica" panose="020B0604020202020204" pitchFamily="34" charset="0"/>
            </a:endParaRPr>
          </a:p>
        </p:txBody>
      </p:sp>
      <p:sp>
        <p:nvSpPr>
          <p:cNvPr id="17" name="下箭头 16"/>
          <p:cNvSpPr/>
          <p:nvPr/>
        </p:nvSpPr>
        <p:spPr>
          <a:xfrm>
            <a:off x="5867400" y="4114800"/>
            <a:ext cx="457200" cy="8801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文本框 22"/>
          <p:cNvSpPr txBox="1"/>
          <p:nvPr/>
        </p:nvSpPr>
        <p:spPr>
          <a:xfrm>
            <a:off x="4606290" y="3581400"/>
            <a:ext cx="3200400" cy="523220"/>
          </a:xfrm>
          <a:prstGeom prst="rect">
            <a:avLst/>
          </a:prstGeom>
          <a:noFill/>
          <a:ln w="15875">
            <a:noFill/>
          </a:ln>
        </p:spPr>
        <p:txBody>
          <a:bodyPr wrap="square" rtlCol="0">
            <a:spAutoFit/>
          </a:bodyPr>
          <a:lstStyle/>
          <a:p>
            <a:pPr algn="ctr"/>
            <a:r>
              <a:rPr lang="en-US" sz="2800" dirty="0" smtClean="0">
                <a:ln w="15875">
                  <a:solidFill>
                    <a:schemeClr val="dk1"/>
                  </a:solidFill>
                </a:ln>
                <a:latin typeface="Helvetica" panose="020B0604020202020204" pitchFamily="34" charset="0"/>
                <a:cs typeface="Helvetica" panose="020B0604020202020204" pitchFamily="34" charset="0"/>
              </a:rPr>
              <a:t>Analysis</a:t>
            </a:r>
            <a:endParaRPr lang="en-US" sz="2800" dirty="0">
              <a:ln w="15875">
                <a:solidFill>
                  <a:schemeClr val="dk1"/>
                </a:solidFill>
              </a:ln>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91382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sz="4400" dirty="0" smtClean="0"/>
              <a:t>Exercise</a:t>
            </a:r>
          </a:p>
        </p:txBody>
      </p:sp>
      <p:sp>
        <p:nvSpPr>
          <p:cNvPr id="19459" name="Rectangle 6"/>
          <p:cNvSpPr>
            <a:spLocks noGrp="1" noChangeArrowheads="1"/>
          </p:cNvSpPr>
          <p:nvPr>
            <p:ph idx="1"/>
          </p:nvPr>
        </p:nvSpPr>
        <p:spPr/>
        <p:txBody>
          <a:bodyPr>
            <a:normAutofit/>
          </a:bodyPr>
          <a:lstStyle/>
          <a:p>
            <a:pPr marL="0" indent="0">
              <a:buNone/>
            </a:pPr>
            <a:r>
              <a:rPr lang="en-US" altLang="en-US" sz="3000" dirty="0" smtClean="0"/>
              <a:t>Define the population and the sample in the following statistical studies </a:t>
            </a:r>
          </a:p>
          <a:p>
            <a:endParaRPr lang="en-US" altLang="en-US" sz="2800" dirty="0" smtClean="0"/>
          </a:p>
          <a:p>
            <a:r>
              <a:rPr lang="en-US" altLang="zh-CN" sz="2800" dirty="0" smtClean="0"/>
              <a:t>E</a:t>
            </a:r>
            <a:r>
              <a:rPr lang="en-US" altLang="en-US" sz="2800" dirty="0" smtClean="0"/>
              <a:t>lection polls</a:t>
            </a:r>
          </a:p>
          <a:p>
            <a:r>
              <a:rPr lang="en-US" altLang="en-US" sz="2800" dirty="0" smtClean="0"/>
              <a:t>Statistical quality control</a:t>
            </a:r>
          </a:p>
          <a:p>
            <a:r>
              <a:rPr lang="en-US" altLang="en-US" sz="2800" dirty="0" smtClean="0"/>
              <a:t>Studies on lung cancer and smoking</a:t>
            </a:r>
          </a:p>
          <a:p>
            <a:endParaRPr lang="en-US" altLang="en-US" sz="2800" dirty="0" smtClean="0"/>
          </a:p>
        </p:txBody>
      </p:sp>
    </p:spTree>
    <p:extLst>
      <p:ext uri="{BB962C8B-B14F-4D97-AF65-F5344CB8AC3E}">
        <p14:creationId xmlns:p14="http://schemas.microsoft.com/office/powerpoint/2010/main" val="2101895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sz="4400" dirty="0" smtClean="0"/>
              <a:t>Data</a:t>
            </a:r>
          </a:p>
        </p:txBody>
      </p:sp>
      <p:sp>
        <p:nvSpPr>
          <p:cNvPr id="19459" name="Rectangle 6"/>
          <p:cNvSpPr>
            <a:spLocks noGrp="1" noChangeArrowheads="1"/>
          </p:cNvSpPr>
          <p:nvPr>
            <p:ph idx="1"/>
          </p:nvPr>
        </p:nvSpPr>
        <p:spPr/>
        <p:txBody>
          <a:bodyPr>
            <a:normAutofit/>
          </a:bodyPr>
          <a:lstStyle/>
          <a:p>
            <a:r>
              <a:rPr lang="en-US" altLang="en-US" dirty="0" smtClean="0"/>
              <a:t>Data are facts and figures from which conclusions can be drawn.</a:t>
            </a:r>
          </a:p>
          <a:p>
            <a:endParaRPr lang="en-US" altLang="en-US" dirty="0" smtClean="0"/>
          </a:p>
          <a:p>
            <a:r>
              <a:rPr lang="en-US" altLang="en-US" dirty="0" smtClean="0"/>
              <a:t>A </a:t>
            </a:r>
            <a:r>
              <a:rPr lang="en-US" altLang="en-US" b="1" dirty="0" smtClean="0"/>
              <a:t>dataset </a:t>
            </a:r>
            <a:r>
              <a:rPr lang="en-US" altLang="en-US" dirty="0" smtClean="0"/>
              <a:t>refers to the data that are collected for a particular study</a:t>
            </a:r>
          </a:p>
          <a:p>
            <a:pPr lvl="1"/>
            <a:r>
              <a:rPr lang="en-US" altLang="en-US" dirty="0"/>
              <a:t>In a data </a:t>
            </a:r>
            <a:r>
              <a:rPr lang="en-US" altLang="en-US" dirty="0" smtClean="0"/>
              <a:t>set (</a:t>
            </a:r>
            <a:r>
              <a:rPr lang="en-US" altLang="en-US" b="1" dirty="0" smtClean="0"/>
              <a:t>data matrix</a:t>
            </a:r>
            <a:r>
              <a:rPr lang="en-US" altLang="en-US" dirty="0" smtClean="0"/>
              <a:t>), </a:t>
            </a:r>
            <a:r>
              <a:rPr lang="en-US" altLang="en-US" dirty="0"/>
              <a:t>each row corresponds to </a:t>
            </a:r>
            <a:r>
              <a:rPr lang="en-US" altLang="en-US" dirty="0" smtClean="0"/>
              <a:t>an element, </a:t>
            </a:r>
            <a:r>
              <a:rPr lang="en-US" altLang="en-US" dirty="0"/>
              <a:t>while each column corresponds to a variable. </a:t>
            </a:r>
          </a:p>
          <a:p>
            <a:pPr lvl="1"/>
            <a:r>
              <a:rPr lang="en-US" altLang="en-US" b="1" dirty="0" smtClean="0"/>
              <a:t>Elements (Observations)</a:t>
            </a:r>
            <a:r>
              <a:rPr lang="en-US" altLang="en-US" dirty="0"/>
              <a:t> </a:t>
            </a:r>
            <a:r>
              <a:rPr lang="en-US" altLang="en-US" dirty="0" smtClean="0"/>
              <a:t>may be people, objects, events, or other entries</a:t>
            </a:r>
          </a:p>
        </p:txBody>
      </p:sp>
    </p:spTree>
    <p:extLst>
      <p:ext uri="{BB962C8B-B14F-4D97-AF65-F5344CB8AC3E}">
        <p14:creationId xmlns:p14="http://schemas.microsoft.com/office/powerpoint/2010/main" val="1235016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en-US" altLang="en-US" sz="4400" dirty="0" smtClean="0"/>
              <a:t>Variables</a:t>
            </a:r>
            <a:endParaRPr lang="en-US" altLang="en-US" sz="4400" dirty="0"/>
          </a:p>
        </p:txBody>
      </p:sp>
      <p:sp>
        <p:nvSpPr>
          <p:cNvPr id="3075" name="Rectangle 3"/>
          <p:cNvSpPr>
            <a:spLocks noGrp="1" noChangeArrowheads="1"/>
          </p:cNvSpPr>
          <p:nvPr>
            <p:ph idx="1"/>
          </p:nvPr>
        </p:nvSpPr>
        <p:spPr/>
        <p:txBody>
          <a:bodyPr>
            <a:normAutofit/>
          </a:bodyPr>
          <a:lstStyle/>
          <a:p>
            <a:r>
              <a:rPr lang="en-US" altLang="en-US" dirty="0" smtClean="0"/>
              <a:t>A variable is a characteristic of an element that can change or take on different values.  </a:t>
            </a:r>
          </a:p>
          <a:p>
            <a:pPr marL="0" indent="0">
              <a:buNone/>
            </a:pPr>
            <a:endParaRPr lang="en-US" altLang="en-US" dirty="0" smtClean="0"/>
          </a:p>
        </p:txBody>
      </p:sp>
      <p:sp>
        <p:nvSpPr>
          <p:cNvPr id="4" name="灯片编号占位符 5"/>
          <p:cNvSpPr>
            <a:spLocks noGrp="1"/>
          </p:cNvSpPr>
          <p:nvPr>
            <p:ph type="sldNum" sz="quarter" idx="12"/>
          </p:nvPr>
        </p:nvSpPr>
        <p:spPr/>
        <p:txBody>
          <a:bodyPr/>
          <a:lstStyle/>
          <a:p>
            <a:fld id="{657EC180-B97A-4DDB-836E-DAA296AA995E}" type="slidenum">
              <a:rPr lang="en-US" altLang="en-US" smtClean="0"/>
              <a:pPr/>
              <a:t>7</a:t>
            </a:fld>
            <a:endParaRPr lang="en-US"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906386"/>
            <a:ext cx="10058400" cy="363252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en-US" altLang="en-US" sz="4400" dirty="0" smtClean="0"/>
              <a:t>Variables (Cont’d)</a:t>
            </a:r>
            <a:endParaRPr lang="en-US" altLang="en-US" sz="4400" dirty="0"/>
          </a:p>
        </p:txBody>
      </p:sp>
      <p:sp>
        <p:nvSpPr>
          <p:cNvPr id="3075" name="Rectangle 3"/>
          <p:cNvSpPr>
            <a:spLocks noGrp="1" noChangeArrowheads="1"/>
          </p:cNvSpPr>
          <p:nvPr>
            <p:ph idx="1"/>
          </p:nvPr>
        </p:nvSpPr>
        <p:spPr/>
        <p:txBody>
          <a:bodyPr>
            <a:normAutofit fontScale="92500" lnSpcReduction="10000"/>
          </a:bodyPr>
          <a:lstStyle/>
          <a:p>
            <a:r>
              <a:rPr lang="en-US" altLang="en-US" b="1" dirty="0" smtClean="0"/>
              <a:t>Quantitative (numerical) variables</a:t>
            </a:r>
            <a:r>
              <a:rPr lang="en-US" altLang="en-US" dirty="0" smtClean="0"/>
              <a:t>: </a:t>
            </a:r>
            <a:r>
              <a:rPr lang="en-US" altLang="en-US" dirty="0"/>
              <a:t>the possible measurements of the values </a:t>
            </a:r>
            <a:r>
              <a:rPr lang="en-US" altLang="en-US" dirty="0" smtClean="0"/>
              <a:t>are </a:t>
            </a:r>
            <a:r>
              <a:rPr lang="en-US" altLang="en-US" dirty="0"/>
              <a:t>numbers that represent </a:t>
            </a:r>
            <a:r>
              <a:rPr lang="en-US" altLang="en-US" dirty="0" smtClean="0"/>
              <a:t>quantities.</a:t>
            </a:r>
          </a:p>
          <a:p>
            <a:pPr lvl="1"/>
            <a:r>
              <a:rPr lang="en-US" altLang="en-US" dirty="0" smtClean="0"/>
              <a:t>A</a:t>
            </a:r>
            <a:r>
              <a:rPr lang="en-US" altLang="en-US" b="1" dirty="0" smtClean="0"/>
              <a:t> discrete variable</a:t>
            </a:r>
            <a:r>
              <a:rPr lang="en-US" altLang="en-US" dirty="0" smtClean="0"/>
              <a:t> takes numerical values with jumps.</a:t>
            </a:r>
          </a:p>
          <a:p>
            <a:pPr lvl="1"/>
            <a:r>
              <a:rPr lang="en-US" altLang="en-US" dirty="0" smtClean="0"/>
              <a:t>A</a:t>
            </a:r>
            <a:r>
              <a:rPr lang="en-US" altLang="en-US" b="1" dirty="0" smtClean="0"/>
              <a:t> continuous variable</a:t>
            </a:r>
            <a:r>
              <a:rPr lang="en-US" altLang="en-US" dirty="0" smtClean="0"/>
              <a:t> can take any value in a range.</a:t>
            </a:r>
            <a:endParaRPr lang="en-US" altLang="en-US" dirty="0"/>
          </a:p>
          <a:p>
            <a:r>
              <a:rPr lang="en-US" altLang="en-US" b="1" dirty="0" smtClean="0"/>
              <a:t>Qualitative (categorical) variables</a:t>
            </a:r>
            <a:r>
              <a:rPr lang="en-US" altLang="en-US" dirty="0" smtClean="0"/>
              <a:t>: </a:t>
            </a:r>
            <a:r>
              <a:rPr lang="en-US" altLang="en-US" dirty="0"/>
              <a:t>the possible measurements fall into </a:t>
            </a:r>
            <a:r>
              <a:rPr lang="en-US" altLang="en-US" dirty="0" smtClean="0"/>
              <a:t>categories. Each category is called a </a:t>
            </a:r>
            <a:r>
              <a:rPr lang="en-US" altLang="en-US" b="1" dirty="0" smtClean="0"/>
              <a:t>level</a:t>
            </a:r>
            <a:r>
              <a:rPr lang="en-US" altLang="en-US" dirty="0" smtClean="0"/>
              <a:t>. </a:t>
            </a:r>
          </a:p>
          <a:p>
            <a:pPr lvl="1"/>
            <a:r>
              <a:rPr lang="en-US" altLang="en-US" dirty="0" smtClean="0"/>
              <a:t>An </a:t>
            </a:r>
            <a:r>
              <a:rPr lang="en-US" altLang="en-US" b="1" dirty="0" smtClean="0"/>
              <a:t>ordinal variable </a:t>
            </a:r>
            <a:r>
              <a:rPr lang="en-US" altLang="en-US" dirty="0" smtClean="0"/>
              <a:t>is a qualitative variable with levels in order. </a:t>
            </a:r>
          </a:p>
          <a:p>
            <a:pPr lvl="1"/>
            <a:r>
              <a:rPr lang="en-US" altLang="en-US" dirty="0" smtClean="0"/>
              <a:t>A </a:t>
            </a:r>
            <a:r>
              <a:rPr lang="en-US" altLang="en-US" b="1" dirty="0" smtClean="0"/>
              <a:t>nominal </a:t>
            </a:r>
            <a:r>
              <a:rPr lang="en-US" altLang="en-US" b="1" dirty="0"/>
              <a:t>variable </a:t>
            </a:r>
            <a:r>
              <a:rPr lang="en-US" altLang="en-US" dirty="0"/>
              <a:t>is a qualitative variable with levels </a:t>
            </a:r>
            <a:r>
              <a:rPr lang="en-US" altLang="en-US" dirty="0" smtClean="0"/>
              <a:t>not in </a:t>
            </a:r>
            <a:r>
              <a:rPr lang="en-US" altLang="en-US" dirty="0"/>
              <a:t>order. </a:t>
            </a:r>
          </a:p>
        </p:txBody>
      </p:sp>
      <p:sp>
        <p:nvSpPr>
          <p:cNvPr id="4" name="灯片编号占位符 5"/>
          <p:cNvSpPr>
            <a:spLocks noGrp="1"/>
          </p:cNvSpPr>
          <p:nvPr>
            <p:ph type="sldNum" sz="quarter" idx="12"/>
          </p:nvPr>
        </p:nvSpPr>
        <p:spPr/>
        <p:txBody>
          <a:bodyPr/>
          <a:lstStyle/>
          <a:p>
            <a:fld id="{657EC180-B97A-4DDB-836E-DAA296AA995E}" type="slidenum">
              <a:rPr lang="en-US" altLang="en-US" smtClean="0"/>
              <a:pPr/>
              <a:t>8</a:t>
            </a:fld>
            <a:endParaRPr lang="en-US" altLang="en-US"/>
          </a:p>
        </p:txBody>
      </p:sp>
    </p:spTree>
    <p:extLst>
      <p:ext uri="{BB962C8B-B14F-4D97-AF65-F5344CB8AC3E}">
        <p14:creationId xmlns:p14="http://schemas.microsoft.com/office/powerpoint/2010/main" val="4280969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sz="4400" dirty="0" smtClean="0"/>
              <a:t>Exercise</a:t>
            </a:r>
          </a:p>
        </p:txBody>
      </p:sp>
      <p:sp>
        <p:nvSpPr>
          <p:cNvPr id="19459" name="Rectangle 6"/>
          <p:cNvSpPr>
            <a:spLocks noGrp="1" noChangeArrowheads="1"/>
          </p:cNvSpPr>
          <p:nvPr>
            <p:ph sz="half" idx="1"/>
          </p:nvPr>
        </p:nvSpPr>
        <p:spPr/>
        <p:txBody>
          <a:bodyPr>
            <a:normAutofit/>
          </a:bodyPr>
          <a:lstStyle/>
          <a:p>
            <a:endParaRPr lang="en-US" altLang="en-US" sz="2800" dirty="0" smtClean="0"/>
          </a:p>
          <a:p>
            <a:r>
              <a:rPr lang="en-US" altLang="zh-CN" sz="2600" dirty="0" smtClean="0"/>
              <a:t>Industry</a:t>
            </a:r>
          </a:p>
          <a:p>
            <a:r>
              <a:rPr lang="en-US" altLang="zh-CN" sz="2600" dirty="0" smtClean="0"/>
              <a:t>Race</a:t>
            </a:r>
          </a:p>
          <a:p>
            <a:r>
              <a:rPr lang="en-US" altLang="en-US" sz="2600" dirty="0" smtClean="0"/>
              <a:t>Rank</a:t>
            </a:r>
          </a:p>
          <a:p>
            <a:r>
              <a:rPr lang="en-US" altLang="en-US" sz="2600" dirty="0" smtClean="0"/>
              <a:t>Temperature</a:t>
            </a:r>
          </a:p>
          <a:p>
            <a:r>
              <a:rPr lang="en-US" altLang="en-US" sz="2600" dirty="0" smtClean="0"/>
              <a:t>Weight</a:t>
            </a:r>
          </a:p>
          <a:p>
            <a:endParaRPr lang="en-US" altLang="en-US" sz="2800" dirty="0" smtClean="0"/>
          </a:p>
        </p:txBody>
      </p:sp>
      <p:sp>
        <p:nvSpPr>
          <p:cNvPr id="2" name="内容占位符 1"/>
          <p:cNvSpPr>
            <a:spLocks noGrp="1"/>
          </p:cNvSpPr>
          <p:nvPr>
            <p:ph sz="half" idx="2"/>
          </p:nvPr>
        </p:nvSpPr>
        <p:spPr/>
        <p:txBody>
          <a:bodyPr>
            <a:normAutofit/>
          </a:bodyPr>
          <a:lstStyle/>
          <a:p>
            <a:pPr marL="0" indent="0">
              <a:buNone/>
            </a:pPr>
            <a:endParaRPr lang="en-US" altLang="zh-CN" sz="2600" dirty="0"/>
          </a:p>
          <a:p>
            <a:r>
              <a:rPr lang="en-US" altLang="en-US" sz="2600" dirty="0" smtClean="0"/>
              <a:t>GDP</a:t>
            </a:r>
            <a:endParaRPr lang="en-US" altLang="en-US" sz="2600" dirty="0"/>
          </a:p>
          <a:p>
            <a:r>
              <a:rPr lang="en-US" altLang="en-US" sz="2600" dirty="0" smtClean="0"/>
              <a:t>Level of agreement</a:t>
            </a:r>
          </a:p>
          <a:p>
            <a:r>
              <a:rPr lang="en-US" altLang="en-US" sz="2600" dirty="0" smtClean="0"/>
              <a:t>ZIP code</a:t>
            </a:r>
          </a:p>
          <a:p>
            <a:r>
              <a:rPr lang="en-US" altLang="en-US" sz="2600" dirty="0" smtClean="0"/>
              <a:t>Survey rating</a:t>
            </a:r>
          </a:p>
          <a:p>
            <a:r>
              <a:rPr lang="en-US" altLang="en-US" sz="2600" dirty="0" smtClean="0"/>
              <a:t>Income levels</a:t>
            </a:r>
          </a:p>
          <a:p>
            <a:endParaRPr lang="en-US" altLang="en-US" sz="2800" dirty="0" smtClean="0"/>
          </a:p>
          <a:p>
            <a:endParaRPr lang="en-US" altLang="en-US" sz="2800" dirty="0"/>
          </a:p>
          <a:p>
            <a:endParaRPr lang="en-US" dirty="0"/>
          </a:p>
        </p:txBody>
      </p:sp>
      <p:sp>
        <p:nvSpPr>
          <p:cNvPr id="3" name="内容占位符 2"/>
          <p:cNvSpPr>
            <a:spLocks noGrp="1"/>
          </p:cNvSpPr>
          <p:nvPr>
            <p:ph sz="half" idx="13"/>
          </p:nvPr>
        </p:nvSpPr>
        <p:spPr>
          <a:xfrm>
            <a:off x="838201" y="1690688"/>
            <a:ext cx="10515600" cy="1003299"/>
          </a:xfrm>
        </p:spPr>
        <p:txBody>
          <a:bodyPr>
            <a:normAutofit/>
          </a:bodyPr>
          <a:lstStyle/>
          <a:p>
            <a:pPr marL="0" indent="0">
              <a:buNone/>
            </a:pPr>
            <a:r>
              <a:rPr lang="en-US" altLang="zh-CN" dirty="0"/>
              <a:t>Which variables are quantitative? </a:t>
            </a:r>
            <a:r>
              <a:rPr lang="en-US" altLang="zh-CN" dirty="0" smtClean="0"/>
              <a:t>Which variables are ordinal?</a:t>
            </a:r>
            <a:endParaRPr lang="en-US" altLang="en-US" dirty="0"/>
          </a:p>
          <a:p>
            <a:endParaRPr lang="en-US" dirty="0"/>
          </a:p>
        </p:txBody>
      </p:sp>
    </p:spTree>
    <p:extLst>
      <p:ext uri="{BB962C8B-B14F-4D97-AF65-F5344CB8AC3E}">
        <p14:creationId xmlns:p14="http://schemas.microsoft.com/office/powerpoint/2010/main" val="321173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2076</TotalTime>
  <Words>1369</Words>
  <Application>Microsoft Office PowerPoint</Application>
  <PresentationFormat>宽屏</PresentationFormat>
  <Paragraphs>230</Paragraphs>
  <Slides>30</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等线</vt:lpstr>
      <vt:lpstr>等线 Light</vt:lpstr>
      <vt:lpstr>Arial</vt:lpstr>
      <vt:lpstr>Arial Black</vt:lpstr>
      <vt:lpstr>Calibri</vt:lpstr>
      <vt:lpstr>Calibri Light</vt:lpstr>
      <vt:lpstr>Helvetica</vt:lpstr>
      <vt:lpstr>Default Design</vt:lpstr>
      <vt:lpstr>Chapter 1   Introduction</vt:lpstr>
      <vt:lpstr>Population and Sample</vt:lpstr>
      <vt:lpstr>Census vs. Sampling</vt:lpstr>
      <vt:lpstr>A Statistical Study</vt:lpstr>
      <vt:lpstr>Exercise</vt:lpstr>
      <vt:lpstr>Data</vt:lpstr>
      <vt:lpstr>Variables</vt:lpstr>
      <vt:lpstr>Variables (Cont’d)</vt:lpstr>
      <vt:lpstr>Exercise</vt:lpstr>
      <vt:lpstr>Relationships between Variables</vt:lpstr>
      <vt:lpstr>Heights of Fathers and Their Full Grown Sons</vt:lpstr>
      <vt:lpstr>Scatter Plot Showing Relationships</vt:lpstr>
      <vt:lpstr>Cross-sectional and Time Series Data</vt:lpstr>
      <vt:lpstr>Time Series Plot (Runs Plot)</vt:lpstr>
      <vt:lpstr>Bias</vt:lpstr>
      <vt:lpstr>Data Collection</vt:lpstr>
      <vt:lpstr>Experiments and Observational Studies</vt:lpstr>
      <vt:lpstr>Exercise</vt:lpstr>
      <vt:lpstr>Exercise</vt:lpstr>
      <vt:lpstr>Sampling Methods</vt:lpstr>
      <vt:lpstr>Strata and Clusters</vt:lpstr>
      <vt:lpstr>Experimental Design</vt:lpstr>
      <vt:lpstr>Statistics</vt:lpstr>
      <vt:lpstr>Summary Measures</vt:lpstr>
      <vt:lpstr>Sampling Error</vt:lpstr>
      <vt:lpstr>Exercise</vt:lpstr>
      <vt:lpstr>Exercise</vt:lpstr>
      <vt:lpstr>Statistical Analysis Procedure</vt:lpstr>
      <vt:lpstr>Data Analysis with R</vt:lpstr>
      <vt:lpstr>Applications of Business Statistics</vt:lpstr>
    </vt:vector>
  </TitlesOfParts>
  <Company>Thomson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Statistics</dc:title>
  <dc:creator>TL User</dc:creator>
  <cp:lastModifiedBy>Jiamin Wang</cp:lastModifiedBy>
  <cp:revision>240</cp:revision>
  <dcterms:created xsi:type="dcterms:W3CDTF">2008-11-19T17:14:25Z</dcterms:created>
  <dcterms:modified xsi:type="dcterms:W3CDTF">2019-07-29T16:57:05Z</dcterms:modified>
</cp:coreProperties>
</file>