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7" r:id="rId5"/>
    <p:sldId id="258" r:id="rId6"/>
    <p:sldId id="260" r:id="rId7"/>
    <p:sldId id="261" r:id="rId8"/>
    <p:sldId id="263" r:id="rId9"/>
    <p:sldId id="262" r:id="rId10"/>
    <p:sldId id="265" r:id="rId11"/>
    <p:sldId id="268" r:id="rId12"/>
    <p:sldId id="264" r:id="rId13"/>
    <p:sldId id="266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714B9-1661-46CC-8048-B8B7C174E93C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24D1C-B816-41DD-981B-F1BEAE7A1DD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отрывке из романа «Вечерние новости» Артура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Хейли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говорится о силе журналистов, средств массовой информации. От того, как и когда будет преподнесена та или иная информация, могут зависеть судьбы многих людей. СМИ – инструмент эффективного донесения информации до потребителя. СМИ могут помочь человеку – предупредить о надвигающемся катаклизме, найти потерявшегося, рассказать о значимом открытии, достижении, событии. СМИ могут быть инструментом манипуляции людьми, формирования неадекватного, но выгодного кому-то мнения у больших групп людей – являться инструментом ИО.</a:t>
            </a:r>
            <a:endParaRPr lang="ru-RU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24D1C-B816-41DD-981B-F1BEAE7A1DD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9C5E-614D-490C-B29D-27E91D2DB66A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7CB-DF1B-461F-AF0C-1C3291F02E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9C5E-614D-490C-B29D-27E91D2DB66A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7CB-DF1B-461F-AF0C-1C3291F02E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9C5E-614D-490C-B29D-27E91D2DB66A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7CB-DF1B-461F-AF0C-1C3291F02E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9C5E-614D-490C-B29D-27E91D2DB66A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7CB-DF1B-461F-AF0C-1C3291F02E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9C5E-614D-490C-B29D-27E91D2DB66A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7CB-DF1B-461F-AF0C-1C3291F02E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9C5E-614D-490C-B29D-27E91D2DB66A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7CB-DF1B-461F-AF0C-1C3291F02E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9C5E-614D-490C-B29D-27E91D2DB66A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7CB-DF1B-461F-AF0C-1C3291F02E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9C5E-614D-490C-B29D-27E91D2DB66A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7CB-DF1B-461F-AF0C-1C3291F02E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9C5E-614D-490C-B29D-27E91D2DB66A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7CB-DF1B-461F-AF0C-1C3291F02E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9C5E-614D-490C-B29D-27E91D2DB66A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7CB-DF1B-461F-AF0C-1C3291F02E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9C5E-614D-490C-B29D-27E91D2DB66A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7CB-DF1B-461F-AF0C-1C3291F02E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19C5E-614D-490C-B29D-27E91D2DB66A}" type="datetimeFigureOut">
              <a:rPr lang="ru-RU" smtClean="0"/>
              <a:pPr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227CB-DF1B-461F-AF0C-1C3291F02EE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Информационное оружие как новая угроза, </a:t>
            </a:r>
            <a:r>
              <a:rPr lang="ru-RU" dirty="0" err="1"/>
              <a:t>булинг</a:t>
            </a:r>
            <a:r>
              <a:rPr lang="ru-RU" dirty="0"/>
              <a:t> в сетях, </a:t>
            </a:r>
            <a:r>
              <a:rPr lang="ru-RU" dirty="0" err="1"/>
              <a:t>фейкньюз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6400800" cy="622920"/>
          </a:xfrm>
        </p:spPr>
        <p:txBody>
          <a:bodyPr/>
          <a:lstStyle/>
          <a:p>
            <a:pPr algn="r"/>
            <a:r>
              <a:rPr lang="ru-RU" dirty="0" smtClean="0"/>
              <a:t>Постоев Игорь ПИН-22М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2772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60648"/>
            <a:ext cx="7992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Информационная волна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1052513"/>
            <a:ext cx="83343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виды манипуляций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11560" y="2060848"/>
            <a:ext cx="208823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2420888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Опережение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300192" y="4653136"/>
            <a:ext cx="208823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660232" y="4941168"/>
            <a:ext cx="1440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Создание ассоциаций</a:t>
            </a:r>
          </a:p>
          <a:p>
            <a:pPr algn="ctr"/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44208" y="1988840"/>
            <a:ext cx="2016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Создание информационной волны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55576" y="4797152"/>
            <a:ext cx="208823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15616" y="5085184"/>
            <a:ext cx="1440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Ложные свидетели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268760"/>
            <a:ext cx="34861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Кибербуллинг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Троллинг</a:t>
            </a:r>
            <a:endParaRPr lang="ru-RU" dirty="0" smtClean="0"/>
          </a:p>
          <a:p>
            <a:r>
              <a:rPr lang="ru-RU" dirty="0" err="1" smtClean="0"/>
              <a:t>Шейминг</a:t>
            </a:r>
            <a:endParaRPr lang="ru-RU" dirty="0" smtClean="0"/>
          </a:p>
          <a:p>
            <a:r>
              <a:rPr lang="ru-RU" dirty="0" err="1" smtClean="0"/>
              <a:t>Флейминг</a:t>
            </a:r>
            <a:endParaRPr lang="ru-RU" dirty="0" smtClean="0"/>
          </a:p>
          <a:p>
            <a:r>
              <a:rPr lang="ru-RU" dirty="0" err="1" smtClean="0"/>
              <a:t>Киберсталкинг</a:t>
            </a:r>
            <a:endParaRPr lang="ru-RU" dirty="0" smtClean="0"/>
          </a:p>
          <a:p>
            <a:r>
              <a:rPr lang="ru-RU" dirty="0" err="1" smtClean="0"/>
              <a:t>Грифинг</a:t>
            </a:r>
            <a:r>
              <a:rPr lang="ru-RU" dirty="0" smtClean="0"/>
              <a:t> </a:t>
            </a:r>
          </a:p>
          <a:p>
            <a:r>
              <a:rPr lang="ru-RU" dirty="0" err="1" smtClean="0"/>
              <a:t>Секстинг</a:t>
            </a:r>
            <a:r>
              <a:rPr lang="ru-RU" dirty="0" smtClean="0"/>
              <a:t> 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844824"/>
            <a:ext cx="4001583" cy="37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</a:p>
          <a:p>
            <a:r>
              <a:rPr lang="ru-RU" dirty="0" smtClean="0"/>
              <a:t>Понятие информационного оружия</a:t>
            </a:r>
          </a:p>
          <a:p>
            <a:r>
              <a:rPr lang="en-US" dirty="0" smtClean="0"/>
              <a:t>C</a:t>
            </a:r>
            <a:r>
              <a:rPr lang="ru-RU" dirty="0" err="1" smtClean="0"/>
              <a:t>пособы</a:t>
            </a:r>
            <a:r>
              <a:rPr lang="ru-RU" dirty="0" smtClean="0"/>
              <a:t> информационно-психологического </a:t>
            </a:r>
            <a:r>
              <a:rPr lang="ru-RU" dirty="0" smtClean="0"/>
              <a:t>воздействия</a:t>
            </a:r>
            <a:endParaRPr lang="ru-RU" dirty="0" smtClean="0"/>
          </a:p>
          <a:p>
            <a:r>
              <a:rPr lang="ru-RU" dirty="0" err="1" smtClean="0"/>
              <a:t>Кибербуллинг</a:t>
            </a:r>
            <a:endParaRPr lang="ru-RU" dirty="0" smtClean="0"/>
          </a:p>
          <a:p>
            <a:r>
              <a:rPr lang="ru-RU" dirty="0" smtClean="0"/>
              <a:t>Вывод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80728"/>
            <a:ext cx="77768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/>
              <a:t>…«Акулы </a:t>
            </a:r>
            <a:r>
              <a:rPr lang="ru-RU" sz="2200" dirty="0"/>
              <a:t>пера» - или «</a:t>
            </a:r>
            <a:r>
              <a:rPr lang="ru-RU" sz="2200" dirty="0" err="1"/>
              <a:t>телекиллеры</a:t>
            </a:r>
            <a:r>
              <a:rPr lang="ru-RU" sz="2200" dirty="0" smtClean="0"/>
              <a:t>»?...Как </a:t>
            </a:r>
            <a:r>
              <a:rPr lang="ru-RU" sz="2200" dirty="0"/>
              <a:t>только не называли </a:t>
            </a:r>
            <a:r>
              <a:rPr lang="ru-RU" sz="2200" dirty="0" smtClean="0"/>
              <a:t>журналистов! Утро </a:t>
            </a:r>
            <a:r>
              <a:rPr lang="ru-RU" sz="2200" dirty="0"/>
              <a:t>телеканала начинается с планерки, и там спокойно, за кофе и сигаретами, обсуждается, каким номером поставить в эфир репортаж, который изменит ситуацию в целом регионе, а каким – тот, который «всего лишь» погубит репутацию или карьеру известного </a:t>
            </a:r>
            <a:r>
              <a:rPr lang="ru-RU" sz="2200" dirty="0" smtClean="0"/>
              <a:t>политика…Ничего </a:t>
            </a:r>
            <a:r>
              <a:rPr lang="ru-RU" sz="2200" dirty="0"/>
              <a:t>личного, - только </a:t>
            </a:r>
            <a:r>
              <a:rPr lang="ru-RU" sz="2200" dirty="0" smtClean="0"/>
              <a:t>бизнес…Зрители </a:t>
            </a:r>
            <a:r>
              <a:rPr lang="ru-RU" sz="2200" dirty="0"/>
              <a:t>не имеют понятия ни о внутренних интригах, ни о бешеной борьбе за </a:t>
            </a:r>
            <a:r>
              <a:rPr lang="ru-RU" sz="2200" dirty="0" smtClean="0"/>
              <a:t>рейтинги…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4005064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Lucida Console" pitchFamily="49" charset="0"/>
              </a:rPr>
              <a:t>Артур </a:t>
            </a:r>
            <a:r>
              <a:rPr lang="ru-RU" sz="2400" dirty="0" err="1" smtClean="0">
                <a:latin typeface="Lucida Console" pitchFamily="49" charset="0"/>
              </a:rPr>
              <a:t>Хейли</a:t>
            </a:r>
            <a:r>
              <a:rPr lang="ru-RU" sz="2400" dirty="0" smtClean="0">
                <a:latin typeface="Lucida Console" pitchFamily="49" charset="0"/>
              </a:rPr>
              <a:t> </a:t>
            </a:r>
          </a:p>
          <a:p>
            <a:r>
              <a:rPr lang="ru-RU" sz="2400" dirty="0" smtClean="0">
                <a:latin typeface="Lucida Console" pitchFamily="49" charset="0"/>
              </a:rPr>
              <a:t>«Вечерние новости»</a:t>
            </a:r>
            <a:endParaRPr lang="ru-RU" sz="2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информационной войны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Достижение политических, экономических, военных или иных целей стратегического уровня, путём воздействия на гражданское население, власти и (или) вооружённые силы противостоящей стороны, посредством распространения специально отобранной и подготовленной информации, информационных материалов, и, противодействия таким воздействиям на собственную сторону.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Информационное оружие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6977014" cy="299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«Манипуляция сознанием»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5527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Приемы манипуляций. Язык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492896"/>
            <a:ext cx="1610594" cy="240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5508104" y="1844824"/>
            <a:ext cx="170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err="1" smtClean="0"/>
              <a:t>Кастомизация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411760" y="2564904"/>
            <a:ext cx="938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/>
              <a:t>Ваучер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23928" y="1412776"/>
            <a:ext cx="152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/>
              <a:t>Аддитивный</a:t>
            </a:r>
            <a:endParaRPr lang="ru-RU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51720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err="1" smtClean="0"/>
              <a:t>Кринж</a:t>
            </a:r>
            <a:endParaRPr lang="ru-RU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868144" y="24208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err="1" smtClean="0"/>
              <a:t>Резистивность</a:t>
            </a:r>
            <a:endParaRPr lang="ru-RU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483768" y="19168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err="1" smtClean="0"/>
              <a:t>Коммитмент</a:t>
            </a:r>
            <a:endParaRPr lang="ru-RU" b="1" i="1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971600" y="5157192"/>
            <a:ext cx="7956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 точки </a:t>
            </a:r>
            <a:r>
              <a:rPr lang="ru-RU" dirty="0" err="1" smtClean="0"/>
              <a:t>з</a:t>
            </a:r>
            <a:r>
              <a:rPr lang="en-US" dirty="0" smtClean="0"/>
              <a:t>p</a:t>
            </a:r>
            <a:r>
              <a:rPr lang="ru-RU" dirty="0" err="1" smtClean="0"/>
              <a:t>ения</a:t>
            </a:r>
            <a:r>
              <a:rPr lang="ru-RU" dirty="0" smtClean="0"/>
              <a:t> банальной э</a:t>
            </a:r>
            <a:r>
              <a:rPr lang="en-US" dirty="0" err="1" smtClean="0"/>
              <a:t>py</a:t>
            </a:r>
            <a:r>
              <a:rPr lang="ru-RU" dirty="0" err="1" smtClean="0"/>
              <a:t>диции</a:t>
            </a:r>
            <a:r>
              <a:rPr lang="ru-RU" dirty="0" smtClean="0"/>
              <a:t> каждый индивид</a:t>
            </a:r>
            <a:r>
              <a:rPr lang="en-US" dirty="0" err="1" smtClean="0"/>
              <a:t>yy</a:t>
            </a:r>
            <a:r>
              <a:rPr lang="ru-RU" dirty="0" smtClean="0"/>
              <a:t>м, к</a:t>
            </a:r>
            <a:r>
              <a:rPr lang="en-US" dirty="0" smtClean="0"/>
              <a:t>p</a:t>
            </a:r>
            <a:r>
              <a:rPr lang="ru-RU" dirty="0" err="1" smtClean="0"/>
              <a:t>итически</a:t>
            </a:r>
            <a:r>
              <a:rPr lang="ru-RU" dirty="0" smtClean="0"/>
              <a:t> </a:t>
            </a:r>
            <a:r>
              <a:rPr lang="ru-RU" dirty="0" err="1" smtClean="0"/>
              <a:t>мотиви</a:t>
            </a:r>
            <a:r>
              <a:rPr lang="en-US" dirty="0" err="1" smtClean="0"/>
              <a:t>py</a:t>
            </a:r>
            <a:r>
              <a:rPr lang="ru-RU" dirty="0" err="1" smtClean="0"/>
              <a:t>ющий</a:t>
            </a:r>
            <a:r>
              <a:rPr lang="ru-RU" dirty="0" smtClean="0"/>
              <a:t> </a:t>
            </a:r>
            <a:r>
              <a:rPr lang="ru-RU" dirty="0" err="1" smtClean="0"/>
              <a:t>абст</a:t>
            </a:r>
            <a:r>
              <a:rPr lang="en-US" dirty="0" smtClean="0"/>
              <a:t>p</a:t>
            </a:r>
            <a:r>
              <a:rPr lang="ru-RU" dirty="0" smtClean="0"/>
              <a:t>акцию, не может </a:t>
            </a:r>
            <a:r>
              <a:rPr lang="ru-RU" dirty="0" err="1" smtClean="0"/>
              <a:t>игно</a:t>
            </a:r>
            <a:r>
              <a:rPr lang="en-US" dirty="0" smtClean="0"/>
              <a:t>p</a:t>
            </a:r>
            <a:r>
              <a:rPr lang="ru-RU" dirty="0" smtClean="0"/>
              <a:t>и</a:t>
            </a:r>
            <a:r>
              <a:rPr lang="en-US" dirty="0" smtClean="0"/>
              <a:t>p</a:t>
            </a:r>
            <a:r>
              <a:rPr lang="ru-RU" dirty="0" err="1" smtClean="0"/>
              <a:t>овать</a:t>
            </a:r>
            <a:r>
              <a:rPr lang="ru-RU" dirty="0" smtClean="0"/>
              <a:t> к</a:t>
            </a:r>
            <a:r>
              <a:rPr lang="en-US" dirty="0" smtClean="0"/>
              <a:t>p</a:t>
            </a:r>
            <a:r>
              <a:rPr lang="ru-RU" dirty="0" err="1" smtClean="0"/>
              <a:t>ите</a:t>
            </a:r>
            <a:r>
              <a:rPr lang="en-US" dirty="0" smtClean="0"/>
              <a:t>p</a:t>
            </a:r>
            <a:r>
              <a:rPr lang="ru-RU" dirty="0" err="1" smtClean="0"/>
              <a:t>ии</a:t>
            </a:r>
            <a:r>
              <a:rPr lang="ru-RU" dirty="0" smtClean="0"/>
              <a:t> </a:t>
            </a:r>
            <a:r>
              <a:rPr lang="en-US" dirty="0" smtClean="0"/>
              <a:t>y</a:t>
            </a:r>
            <a:r>
              <a:rPr lang="ru-RU" dirty="0" smtClean="0"/>
              <a:t>топического с</a:t>
            </a:r>
            <a:r>
              <a:rPr lang="en-US" dirty="0" smtClean="0"/>
              <a:t>y</a:t>
            </a:r>
            <a:r>
              <a:rPr lang="ru-RU" dirty="0" err="1" smtClean="0"/>
              <a:t>бьективизма</a:t>
            </a:r>
            <a:r>
              <a:rPr lang="ru-RU" dirty="0" smtClean="0"/>
              <a:t>, концепт</a:t>
            </a:r>
            <a:r>
              <a:rPr lang="en-US" dirty="0" smtClean="0"/>
              <a:t>y</a:t>
            </a:r>
            <a:r>
              <a:rPr lang="ru-RU" dirty="0" err="1" smtClean="0"/>
              <a:t>ально</a:t>
            </a:r>
            <a:r>
              <a:rPr lang="ru-RU" dirty="0" smtClean="0"/>
              <a:t> </a:t>
            </a:r>
            <a:r>
              <a:rPr lang="ru-RU" dirty="0" err="1" smtClean="0"/>
              <a:t>инте</a:t>
            </a:r>
            <a:r>
              <a:rPr lang="en-US" dirty="0" smtClean="0"/>
              <a:t>p</a:t>
            </a:r>
            <a:r>
              <a:rPr lang="ru-RU" dirty="0" err="1" smtClean="0"/>
              <a:t>п</a:t>
            </a:r>
            <a:r>
              <a:rPr lang="en-US" dirty="0" smtClean="0"/>
              <a:t>p</a:t>
            </a:r>
            <a:r>
              <a:rPr lang="ru-RU" dirty="0" err="1" smtClean="0"/>
              <a:t>ети</a:t>
            </a:r>
            <a:r>
              <a:rPr lang="en-US" dirty="0" err="1" smtClean="0"/>
              <a:t>py</a:t>
            </a:r>
            <a:r>
              <a:rPr lang="ru-RU" dirty="0" smtClean="0"/>
              <a:t>я </a:t>
            </a:r>
            <a:r>
              <a:rPr lang="ru-RU" dirty="0" err="1" smtClean="0"/>
              <a:t>общеп</a:t>
            </a:r>
            <a:r>
              <a:rPr lang="en-US" dirty="0" smtClean="0"/>
              <a:t>p</a:t>
            </a:r>
            <a:r>
              <a:rPr lang="ru-RU" dirty="0" err="1" smtClean="0"/>
              <a:t>инятые</a:t>
            </a:r>
            <a:r>
              <a:rPr lang="ru-RU" dirty="0" smtClean="0"/>
              <a:t> </a:t>
            </a:r>
            <a:r>
              <a:rPr lang="ru-RU" dirty="0" err="1" smtClean="0"/>
              <a:t>дефанизи</a:t>
            </a:r>
            <a:r>
              <a:rPr lang="en-US" dirty="0" err="1" smtClean="0"/>
              <a:t>py</a:t>
            </a:r>
            <a:r>
              <a:rPr lang="ru-RU" dirty="0" err="1" smtClean="0"/>
              <a:t>ющие</a:t>
            </a:r>
            <a:r>
              <a:rPr lang="ru-RU" dirty="0" smtClean="0"/>
              <a:t> поля</a:t>
            </a:r>
            <a:r>
              <a:rPr lang="en-US" dirty="0" smtClean="0"/>
              <a:t>p</a:t>
            </a:r>
            <a:r>
              <a:rPr lang="ru-RU" dirty="0" err="1" smtClean="0"/>
              <a:t>изато</a:t>
            </a:r>
            <a:r>
              <a:rPr lang="en-US" dirty="0" smtClean="0"/>
              <a:t>p</a:t>
            </a:r>
            <a:r>
              <a:rPr lang="ru-RU" dirty="0" err="1" smtClean="0"/>
              <a:t>ы</a:t>
            </a:r>
            <a:r>
              <a:rPr lang="ru-RU" dirty="0" smtClean="0"/>
              <a:t>, поэтом</a:t>
            </a:r>
            <a:r>
              <a:rPr lang="en-US" dirty="0" smtClean="0"/>
              <a:t>y </a:t>
            </a:r>
            <a:r>
              <a:rPr lang="ru-RU" dirty="0" err="1" smtClean="0"/>
              <a:t>консенс</a:t>
            </a:r>
            <a:r>
              <a:rPr lang="en-US" dirty="0" smtClean="0"/>
              <a:t>y</a:t>
            </a:r>
            <a:r>
              <a:rPr lang="ru-RU" dirty="0" smtClean="0"/>
              <a:t>с, </a:t>
            </a:r>
            <a:r>
              <a:rPr lang="ru-RU" dirty="0" err="1" smtClean="0"/>
              <a:t>достигн</a:t>
            </a:r>
            <a:r>
              <a:rPr lang="en-US" dirty="0" smtClean="0"/>
              <a:t>y</a:t>
            </a:r>
            <a:r>
              <a:rPr lang="ru-RU" dirty="0" err="1" smtClean="0"/>
              <a:t>тый</a:t>
            </a:r>
            <a:r>
              <a:rPr lang="ru-RU" dirty="0" smtClean="0"/>
              <a:t> диалектической мате</a:t>
            </a:r>
            <a:r>
              <a:rPr lang="en-US" dirty="0" smtClean="0"/>
              <a:t>p</a:t>
            </a:r>
            <a:r>
              <a:rPr lang="ru-RU" dirty="0" err="1" smtClean="0"/>
              <a:t>иальной</a:t>
            </a:r>
            <a:r>
              <a:rPr lang="ru-RU" dirty="0" smtClean="0"/>
              <a:t> классификацией…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68144" y="2924944"/>
            <a:ext cx="298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Восходящее наследование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293096"/>
            <a:ext cx="2167616" cy="222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772816"/>
            <a:ext cx="3206874" cy="210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Приемы манипуляций. Эмоции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221088"/>
            <a:ext cx="3634929" cy="2038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772816"/>
            <a:ext cx="3384376" cy="2077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Приемы </a:t>
            </a:r>
            <a:r>
              <a:rPr lang="ru-RU" dirty="0" err="1" smtClean="0"/>
              <a:t>манипуляций.Сенсационность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988840"/>
            <a:ext cx="2198579" cy="16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573016"/>
            <a:ext cx="3744416" cy="211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573016"/>
            <a:ext cx="3285555" cy="216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343</Words>
  <Application>Microsoft Office PowerPoint</Application>
  <PresentationFormat>Экран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Информационное оружие как новая угроза, булинг в сетях, фейкньюз </vt:lpstr>
      <vt:lpstr>План</vt:lpstr>
      <vt:lpstr>Слайд 3</vt:lpstr>
      <vt:lpstr>Цель информационной войны</vt:lpstr>
      <vt:lpstr>Информационное оружие</vt:lpstr>
      <vt:lpstr>«Манипуляция сознанием»</vt:lpstr>
      <vt:lpstr>Приемы манипуляций. Язык</vt:lpstr>
      <vt:lpstr>Приемы манипуляций. Эмоции</vt:lpstr>
      <vt:lpstr>Приемы манипуляций.Сенсационность</vt:lpstr>
      <vt:lpstr>Слайд 10</vt:lpstr>
      <vt:lpstr>Слайд 11</vt:lpstr>
      <vt:lpstr>Другие виды манипуляций</vt:lpstr>
      <vt:lpstr>Кибербуллинг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Информационное оружие как новая угроза, булинг в сетях, фейкньюз </dc:title>
  <dc:creator>Пользователь Windows</dc:creator>
  <cp:lastModifiedBy>Пользователь Windows</cp:lastModifiedBy>
  <cp:revision>8</cp:revision>
  <dcterms:created xsi:type="dcterms:W3CDTF">2020-12-02T04:33:50Z</dcterms:created>
  <dcterms:modified xsi:type="dcterms:W3CDTF">2020-12-21T19:30:47Z</dcterms:modified>
</cp:coreProperties>
</file>