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8" r:id="rId3"/>
    <p:sldId id="265" r:id="rId4"/>
    <p:sldId id="257" r:id="rId5"/>
    <p:sldId id="266" r:id="rId6"/>
    <p:sldId id="259" r:id="rId7"/>
    <p:sldId id="267" r:id="rId8"/>
    <p:sldId id="260" r:id="rId9"/>
    <p:sldId id="268" r:id="rId10"/>
    <p:sldId id="261" r:id="rId11"/>
    <p:sldId id="269" r:id="rId12"/>
    <p:sldId id="262" r:id="rId13"/>
    <p:sldId id="264" r:id="rId14"/>
    <p:sldId id="263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60" autoAdjust="0"/>
  </p:normalViewPr>
  <p:slideViewPr>
    <p:cSldViewPr snapToGrid="0">
      <p:cViewPr varScale="1">
        <p:scale>
          <a:sx n="99" d="100"/>
          <a:sy n="99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999AF-03EE-481D-AB69-8BFE42075BEC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0A448-506E-45E7-BCAD-1C5C8C6BB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91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0A448-506E-45E7-BCAD-1C5C8C6BB6A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614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0A448-506E-45E7-BCAD-1C5C8C6BB6A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375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如何在断点调试中查看堆栈信息？</a:t>
            </a:r>
            <a:endParaRPr lang="en-US" altLang="zh-CN" dirty="0"/>
          </a:p>
          <a:p>
            <a:r>
              <a:rPr lang="zh-CN" altLang="en-US" dirty="0"/>
              <a:t>堆栈信息包含什么信息？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0A448-506E-45E7-BCAD-1C5C8C6BB6A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928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0A448-506E-45E7-BCAD-1C5C8C6BB6A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183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0A448-506E-45E7-BCAD-1C5C8C6BB6A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752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Object.keys</a:t>
            </a:r>
            <a:r>
              <a:rPr lang="en-US" altLang="zh-CN" dirty="0"/>
              <a:t>($.</a:t>
            </a:r>
            <a:r>
              <a:rPr lang="en-US" altLang="zh-CN" dirty="0" err="1"/>
              <a:t>fn</a:t>
            </a:r>
            <a:r>
              <a:rPr lang="en-US" altLang="zh-CN" dirty="0"/>
              <a:t>).</a:t>
            </a:r>
            <a:r>
              <a:rPr lang="en-US" altLang="zh-CN" dirty="0" err="1"/>
              <a:t>forEach</a:t>
            </a:r>
            <a:r>
              <a:rPr lang="en-US" altLang="zh-CN" dirty="0"/>
              <a:t>(x=&gt;debug($.</a:t>
            </a:r>
            <a:r>
              <a:rPr lang="en-US" altLang="zh-CN" dirty="0" err="1"/>
              <a:t>fn</a:t>
            </a:r>
            <a:r>
              <a:rPr lang="en-US" altLang="zh-CN" dirty="0"/>
              <a:t>[x]))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0A448-506E-45E7-BCAD-1C5C8C6BB6A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242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啥是单步调试？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0A448-506E-45E7-BCAD-1C5C8C6BB6A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331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0A448-506E-45E7-BCAD-1C5C8C6BB6A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873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0A448-506E-45E7-BCAD-1C5C8C6BB6A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015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console.todo</a:t>
            </a:r>
            <a:r>
              <a:rPr lang="en-US" altLang="zh-CN" dirty="0"/>
              <a:t> = function(msg) {</a:t>
            </a:r>
          </a:p>
          <a:p>
            <a:r>
              <a:rPr lang="en-US" altLang="zh-CN" dirty="0"/>
              <a:t>	console.log(' %c %s %s %s', 'color: yellow; background-color: black;', '–', msg, '–');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 err="1"/>
              <a:t>console.important</a:t>
            </a:r>
            <a:r>
              <a:rPr lang="en-US" altLang="zh-CN" dirty="0"/>
              <a:t> = function(msg) {</a:t>
            </a:r>
          </a:p>
          <a:p>
            <a:r>
              <a:rPr lang="en-US" altLang="zh-CN" dirty="0"/>
              <a:t>	console.log(' %c %s %s %s', 'color: brown; font-weight: bold; text-decoration: underline;', '–', msg, '–');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 err="1"/>
              <a:t>console.todo</a:t>
            </a:r>
            <a:r>
              <a:rPr lang="en-US" altLang="zh-CN" dirty="0"/>
              <a:t>("This is something that' s need to be fixed");</a:t>
            </a:r>
          </a:p>
          <a:p>
            <a:r>
              <a:rPr lang="en-US" altLang="zh-CN" dirty="0" err="1"/>
              <a:t>console.important</a:t>
            </a:r>
            <a:r>
              <a:rPr lang="en-US" altLang="zh-CN" dirty="0"/>
              <a:t>('This is an important message');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0A448-506E-45E7-BCAD-1C5C8C6BB6A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07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console.todo</a:t>
            </a:r>
            <a:r>
              <a:rPr lang="en-US" altLang="zh-CN" dirty="0"/>
              <a:t> = function(msg) {</a:t>
            </a:r>
          </a:p>
          <a:p>
            <a:r>
              <a:rPr lang="en-US" altLang="zh-CN" dirty="0"/>
              <a:t>	console.log(' %c %s %s %s', 'color: yellow; background-color: black;', '–', msg, '–');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 err="1"/>
              <a:t>console.important</a:t>
            </a:r>
            <a:r>
              <a:rPr lang="en-US" altLang="zh-CN" dirty="0"/>
              <a:t> = function(msg) {</a:t>
            </a:r>
          </a:p>
          <a:p>
            <a:r>
              <a:rPr lang="en-US" altLang="zh-CN" dirty="0"/>
              <a:t>	console.log(' %c %s %s %s', 'color: brown; font-weight: bold; text-decoration: underline;', '–', msg, '–');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 err="1"/>
              <a:t>console.todo</a:t>
            </a:r>
            <a:r>
              <a:rPr lang="en-US" altLang="zh-CN" dirty="0"/>
              <a:t>("This is something that' s need to be fixed");</a:t>
            </a:r>
          </a:p>
          <a:p>
            <a:r>
              <a:rPr lang="en-US" altLang="zh-CN" dirty="0" err="1"/>
              <a:t>console.important</a:t>
            </a:r>
            <a:r>
              <a:rPr lang="en-US" altLang="zh-CN" dirty="0"/>
              <a:t>('This is an important message');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0A448-506E-45E7-BCAD-1C5C8C6BB6A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020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怎么打开调试条？</a:t>
            </a:r>
            <a:endParaRPr lang="en-US" altLang="zh-CN" dirty="0"/>
          </a:p>
          <a:p>
            <a:r>
              <a:rPr lang="zh-CN" altLang="en-US" dirty="0"/>
              <a:t>快捷键是什么？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0A448-506E-45E7-BCAD-1C5C8C6BB6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5849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0A448-506E-45E7-BCAD-1C5C8C6BB6A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6733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0A448-506E-45E7-BCAD-1C5C8C6BB6A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728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0A448-506E-45E7-BCAD-1C5C8C6BB6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570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有用过的么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有用过</a:t>
            </a:r>
            <a:r>
              <a:rPr lang="en-US" altLang="zh-CN" dirty="0"/>
              <a:t>alert</a:t>
            </a:r>
            <a:r>
              <a:rPr lang="zh-CN" altLang="en-US" dirty="0"/>
              <a:t>、</a:t>
            </a:r>
            <a:r>
              <a:rPr lang="en-US" altLang="zh-CN" dirty="0"/>
              <a:t>console.log</a:t>
            </a:r>
            <a:r>
              <a:rPr lang="zh-CN" altLang="en-US" dirty="0"/>
              <a:t>的举手</a:t>
            </a:r>
            <a:r>
              <a:rPr lang="en-US" altLang="zh-CN" dirty="0"/>
              <a:t> = </a:t>
            </a:r>
            <a:r>
              <a:rPr lang="zh-CN" altLang="en-US" dirty="0"/>
              <a:t>不习惯断点调试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eval('let </a:t>
            </a:r>
            <a:r>
              <a:rPr lang="en-US" altLang="zh-CN" dirty="0" err="1"/>
              <a:t>i</a:t>
            </a:r>
            <a:r>
              <a:rPr lang="en-US" altLang="zh-CN" dirty="0"/>
              <a:t>=2;debugger;')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0A448-506E-45E7-BCAD-1C5C8C6BB6A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952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0A448-506E-45E7-BCAD-1C5C8C6BB6A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029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有什么好处？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var animals = [    { animal: 'Horse', name: 'Henry', age: 43 },    { animal: 'Dog', name: 'Fred', age: 13 },    { animal: 'Cat', name: 'Frodo', age: 18 }];</a:t>
            </a:r>
          </a:p>
          <a:p>
            <a:r>
              <a:rPr lang="en-US" altLang="zh-CN" dirty="0"/>
              <a:t>((x)=&gt;{</a:t>
            </a:r>
            <a:r>
              <a:rPr lang="en-US" altLang="zh-CN" dirty="0" err="1"/>
              <a:t>debugger;return</a:t>
            </a:r>
            <a:r>
              <a:rPr lang="en-US" altLang="zh-CN" dirty="0"/>
              <a:t> x})(animals)</a:t>
            </a:r>
          </a:p>
          <a:p>
            <a:endParaRPr lang="en-US" altLang="zh-CN" dirty="0"/>
          </a:p>
          <a:p>
            <a:r>
              <a:rPr lang="en-US" altLang="zh-CN" dirty="0" err="1"/>
              <a:t>console.table</a:t>
            </a:r>
            <a:r>
              <a:rPr lang="en-US" altLang="zh-CN" dirty="0"/>
              <a:t>(x)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0A448-506E-45E7-BCAD-1C5C8C6BB6A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937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有什么好处？</a:t>
            </a:r>
          </a:p>
          <a:p>
            <a:r>
              <a:rPr lang="zh-CN" altLang="en-US" dirty="0"/>
              <a:t>怎么增加自定义设备？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0A448-506E-45E7-BCAD-1C5C8C6BB6A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503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有没有用过的？</a:t>
            </a:r>
            <a:endParaRPr lang="en-US" altLang="zh-CN" dirty="0"/>
          </a:p>
          <a:p>
            <a:r>
              <a:rPr lang="zh-CN" altLang="en-US" dirty="0"/>
              <a:t>什么时候用？</a:t>
            </a:r>
            <a:endParaRPr lang="en-US" altLang="zh-CN" dirty="0"/>
          </a:p>
          <a:p>
            <a:r>
              <a:rPr lang="zh-CN" altLang="en-US" dirty="0"/>
              <a:t>如何快速定位一个</a:t>
            </a:r>
            <a:r>
              <a:rPr lang="en-US" altLang="zh-CN" dirty="0" err="1"/>
              <a:t>dom</a:t>
            </a:r>
            <a:r>
              <a:rPr lang="zh-CN" altLang="en-US" dirty="0"/>
              <a:t>元素并在</a:t>
            </a:r>
            <a:r>
              <a:rPr lang="en-US" altLang="zh-CN" dirty="0" err="1"/>
              <a:t>js</a:t>
            </a:r>
            <a:r>
              <a:rPr lang="zh-CN" altLang="en-US" dirty="0"/>
              <a:t>里使用？</a:t>
            </a:r>
            <a:endParaRPr lang="en-US" altLang="zh-CN" dirty="0"/>
          </a:p>
          <a:p>
            <a:r>
              <a:rPr lang="zh-CN" altLang="en-US" dirty="0"/>
              <a:t>比如没有</a:t>
            </a:r>
            <a:r>
              <a:rPr lang="en-US" altLang="zh-CN" dirty="0" err="1"/>
              <a:t>jq</a:t>
            </a:r>
            <a:r>
              <a:rPr lang="zh-CN" altLang="en-US" dirty="0"/>
              <a:t>的环境，即使有</a:t>
            </a:r>
            <a:r>
              <a:rPr lang="en-US" altLang="zh-CN" dirty="0" err="1"/>
              <a:t>jq</a:t>
            </a:r>
            <a:r>
              <a:rPr lang="zh-CN" altLang="en-US" dirty="0"/>
              <a:t>也比写查询快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0A448-506E-45E7-BCAD-1C5C8C6BB6A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319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items = []; for(var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100000;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++){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items.push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({index: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}); }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console.timeEnd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('Timer1');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0A448-506E-45E7-BCAD-1C5C8C6BB6A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029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A2EEE64-8910-4ADD-82E1-ED610171E639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9A40-0693-4389-B743-BF1C02FA1F4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98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EE64-8910-4ADD-82E1-ED610171E639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9A40-0693-4389-B743-BF1C02FA1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52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EE64-8910-4ADD-82E1-ED610171E639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9A40-0693-4389-B743-BF1C02FA1F4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30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EE64-8910-4ADD-82E1-ED610171E639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9A40-0693-4389-B743-BF1C02FA1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33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EE64-8910-4ADD-82E1-ED610171E639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9A40-0693-4389-B743-BF1C02FA1F4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41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EE64-8910-4ADD-82E1-ED610171E639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9A40-0693-4389-B743-BF1C02FA1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05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EE64-8910-4ADD-82E1-ED610171E639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9A40-0693-4389-B743-BF1C02FA1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23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EE64-8910-4ADD-82E1-ED610171E639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9A40-0693-4389-B743-BF1C02FA1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02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EE64-8910-4ADD-82E1-ED610171E639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9A40-0693-4389-B743-BF1C02FA1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8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EE64-8910-4ADD-82E1-ED610171E639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9A40-0693-4389-B743-BF1C02FA1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44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EE64-8910-4ADD-82E1-ED610171E639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9A40-0693-4389-B743-BF1C02FA1F4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80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2EEE64-8910-4ADD-82E1-ED610171E639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D879A40-0693-4389-B743-BF1C02FA1F4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71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20AD8-7EDD-4C20-ABB1-003BC54A8E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Chrome debug bar</a:t>
            </a:r>
            <a:r>
              <a:rPr lang="zh-CN" altLang="en-US" dirty="0"/>
              <a:t>使用技巧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1BB4F7-8D20-409A-A811-A16CEEA96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joshlin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1528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92918-2984-47DF-8085-D46C10A9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 </a:t>
            </a:r>
            <a:r>
              <a:rPr lang="en-US" altLang="zh-CN" dirty="0"/>
              <a:t>$0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326DCB6-1BC0-4022-965D-0EB657322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12022" y="2286000"/>
            <a:ext cx="374409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92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9DA4A-AECE-48AD-8773-7C2E059A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如何评估一段代码的执行时间？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9C9991C-6991-4BF7-8124-1F97FA714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58798" y="3003260"/>
            <a:ext cx="6074403" cy="25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44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B7350-88B4-4BAD-BC51-A9C07FE6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console.time</a:t>
            </a:r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15008BDC-131E-473B-B9AE-8955DCA03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79307" y="3044981"/>
            <a:ext cx="6409524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29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85178-E8CF-43CA-84A5-CB9DB6B3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如何获取堆栈信息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C7D4F-AF9D-4CF4-8E7D-A258C515B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断点调试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如果不能断点调试呢？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比如断点会影响后续代码运行的时间，导致不良后果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比如超时会导致失败的逻辑</a:t>
            </a:r>
            <a:endParaRPr lang="en-US" altLang="zh-CN" dirty="0"/>
          </a:p>
          <a:p>
            <a:pPr marL="128016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6319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3089D4B-65B0-4516-92D6-C901ED22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console.trace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E6ACACE-F6FC-4CBC-B85C-2F1F82F140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15504" y="2411648"/>
            <a:ext cx="4171429" cy="3771429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8B03289-2F1A-40D2-9831-59F5354486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89638" y="3153092"/>
            <a:ext cx="4754562" cy="228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92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727659D-4A93-487B-8A95-41A30124E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如何断点被压缩的文件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4DED7B1-E832-495A-AEBC-88A5B0301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17402" y="3316410"/>
            <a:ext cx="4533333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20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9340A-7302-4588-A7D3-C2ED51D4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代码格式化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25E5C58-3066-4B4D-969C-F67235280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7402" y="2692600"/>
            <a:ext cx="7733333" cy="3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02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FC817-28CB-4D73-B6CB-26E57C7E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如何断点指定的函数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78D683-75EC-44C8-AA7F-4280FD361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debugbar</a:t>
            </a:r>
            <a:r>
              <a:rPr lang="zh-CN" altLang="en-US" dirty="0"/>
              <a:t>中打断点？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debugger</a:t>
            </a:r>
            <a:r>
              <a:rPr lang="zh-CN" altLang="en-US" dirty="0"/>
              <a:t>语法打断点？</a:t>
            </a:r>
            <a:endParaRPr lang="en-US" altLang="zh-CN" dirty="0"/>
          </a:p>
          <a:p>
            <a:r>
              <a:rPr lang="zh-CN" altLang="en-US" dirty="0"/>
              <a:t>还有？</a:t>
            </a:r>
          </a:p>
        </p:txBody>
      </p:sp>
    </p:spTree>
    <p:extLst>
      <p:ext uri="{BB962C8B-B14F-4D97-AF65-F5344CB8AC3E}">
        <p14:creationId xmlns:p14="http://schemas.microsoft.com/office/powerpoint/2010/main" val="1828204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EF463-0146-47CE-8FBA-25C1CAB5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debug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693CAAF-52A0-45AA-BD7F-0E4601D76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93593" y="2564029"/>
            <a:ext cx="4180952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05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8D0C0-4D3A-4DCA-A8D2-EB81A659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如何避免单步调试进入类库？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CB80D69-F151-41A1-B223-C625B4179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36450" y="2654505"/>
            <a:ext cx="4095238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3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B82F2-EABC-4937-A68F-A9FED0EF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 err="1"/>
              <a:t>debugbar</a:t>
            </a:r>
            <a:r>
              <a:rPr lang="en-US" altLang="zh-CN" dirty="0"/>
              <a:t>-</a:t>
            </a:r>
            <a:r>
              <a:rPr lang="zh-CN" altLang="en-US" dirty="0"/>
              <a:t>这个不算技巧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4343CC1-9838-4151-A6DE-27D588FF1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22459" y="2286000"/>
            <a:ext cx="632322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81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5A4D8-91F8-461C-83D9-0A1FE031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blackbox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EB308F8-624D-49AB-B82F-6213BE714F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23938" y="3278896"/>
            <a:ext cx="4754562" cy="2036932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D615256-12C7-4D57-9B5C-7C1E7188A6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989638" y="2649066"/>
            <a:ext cx="4754562" cy="329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08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C50AD-DE1F-4D33-AEED-3029ECD1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如何快速找到重要的日志？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CB01E32-28BB-467A-AFC2-0EA56BF1D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6450" y="2573553"/>
            <a:ext cx="8295238" cy="3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49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87479-0AD6-4912-A485-46714794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给日志增加样式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8A99943-AACA-49EE-896B-6DCD54449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88831" y="3911648"/>
            <a:ext cx="7990476" cy="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1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495D4-39F2-406A-9621-D7FB87B7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监控指定函数的调用和参数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FDC21-B2A1-4C6B-9A32-2BC9DF801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断点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console.log / alert</a:t>
            </a:r>
          </a:p>
          <a:p>
            <a:endParaRPr lang="en-US" altLang="zh-CN" dirty="0"/>
          </a:p>
          <a:p>
            <a:r>
              <a:rPr lang="zh-CN" altLang="en-US" dirty="0"/>
              <a:t>还有？</a:t>
            </a:r>
          </a:p>
        </p:txBody>
      </p:sp>
    </p:spTree>
    <p:extLst>
      <p:ext uri="{BB962C8B-B14F-4D97-AF65-F5344CB8AC3E}">
        <p14:creationId xmlns:p14="http://schemas.microsoft.com/office/powerpoint/2010/main" val="1878978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A9F89-E3E1-462C-BBB7-FC32659A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monitor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B703B94-C905-4AE1-9D68-644B783D1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402" y="3049743"/>
            <a:ext cx="6333333" cy="2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29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B3A03-AFCD-4968-944C-00E5802B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在导致</a:t>
            </a:r>
            <a:r>
              <a:rPr lang="en-US" altLang="zh-CN" dirty="0"/>
              <a:t>DOM</a:t>
            </a:r>
            <a:r>
              <a:rPr lang="zh-CN" altLang="en-US" dirty="0"/>
              <a:t>变化的代码上暂停？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DC307E-D41A-4ADB-A1D0-4B03C11A3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谁动了我的</a:t>
            </a:r>
            <a:r>
              <a:rPr lang="en-US" altLang="zh-CN" dirty="0"/>
              <a:t>DOM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226312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A7887BB-CE6F-4801-A38C-1F1D59DF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Break on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8E0CA7C-A932-4496-8D0A-7C821B0933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23938" y="2301233"/>
            <a:ext cx="4754562" cy="3992259"/>
          </a:xfrm>
          <a:prstGeom prst="rect">
            <a:avLst/>
          </a:prstGeom>
        </p:spPr>
      </p:pic>
      <p:pic>
        <p:nvPicPr>
          <p:cNvPr id="12" name="内容占位符 3">
            <a:extLst>
              <a:ext uri="{FF2B5EF4-FFF2-40B4-BE49-F238E27FC236}">
                <a16:creationId xmlns:a16="http://schemas.microsoft.com/office/drawing/2014/main" id="{1B50656E-4A66-467B-B4D6-2D1A859EE1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43109" y="3664029"/>
            <a:ext cx="3647619" cy="1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74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C02F850-654D-43FE-816A-2A9AFD4E4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在导致</a:t>
            </a:r>
            <a:r>
              <a:rPr lang="en-US" altLang="zh-CN" dirty="0"/>
              <a:t>ajax</a:t>
            </a:r>
            <a:r>
              <a:rPr lang="zh-CN" altLang="en-US" dirty="0"/>
              <a:t>请求的代码上暂停？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DA183C-B4DC-4F5B-80C6-FBE010084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是哪段代码发出的请求？</a:t>
            </a:r>
          </a:p>
        </p:txBody>
      </p:sp>
    </p:spTree>
    <p:extLst>
      <p:ext uri="{BB962C8B-B14F-4D97-AF65-F5344CB8AC3E}">
        <p14:creationId xmlns:p14="http://schemas.microsoft.com/office/powerpoint/2010/main" val="890446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3F494-C73D-453D-8121-A7D0E0538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1DF8F2E-0333-42AD-AFC7-81D2FC175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3116" y="3002124"/>
            <a:ext cx="9161905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1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BEF07-272C-45DF-BCE4-5B8EE8EB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如何在指定位置断点调试？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0FBAB-F9A4-47F3-BC60-09BE7D38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断点的作用？</a:t>
            </a:r>
            <a:endParaRPr lang="en-US" altLang="zh-CN" dirty="0"/>
          </a:p>
          <a:p>
            <a:r>
              <a:rPr lang="zh-CN" altLang="en-US" dirty="0"/>
              <a:t>断点的使用场景？</a:t>
            </a:r>
            <a:endParaRPr lang="en-US" altLang="zh-CN" dirty="0"/>
          </a:p>
          <a:p>
            <a:r>
              <a:rPr lang="zh-CN" altLang="en-US" dirty="0"/>
              <a:t>如何在编辑器中添加断点？</a:t>
            </a:r>
            <a:endParaRPr lang="en-US" altLang="zh-CN" dirty="0"/>
          </a:p>
          <a:p>
            <a:r>
              <a:rPr lang="zh-CN" altLang="en-US" dirty="0"/>
              <a:t>如何在</a:t>
            </a:r>
            <a:r>
              <a:rPr lang="en-US" altLang="zh-CN" dirty="0" err="1"/>
              <a:t>debugbar</a:t>
            </a:r>
            <a:r>
              <a:rPr lang="zh-CN" altLang="en-US" dirty="0"/>
              <a:t>中添加断点？</a:t>
            </a:r>
            <a:endParaRPr lang="en-US" altLang="zh-CN" dirty="0"/>
          </a:p>
          <a:p>
            <a:r>
              <a:rPr lang="zh-CN" altLang="en-US" dirty="0"/>
              <a:t>如何在找不到代码的情况下添加断点？</a:t>
            </a:r>
            <a:endParaRPr lang="en-US" altLang="zh-CN" dirty="0"/>
          </a:p>
          <a:p>
            <a:pPr lvl="1"/>
            <a:r>
              <a:rPr lang="zh-CN" altLang="en-US" dirty="0"/>
              <a:t>编译后的代码</a:t>
            </a:r>
            <a:endParaRPr lang="en-US" altLang="zh-CN" dirty="0"/>
          </a:p>
          <a:p>
            <a:pPr lvl="1"/>
            <a:r>
              <a:rPr lang="en-US" altLang="zh-CN" dirty="0"/>
              <a:t>Eval</a:t>
            </a:r>
            <a:r>
              <a:rPr lang="zh-CN" altLang="en-US" dirty="0"/>
              <a:t>的代码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506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27849-F907-4D51-BC20-EA67765B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debugger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7CA0884-90FD-4E86-A4D4-2E3FA03473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459320" y="2970893"/>
            <a:ext cx="4514305" cy="149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0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913C8EE-CC67-4F95-AD39-450CD22B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如何预览对象数组的内容？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BB661C5-7CA4-46E5-80FF-8F194079B4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01219" y="3611648"/>
            <a:ext cx="3800000" cy="1371429"/>
          </a:xfrm>
          <a:prstGeom prst="rect">
            <a:avLst/>
          </a:prstGeom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6BCF729-A8F1-4937-9E52-242D10D8DE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989638" y="2591653"/>
            <a:ext cx="4754562" cy="341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2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382CCFC-9222-40CC-A962-1DBCE9A7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console.table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B6B25C8-F2A1-4AE2-92A4-EA1FCD5AD3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82171" y="3297362"/>
            <a:ext cx="3438095" cy="2000000"/>
          </a:xfrm>
          <a:prstGeom prst="rect">
            <a:avLst/>
          </a:prstGeom>
        </p:spPr>
      </p:pic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8692A0D-94A9-4F93-BACB-5CC85FD0AF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33585" y="3287838"/>
            <a:ext cx="4466667" cy="2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3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39798-5DCC-4692-8438-AA4373C1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如何模拟移动端？平板？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A6393D9-2790-4EE5-BA02-CDB4A8B3B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5497" y="2435458"/>
            <a:ext cx="6257143" cy="3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6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3CE9E-172C-4DE4-982C-65AAB91A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Toggle device toolbar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9261978-FA49-4E96-B7AF-50D20D0DC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03116" y="2364029"/>
            <a:ext cx="3361905" cy="3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31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D261D-E230-469C-8E80-2C2A65B36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如何快速获取标签元素的对象？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9C35823-35FD-4D84-BF3F-4810F49C58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44076" y="2340219"/>
            <a:ext cx="3714286" cy="3914286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08C8CB6-8E71-473C-8EB7-5DE734FD79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我想看看这个密码输入框的值？</a:t>
            </a:r>
            <a:endParaRPr lang="en-US" altLang="zh-CN" dirty="0"/>
          </a:p>
          <a:p>
            <a:r>
              <a:rPr lang="zh-CN" altLang="en-US" dirty="0"/>
              <a:t>我想看看这个元素绑定了什么数据？</a:t>
            </a:r>
          </a:p>
        </p:txBody>
      </p:sp>
    </p:spTree>
    <p:extLst>
      <p:ext uri="{BB962C8B-B14F-4D97-AF65-F5344CB8AC3E}">
        <p14:creationId xmlns:p14="http://schemas.microsoft.com/office/powerpoint/2010/main" val="2167286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513</TotalTime>
  <Words>505</Words>
  <Application>Microsoft Office PowerPoint</Application>
  <PresentationFormat>宽屏</PresentationFormat>
  <Paragraphs>118</Paragraphs>
  <Slides>28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Tw Cen MT</vt:lpstr>
      <vt:lpstr>Tw Cen MT Condensed</vt:lpstr>
      <vt:lpstr>Wingdings 3</vt:lpstr>
      <vt:lpstr>积分</vt:lpstr>
      <vt:lpstr>Chrome debug bar使用技巧</vt:lpstr>
      <vt:lpstr>打开debugbar-这个不算技巧</vt:lpstr>
      <vt:lpstr>如何在指定位置断点调试？</vt:lpstr>
      <vt:lpstr>debugger</vt:lpstr>
      <vt:lpstr>如何预览对象数组的内容？</vt:lpstr>
      <vt:lpstr>console.table</vt:lpstr>
      <vt:lpstr>如何模拟移动端？平板？</vt:lpstr>
      <vt:lpstr>Toggle device toolbar</vt:lpstr>
      <vt:lpstr>如何快速获取标签元素的对象？</vt:lpstr>
      <vt:lpstr> $0</vt:lpstr>
      <vt:lpstr>如何评估一段代码的执行时间？</vt:lpstr>
      <vt:lpstr>console.time</vt:lpstr>
      <vt:lpstr>如何获取堆栈信息</vt:lpstr>
      <vt:lpstr>console.trace</vt:lpstr>
      <vt:lpstr>如何断点被压缩的文件</vt:lpstr>
      <vt:lpstr>代码格式化</vt:lpstr>
      <vt:lpstr>如何断点指定的函数</vt:lpstr>
      <vt:lpstr>debug</vt:lpstr>
      <vt:lpstr>如何避免单步调试进入类库？</vt:lpstr>
      <vt:lpstr>blackbox</vt:lpstr>
      <vt:lpstr>如何快速找到重要的日志？</vt:lpstr>
      <vt:lpstr>给日志增加样式</vt:lpstr>
      <vt:lpstr>监控指定函数的调用和参数</vt:lpstr>
      <vt:lpstr>monitor</vt:lpstr>
      <vt:lpstr>在导致DOM变化的代码上暂停？</vt:lpstr>
      <vt:lpstr>Break on</vt:lpstr>
      <vt:lpstr>在导致ajax请求的代码上暂停？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林彦君</dc:creator>
  <cp:lastModifiedBy>林彦君</cp:lastModifiedBy>
  <cp:revision>133</cp:revision>
  <dcterms:created xsi:type="dcterms:W3CDTF">2019-04-08T08:46:46Z</dcterms:created>
  <dcterms:modified xsi:type="dcterms:W3CDTF">2019-04-28T11:33:09Z</dcterms:modified>
</cp:coreProperties>
</file>