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525B9-246F-47AE-9E12-A221A160B07C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15A9C-837F-46E4-90D2-06B5990A5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6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而且不是一个显卡的问题，电源不够好不能插，散热不好不能插，机箱空间不够不能插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15A9C-837F-46E4-90D2-06B5990A57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57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FCCB7-7BDC-47DE-B154-7961231A8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482DA-527B-4343-B2DF-9E053ECC5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A2B79-3D9D-4275-9AA9-2286143F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D101-0F02-406E-A6EF-E315ED1CB966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33D5D-E0BD-40F8-9996-6B211FE1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3EFD6-7CD5-4CAE-A6F7-8DDC941C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B7FA-9B3D-475C-8A4C-423E4EC9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3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CCE75-28A2-4E87-9727-3038A6DC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24FA3-CD9C-43DE-B4A3-DD8FC3538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F0B9C-8AF8-4D2E-885A-CFE6DCAE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D101-0F02-406E-A6EF-E315ED1CB966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98092-6D0A-491B-BD1B-693DCFC0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DE415-50E0-43C4-AB21-0EABCCFE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B7FA-9B3D-475C-8A4C-423E4EC9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0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FA3156-2EA0-444D-A3D4-4653C9E3A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837C6-EBF9-4B74-AE19-3525711D1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DB39E-9E11-4229-B5BC-B8CAEF98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D101-0F02-406E-A6EF-E315ED1CB966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9441C-8FD2-42E2-B072-90C2BCB8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858BC-B5A4-4DE5-BD7B-8021B788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B7FA-9B3D-475C-8A4C-423E4EC9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3DA2B-946C-4D32-9336-48E61B9B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4A82C-4360-4A2E-B099-A5B247AE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D3206-83AF-4691-B3D5-9B107578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D101-0F02-406E-A6EF-E315ED1CB966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433FD-F9F7-45D0-9016-2550B315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73AA4-B737-4D6B-BB22-51B4AA2A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B7FA-9B3D-475C-8A4C-423E4EC9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0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D9369-C592-4A19-BC3E-2CE1A472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AC6A0-B752-480C-952C-1231EDC2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824A4-2C51-4B80-B004-D920ED44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D101-0F02-406E-A6EF-E315ED1CB966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F108B-4CB4-40C5-A1E3-6D0DA2C5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47021-E50C-4563-AD29-77B01C28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B7FA-9B3D-475C-8A4C-423E4EC9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5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4421E-EAFE-45C5-B529-5F9E834E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A514C-F598-45AC-B796-D1FFC5DBA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74F45-A839-4E03-95D8-7E9D9DD1F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7BDDC-8F09-407D-A3A7-472B02B3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D101-0F02-406E-A6EF-E315ED1CB966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3D8C8-3728-49B2-92D8-28C685D4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0132E-CB2F-4522-B493-426E0AFB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B7FA-9B3D-475C-8A4C-423E4EC9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5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46A90-B695-4582-AEC9-1F9B9D5D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295A0-106E-49FB-99DD-E3CEBCEBA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FC963A-4A97-4686-8420-2DCAB9D03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021E3-AA7C-4BC8-9D84-7FD231609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E394C-F22F-4F5B-9B05-0BAC65556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441C25-1EEB-43D1-A41F-2AEAED5C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D101-0F02-406E-A6EF-E315ED1CB966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8D00EF-DAEB-4BA8-8A66-C9A59193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B72991-124B-4258-9D6D-43957407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B7FA-9B3D-475C-8A4C-423E4EC9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1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45446-B33C-41DA-BE1B-97EB2386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170129-0C24-413F-A2E7-C668AC31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D101-0F02-406E-A6EF-E315ED1CB966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B93AA-69CC-4881-A5E0-DF7DA0CA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41721-B882-4A2A-8672-D544A51F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B7FA-9B3D-475C-8A4C-423E4EC9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41DC47-D58F-46A9-8840-EA6D6F09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D101-0F02-406E-A6EF-E315ED1CB966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94CCE2-876D-48B7-B07C-03473CC5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8D01C3-B237-4EB6-AF5B-ED81050B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B7FA-9B3D-475C-8A4C-423E4EC9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0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FF59-A63D-4081-AF4E-61FB7D39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1F463-552B-4415-A9FA-A91BDB4D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E9B16-9B89-4B5A-BA3B-220567BE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3E963E-26A2-43F8-A082-F171A4F1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D101-0F02-406E-A6EF-E315ED1CB966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7AF11-C04B-4072-9A53-40EC8EEA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44EE1-25FF-4809-B982-EBBED135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B7FA-9B3D-475C-8A4C-423E4EC9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521CD-B2A4-4687-9622-1E4B914B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711CF1-CDAC-4AD9-BDC5-64FD7F3A1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2243-B4EE-411C-8500-71CF2B5A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AC816-D1FD-48C8-BBCB-D28E5055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D101-0F02-406E-A6EF-E315ED1CB966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68447-FA8D-4D78-954B-3DCDE86E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1B8E1-8EFF-48BC-A293-EC96D1BB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B7FA-9B3D-475C-8A4C-423E4EC9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7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F0D0-F51E-494A-9E5B-3DF711F5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7E8DD-E1B5-4A26-B111-7391F40B3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52E45-0F3B-4A0C-8862-7F78E9201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D101-0F02-406E-A6EF-E315ED1CB966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68087-6A9E-4C05-B789-10507AFE9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F1532-DA62-4609-AFB2-EAD2D2D2C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8B7FA-9B3D-475C-8A4C-423E4EC90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9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48D62-205A-44A8-824D-F361B9203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谷歌</a:t>
            </a:r>
            <a:r>
              <a:rPr lang="en-US" altLang="zh-CN" dirty="0" err="1"/>
              <a:t>colab</a:t>
            </a:r>
            <a:r>
              <a:rPr lang="zh-CN" altLang="en-US" dirty="0"/>
              <a:t>使用指引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2B5099-853F-476E-90F4-0B98305D9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joshlin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52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4BC94-46C8-4A0B-A6EB-8B6BDD1C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解压网盘中的数据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5CEF3D-7221-4DAF-AC39-894AAF6F4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665" y="1465510"/>
            <a:ext cx="7659624" cy="27553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5874BE-8B72-488B-9565-539D08095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5" y="4712842"/>
            <a:ext cx="5861118" cy="18861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2F7CD8-8C12-4F13-8B3E-9BE91450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844" y="4578236"/>
            <a:ext cx="4424135" cy="21553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92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F2EB8-AECC-4CA7-99A5-F223514A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安装代码环境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D1512F1-2EA9-45AF-BD75-95CD8C70B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809" y="2363199"/>
            <a:ext cx="6952381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9072A3-1DF3-41C4-BCDC-40C2DC1A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粘贴训练代码并运行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D01FB74-3498-493F-AD9F-DA5D1B78F5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8269" y="1825625"/>
            <a:ext cx="4161461" cy="43513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C787692-BD2B-4073-B054-8254044E07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5615" y="1825625"/>
            <a:ext cx="4574769" cy="43513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53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6A711-395B-4AC1-8BF1-0AEA3E3B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保存训练结果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872CCF-C7FB-45FB-8E5C-F4268FE38B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1600" y="1825625"/>
            <a:ext cx="3774800" cy="43513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21DF81E-1CDA-4747-9E07-D25C5C21B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5785" y="1825625"/>
            <a:ext cx="4734429" cy="43513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41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BB94D-B35F-480D-9ADF-DA9FB555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colab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6342D-2737-4F69-AA3B-D9E12B71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一个环境</a:t>
            </a:r>
            <a:endParaRPr lang="en-US" altLang="zh-CN" dirty="0"/>
          </a:p>
          <a:p>
            <a:r>
              <a:rPr lang="zh-CN" altLang="en-US" dirty="0"/>
              <a:t>可以运行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GPU</a:t>
            </a:r>
            <a:r>
              <a:rPr lang="zh-CN" altLang="en-US" dirty="0"/>
              <a:t>、</a:t>
            </a:r>
            <a:r>
              <a:rPr lang="en-US" altLang="zh-CN" dirty="0"/>
              <a:t>TPU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34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63311-C976-4EE6-9A34-E8205AA2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为什么要使用</a:t>
            </a:r>
            <a:r>
              <a:rPr lang="en-US" altLang="zh-CN" dirty="0" err="1"/>
              <a:t>colab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4DA6A0C-469E-4E59-A6E6-D260A8ACB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7021" y="1825625"/>
            <a:ext cx="8097957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20E189-05BB-4CEF-8052-B34A2FACC589}"/>
              </a:ext>
            </a:extLst>
          </p:cNvPr>
          <p:cNvSpPr/>
          <p:nvPr/>
        </p:nvSpPr>
        <p:spPr>
          <a:xfrm>
            <a:off x="5502743" y="5850235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免费使用高端显卡</a:t>
            </a:r>
          </a:p>
        </p:txBody>
      </p:sp>
    </p:spTree>
    <p:extLst>
      <p:ext uri="{BB962C8B-B14F-4D97-AF65-F5344CB8AC3E}">
        <p14:creationId xmlns:p14="http://schemas.microsoft.com/office/powerpoint/2010/main" val="235800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04C2-5078-493F-A6EF-2025985D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打开网站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64A723-F32D-4917-9450-804812C5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896" y="1825625"/>
            <a:ext cx="6894208" cy="43513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09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F2459-B6DF-4D68-B4B6-60F6ABAA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新建笔记本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9C81F7-63E6-4156-B42C-2138931534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5400"/>
            <a:ext cx="5181600" cy="29517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3314332-22DD-4587-9E97-350B564D46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04784"/>
            <a:ext cx="5181600" cy="35930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07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47F26-FD0D-4005-8E11-A5F762E9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修改文件名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C79089-D11B-40BA-B45A-9A9587F5D0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2732"/>
            <a:ext cx="5181600" cy="27371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5C190D4-681A-4E3C-8B92-F69F354A32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1571" y="2615579"/>
            <a:ext cx="4742857" cy="27714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01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84D40-8BB8-4249-8411-4F203519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更改为</a:t>
            </a:r>
            <a:r>
              <a:rPr lang="en-US" altLang="zh-CN" dirty="0"/>
              <a:t>GPU</a:t>
            </a:r>
            <a:r>
              <a:rPr lang="zh-CN" altLang="en-US" dirty="0"/>
              <a:t>环境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49EAED-3CDA-422A-99E4-BA3F8BE2B9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1532" y="1825625"/>
            <a:ext cx="5174935" cy="43513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D1EF0DD-2586-416B-8DD7-D53171B9E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3952" y="2206056"/>
            <a:ext cx="4438095" cy="35904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75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32780-00B7-44AF-9756-5E2D5DAD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查看现在的文件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91B3DA-6D74-46DE-B5C3-42553C572C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2606" y="1924461"/>
            <a:ext cx="3647619" cy="35523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57F1B8A-ACE5-4E0D-A6AE-0A4E45BFC3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3593" y="449957"/>
            <a:ext cx="4161905" cy="29490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008849-F139-47BC-9767-1AE85FC57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593" y="3607161"/>
            <a:ext cx="4523809" cy="2885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18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F3834-AC09-4ED7-A270-686A51F5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挂载谷歌网盘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E924025B-5FE4-454F-9C03-63766AD82E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18214"/>
            <a:ext cx="5181600" cy="1766159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88DB67F-4876-4FA5-9A30-F6DDAAD304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002227"/>
            <a:ext cx="5181600" cy="19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1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111</Words>
  <Application>Microsoft Office PowerPoint</Application>
  <PresentationFormat>宽屏</PresentationFormat>
  <Paragraphs>20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谷歌colab使用指引</vt:lpstr>
      <vt:lpstr>colab简介</vt:lpstr>
      <vt:lpstr>为什么要使用colab</vt:lpstr>
      <vt:lpstr>1.打开网站</vt:lpstr>
      <vt:lpstr>2.新建笔记本</vt:lpstr>
      <vt:lpstr>3.修改文件名</vt:lpstr>
      <vt:lpstr>4.更改为GPU环境</vt:lpstr>
      <vt:lpstr>5.查看现在的文件</vt:lpstr>
      <vt:lpstr>6.挂载谷歌网盘</vt:lpstr>
      <vt:lpstr>7.解压网盘中的数据</vt:lpstr>
      <vt:lpstr>8.安装代码环境</vt:lpstr>
      <vt:lpstr>9.粘贴训练代码并运行</vt:lpstr>
      <vt:lpstr>10.保存训练结果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谷歌colab使用指引</dc:title>
  <dc:creator>林彦君</dc:creator>
  <cp:lastModifiedBy>林彦君</cp:lastModifiedBy>
  <cp:revision>48</cp:revision>
  <dcterms:created xsi:type="dcterms:W3CDTF">2019-10-17T06:22:33Z</dcterms:created>
  <dcterms:modified xsi:type="dcterms:W3CDTF">2019-11-11T10:58:41Z</dcterms:modified>
</cp:coreProperties>
</file>