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71" r:id="rId5"/>
    <p:sldId id="266" r:id="rId6"/>
    <p:sldId id="272" r:id="rId7"/>
    <p:sldId id="267" r:id="rId8"/>
    <p:sldId id="273" r:id="rId9"/>
    <p:sldId id="263" r:id="rId10"/>
    <p:sldId id="264" r:id="rId11"/>
    <p:sldId id="268" r:id="rId12"/>
    <p:sldId id="275" r:id="rId13"/>
    <p:sldId id="258" r:id="rId14"/>
    <p:sldId id="259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上报值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Sheet1!$A$2:$A$193</c:f>
              <c:numCache>
                <c:formatCode>h:mm:ss</c:formatCode>
                <c:ptCount val="192"/>
                <c:pt idx="0">
                  <c:v>0.4236226851851852</c:v>
                </c:pt>
                <c:pt idx="1">
                  <c:v>0.42363425925925924</c:v>
                </c:pt>
                <c:pt idx="2">
                  <c:v>0.423645833333333</c:v>
                </c:pt>
                <c:pt idx="3">
                  <c:v>0.42365740740740698</c:v>
                </c:pt>
                <c:pt idx="4">
                  <c:v>0.42366898148148102</c:v>
                </c:pt>
                <c:pt idx="5">
                  <c:v>0.42368055555555501</c:v>
                </c:pt>
                <c:pt idx="6">
                  <c:v>0.42369212962962899</c:v>
                </c:pt>
                <c:pt idx="7">
                  <c:v>0.42370370370370303</c:v>
                </c:pt>
                <c:pt idx="8">
                  <c:v>0.42371527777777801</c:v>
                </c:pt>
                <c:pt idx="9">
                  <c:v>0.42372685185185199</c:v>
                </c:pt>
                <c:pt idx="10">
                  <c:v>0.42373842592592598</c:v>
                </c:pt>
                <c:pt idx="11">
                  <c:v>0.42375000000000002</c:v>
                </c:pt>
                <c:pt idx="12">
                  <c:v>0.423761574074074</c:v>
                </c:pt>
                <c:pt idx="13">
                  <c:v>0.42377314814814798</c:v>
                </c:pt>
                <c:pt idx="14">
                  <c:v>0.42378472222222202</c:v>
                </c:pt>
                <c:pt idx="15">
                  <c:v>0.423796296296296</c:v>
                </c:pt>
                <c:pt idx="16">
                  <c:v>0.42380787037036999</c:v>
                </c:pt>
                <c:pt idx="17">
                  <c:v>0.42381944444444403</c:v>
                </c:pt>
                <c:pt idx="18">
                  <c:v>0.42383101851851801</c:v>
                </c:pt>
                <c:pt idx="19">
                  <c:v>0.42384259259259199</c:v>
                </c:pt>
                <c:pt idx="20">
                  <c:v>0.42385416666666598</c:v>
                </c:pt>
                <c:pt idx="21">
                  <c:v>0.42386574074074002</c:v>
                </c:pt>
                <c:pt idx="22">
                  <c:v>0.423877314814814</c:v>
                </c:pt>
                <c:pt idx="23">
                  <c:v>0.42388888888888798</c:v>
                </c:pt>
                <c:pt idx="24">
                  <c:v>0.42390046296296202</c:v>
                </c:pt>
                <c:pt idx="25">
                  <c:v>0.423912037037036</c:v>
                </c:pt>
                <c:pt idx="26">
                  <c:v>0.42392361111110999</c:v>
                </c:pt>
                <c:pt idx="27">
                  <c:v>0.42393518518518403</c:v>
                </c:pt>
                <c:pt idx="28">
                  <c:v>0.42394675925925801</c:v>
                </c:pt>
                <c:pt idx="29">
                  <c:v>0.42395833333333199</c:v>
                </c:pt>
                <c:pt idx="30">
                  <c:v>0.42396990740740598</c:v>
                </c:pt>
                <c:pt idx="31">
                  <c:v>0.42398148148148002</c:v>
                </c:pt>
                <c:pt idx="32">
                  <c:v>0.423993055555554</c:v>
                </c:pt>
                <c:pt idx="33">
                  <c:v>0.42400462962962798</c:v>
                </c:pt>
                <c:pt idx="34">
                  <c:v>0.42401620370370302</c:v>
                </c:pt>
                <c:pt idx="35">
                  <c:v>0.424027777777777</c:v>
                </c:pt>
                <c:pt idx="36">
                  <c:v>0.42403935185185099</c:v>
                </c:pt>
                <c:pt idx="37">
                  <c:v>0.42405092592592503</c:v>
                </c:pt>
                <c:pt idx="38">
                  <c:v>0.42406249999999901</c:v>
                </c:pt>
                <c:pt idx="39">
                  <c:v>0.42407407407407299</c:v>
                </c:pt>
                <c:pt idx="40">
                  <c:v>0.42408564814814698</c:v>
                </c:pt>
                <c:pt idx="41">
                  <c:v>0.42409722222222102</c:v>
                </c:pt>
                <c:pt idx="42">
                  <c:v>0.424108796296295</c:v>
                </c:pt>
                <c:pt idx="43">
                  <c:v>0.42412037037036898</c:v>
                </c:pt>
                <c:pt idx="44">
                  <c:v>0.42413194444444302</c:v>
                </c:pt>
                <c:pt idx="45">
                  <c:v>0.424143518518517</c:v>
                </c:pt>
                <c:pt idx="46">
                  <c:v>0.42415509259259099</c:v>
                </c:pt>
                <c:pt idx="47">
                  <c:v>0.42416666666666503</c:v>
                </c:pt>
                <c:pt idx="48">
                  <c:v>0.42417824074073901</c:v>
                </c:pt>
                <c:pt idx="49">
                  <c:v>0.42418981481481299</c:v>
                </c:pt>
                <c:pt idx="50">
                  <c:v>0.42420138888888698</c:v>
                </c:pt>
                <c:pt idx="51">
                  <c:v>0.42421296296296102</c:v>
                </c:pt>
                <c:pt idx="52">
                  <c:v>0.424224537037035</c:v>
                </c:pt>
                <c:pt idx="53">
                  <c:v>0.42423611111110898</c:v>
                </c:pt>
                <c:pt idx="54">
                  <c:v>0.42424768518518302</c:v>
                </c:pt>
                <c:pt idx="55">
                  <c:v>0.424259259259257</c:v>
                </c:pt>
                <c:pt idx="56">
                  <c:v>0.42427083333333099</c:v>
                </c:pt>
                <c:pt idx="57">
                  <c:v>0.42428240740740503</c:v>
                </c:pt>
                <c:pt idx="58">
                  <c:v>0.42429398148147901</c:v>
                </c:pt>
                <c:pt idx="59">
                  <c:v>0.42430555555555299</c:v>
                </c:pt>
                <c:pt idx="60">
                  <c:v>0.42431712962962798</c:v>
                </c:pt>
                <c:pt idx="61">
                  <c:v>0.42432870370370201</c:v>
                </c:pt>
                <c:pt idx="62">
                  <c:v>0.424340277777776</c:v>
                </c:pt>
                <c:pt idx="63">
                  <c:v>0.42435185185184998</c:v>
                </c:pt>
                <c:pt idx="64">
                  <c:v>0.42436342592592402</c:v>
                </c:pt>
                <c:pt idx="65">
                  <c:v>0.424374999999998</c:v>
                </c:pt>
                <c:pt idx="66">
                  <c:v>0.42438657407407199</c:v>
                </c:pt>
                <c:pt idx="67">
                  <c:v>0.42439814814814603</c:v>
                </c:pt>
                <c:pt idx="68">
                  <c:v>0.42440972222222001</c:v>
                </c:pt>
                <c:pt idx="69">
                  <c:v>0.42442129629629399</c:v>
                </c:pt>
                <c:pt idx="70">
                  <c:v>0.42443287037036798</c:v>
                </c:pt>
                <c:pt idx="71">
                  <c:v>0.42444444444444202</c:v>
                </c:pt>
                <c:pt idx="72">
                  <c:v>0.424456018518516</c:v>
                </c:pt>
                <c:pt idx="73">
                  <c:v>0.42446759259258998</c:v>
                </c:pt>
                <c:pt idx="74">
                  <c:v>0.42447916666666402</c:v>
                </c:pt>
                <c:pt idx="75">
                  <c:v>0.424490740740738</c:v>
                </c:pt>
                <c:pt idx="76">
                  <c:v>0.42450231481481199</c:v>
                </c:pt>
                <c:pt idx="77">
                  <c:v>0.42451388888888603</c:v>
                </c:pt>
                <c:pt idx="78">
                  <c:v>0.42452546296296001</c:v>
                </c:pt>
                <c:pt idx="79">
                  <c:v>0.42453703703703399</c:v>
                </c:pt>
                <c:pt idx="80">
                  <c:v>0.42454861111110798</c:v>
                </c:pt>
                <c:pt idx="81">
                  <c:v>0.42456018518518202</c:v>
                </c:pt>
                <c:pt idx="82">
                  <c:v>0.424571759259256</c:v>
                </c:pt>
                <c:pt idx="83">
                  <c:v>0.42458333333332998</c:v>
                </c:pt>
                <c:pt idx="84">
                  <c:v>0.42459490740740402</c:v>
                </c:pt>
                <c:pt idx="85">
                  <c:v>0.424606481481479</c:v>
                </c:pt>
                <c:pt idx="86">
                  <c:v>0.42461805555555299</c:v>
                </c:pt>
                <c:pt idx="87">
                  <c:v>0.42462962962962703</c:v>
                </c:pt>
                <c:pt idx="88">
                  <c:v>0.42464120370370101</c:v>
                </c:pt>
                <c:pt idx="89">
                  <c:v>0.42465277777777499</c:v>
                </c:pt>
                <c:pt idx="90">
                  <c:v>0.42466435185184898</c:v>
                </c:pt>
                <c:pt idx="91">
                  <c:v>0.42467592592592301</c:v>
                </c:pt>
                <c:pt idx="92">
                  <c:v>0.424687499999997</c:v>
                </c:pt>
                <c:pt idx="93">
                  <c:v>0.42469907407407098</c:v>
                </c:pt>
                <c:pt idx="94">
                  <c:v>0.42471064814814502</c:v>
                </c:pt>
                <c:pt idx="95">
                  <c:v>0.424722222222219</c:v>
                </c:pt>
                <c:pt idx="96">
                  <c:v>0.42473379629629299</c:v>
                </c:pt>
                <c:pt idx="97">
                  <c:v>0.42474537037036703</c:v>
                </c:pt>
                <c:pt idx="98">
                  <c:v>0.42475694444444101</c:v>
                </c:pt>
                <c:pt idx="99">
                  <c:v>0.42476851851851499</c:v>
                </c:pt>
                <c:pt idx="100">
                  <c:v>0.42478009259258898</c:v>
                </c:pt>
                <c:pt idx="101">
                  <c:v>0.42479166666666301</c:v>
                </c:pt>
                <c:pt idx="102">
                  <c:v>0.424803240740737</c:v>
                </c:pt>
                <c:pt idx="103">
                  <c:v>0.42481481481481098</c:v>
                </c:pt>
                <c:pt idx="104">
                  <c:v>0.42482638888888502</c:v>
                </c:pt>
                <c:pt idx="105">
                  <c:v>0.424837962962959</c:v>
                </c:pt>
                <c:pt idx="106">
                  <c:v>0.42484953703703299</c:v>
                </c:pt>
                <c:pt idx="107">
                  <c:v>0.42486111111110703</c:v>
                </c:pt>
                <c:pt idx="108">
                  <c:v>0.42487268518518101</c:v>
                </c:pt>
                <c:pt idx="109">
                  <c:v>0.42488425925925499</c:v>
                </c:pt>
                <c:pt idx="110">
                  <c:v>0.42489583333332898</c:v>
                </c:pt>
                <c:pt idx="111">
                  <c:v>0.42490740740740401</c:v>
                </c:pt>
                <c:pt idx="112">
                  <c:v>0.424918981481478</c:v>
                </c:pt>
                <c:pt idx="113">
                  <c:v>0.42493055555555198</c:v>
                </c:pt>
                <c:pt idx="114">
                  <c:v>0.42494212962962602</c:v>
                </c:pt>
                <c:pt idx="115">
                  <c:v>0.4249537037037</c:v>
                </c:pt>
                <c:pt idx="116">
                  <c:v>0.42496527777777399</c:v>
                </c:pt>
                <c:pt idx="117">
                  <c:v>0.42497685185184803</c:v>
                </c:pt>
                <c:pt idx="118">
                  <c:v>0.42498842592592201</c:v>
                </c:pt>
                <c:pt idx="119">
                  <c:v>0.42499999999999599</c:v>
                </c:pt>
                <c:pt idx="120">
                  <c:v>0.42501157407406998</c:v>
                </c:pt>
                <c:pt idx="121">
                  <c:v>0.42502314814814401</c:v>
                </c:pt>
                <c:pt idx="122">
                  <c:v>0.425034722222218</c:v>
                </c:pt>
                <c:pt idx="123">
                  <c:v>0.42504629629629198</c:v>
                </c:pt>
                <c:pt idx="124">
                  <c:v>0.42505787037036602</c:v>
                </c:pt>
                <c:pt idx="125">
                  <c:v>0.42506944444444</c:v>
                </c:pt>
                <c:pt idx="126">
                  <c:v>0.42508101851851399</c:v>
                </c:pt>
                <c:pt idx="127">
                  <c:v>0.42509259259258803</c:v>
                </c:pt>
                <c:pt idx="128">
                  <c:v>0.42510416666666201</c:v>
                </c:pt>
                <c:pt idx="129">
                  <c:v>0.42511574074073599</c:v>
                </c:pt>
                <c:pt idx="130">
                  <c:v>0.42512731481480998</c:v>
                </c:pt>
                <c:pt idx="131">
                  <c:v>0.42513888888888401</c:v>
                </c:pt>
                <c:pt idx="132">
                  <c:v>0.425150462962958</c:v>
                </c:pt>
                <c:pt idx="133">
                  <c:v>0.42516203703703198</c:v>
                </c:pt>
                <c:pt idx="134">
                  <c:v>0.42517361111110602</c:v>
                </c:pt>
                <c:pt idx="135">
                  <c:v>0.42518518518518</c:v>
                </c:pt>
                <c:pt idx="136">
                  <c:v>0.42519675925925399</c:v>
                </c:pt>
                <c:pt idx="137">
                  <c:v>0.42520833333332902</c:v>
                </c:pt>
                <c:pt idx="138">
                  <c:v>0.42521990740740301</c:v>
                </c:pt>
                <c:pt idx="139">
                  <c:v>0.42523148148147699</c:v>
                </c:pt>
                <c:pt idx="140">
                  <c:v>0.42524305555555098</c:v>
                </c:pt>
                <c:pt idx="141">
                  <c:v>0.42525462962962501</c:v>
                </c:pt>
                <c:pt idx="142">
                  <c:v>0.425266203703699</c:v>
                </c:pt>
                <c:pt idx="143">
                  <c:v>0.42527777777777298</c:v>
                </c:pt>
                <c:pt idx="144">
                  <c:v>0.42528935185184702</c:v>
                </c:pt>
                <c:pt idx="145">
                  <c:v>0.425300925925921</c:v>
                </c:pt>
                <c:pt idx="146">
                  <c:v>0.42531249999999499</c:v>
                </c:pt>
                <c:pt idx="147">
                  <c:v>0.42532407407406903</c:v>
                </c:pt>
                <c:pt idx="148">
                  <c:v>0.42533564814814301</c:v>
                </c:pt>
                <c:pt idx="149">
                  <c:v>0.42534722222221699</c:v>
                </c:pt>
                <c:pt idx="150">
                  <c:v>0.42535879629629098</c:v>
                </c:pt>
                <c:pt idx="151">
                  <c:v>0.42537037037036501</c:v>
                </c:pt>
                <c:pt idx="152">
                  <c:v>0.425381944444439</c:v>
                </c:pt>
                <c:pt idx="153">
                  <c:v>0.42539351851851298</c:v>
                </c:pt>
                <c:pt idx="154">
                  <c:v>0.42540509259258702</c:v>
                </c:pt>
                <c:pt idx="155">
                  <c:v>0.425416666666661</c:v>
                </c:pt>
                <c:pt idx="156">
                  <c:v>0.42542824074073499</c:v>
                </c:pt>
                <c:pt idx="157">
                  <c:v>0.42543981481480903</c:v>
                </c:pt>
                <c:pt idx="158">
                  <c:v>0.42545138888888301</c:v>
                </c:pt>
                <c:pt idx="159">
                  <c:v>0.42546296296295699</c:v>
                </c:pt>
                <c:pt idx="160">
                  <c:v>0.42547453703703098</c:v>
                </c:pt>
                <c:pt idx="161">
                  <c:v>0.42548611111110501</c:v>
                </c:pt>
                <c:pt idx="162">
                  <c:v>0.425497685185179</c:v>
                </c:pt>
                <c:pt idx="163">
                  <c:v>0.42550925925925398</c:v>
                </c:pt>
                <c:pt idx="164">
                  <c:v>0.42552083333332802</c:v>
                </c:pt>
                <c:pt idx="165">
                  <c:v>0.425532407407402</c:v>
                </c:pt>
                <c:pt idx="166">
                  <c:v>0.42554398148147599</c:v>
                </c:pt>
                <c:pt idx="167">
                  <c:v>0.42555555555555002</c:v>
                </c:pt>
                <c:pt idx="168">
                  <c:v>0.42556712962962401</c:v>
                </c:pt>
                <c:pt idx="169">
                  <c:v>0.42557870370369799</c:v>
                </c:pt>
                <c:pt idx="170">
                  <c:v>0.42559027777777197</c:v>
                </c:pt>
                <c:pt idx="171">
                  <c:v>0.42560185185184601</c:v>
                </c:pt>
                <c:pt idx="172">
                  <c:v>0.42561342592592</c:v>
                </c:pt>
                <c:pt idx="173">
                  <c:v>0.42562499999999398</c:v>
                </c:pt>
                <c:pt idx="174">
                  <c:v>0.42563657407406802</c:v>
                </c:pt>
                <c:pt idx="175">
                  <c:v>0.425648148148142</c:v>
                </c:pt>
                <c:pt idx="176">
                  <c:v>0.42565972222221599</c:v>
                </c:pt>
                <c:pt idx="177">
                  <c:v>0.42567129629629002</c:v>
                </c:pt>
                <c:pt idx="178">
                  <c:v>0.42568287037036401</c:v>
                </c:pt>
                <c:pt idx="179">
                  <c:v>0.42569444444443799</c:v>
                </c:pt>
                <c:pt idx="180">
                  <c:v>0.42570601851851197</c:v>
                </c:pt>
                <c:pt idx="181">
                  <c:v>0.42571759259258601</c:v>
                </c:pt>
                <c:pt idx="182">
                  <c:v>0.42572916666666</c:v>
                </c:pt>
                <c:pt idx="183">
                  <c:v>0.42574074074073398</c:v>
                </c:pt>
                <c:pt idx="184">
                  <c:v>0.42575231481480802</c:v>
                </c:pt>
                <c:pt idx="185">
                  <c:v>0.425763888888882</c:v>
                </c:pt>
                <c:pt idx="186">
                  <c:v>0.42577546296295599</c:v>
                </c:pt>
                <c:pt idx="187">
                  <c:v>0.42578703703703003</c:v>
                </c:pt>
                <c:pt idx="188">
                  <c:v>0.42579861111110401</c:v>
                </c:pt>
                <c:pt idx="189">
                  <c:v>0.42581018518517799</c:v>
                </c:pt>
                <c:pt idx="190">
                  <c:v>0.42582175925925198</c:v>
                </c:pt>
                <c:pt idx="191">
                  <c:v>0.42583333333332601</c:v>
                </c:pt>
              </c:numCache>
            </c:numRef>
          </c:cat>
          <c:val>
            <c:numRef>
              <c:f>Sheet1!$B$2:$B$193</c:f>
              <c:numCache>
                <c:formatCode>General</c:formatCode>
                <c:ptCount val="192"/>
                <c:pt idx="0">
                  <c:v>39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39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39</c:v>
                </c:pt>
                <c:pt idx="11">
                  <c:v>39</c:v>
                </c:pt>
                <c:pt idx="12">
                  <c:v>39</c:v>
                </c:pt>
                <c:pt idx="13">
                  <c:v>40</c:v>
                </c:pt>
                <c:pt idx="14">
                  <c:v>41</c:v>
                </c:pt>
                <c:pt idx="15">
                  <c:v>41</c:v>
                </c:pt>
                <c:pt idx="16">
                  <c:v>41</c:v>
                </c:pt>
                <c:pt idx="17">
                  <c:v>41</c:v>
                </c:pt>
                <c:pt idx="18">
                  <c:v>41</c:v>
                </c:pt>
                <c:pt idx="19">
                  <c:v>41</c:v>
                </c:pt>
                <c:pt idx="20">
                  <c:v>41</c:v>
                </c:pt>
                <c:pt idx="21">
                  <c:v>41</c:v>
                </c:pt>
                <c:pt idx="22">
                  <c:v>41</c:v>
                </c:pt>
                <c:pt idx="23">
                  <c:v>41</c:v>
                </c:pt>
                <c:pt idx="24">
                  <c:v>41</c:v>
                </c:pt>
                <c:pt idx="25">
                  <c:v>41</c:v>
                </c:pt>
                <c:pt idx="26">
                  <c:v>41</c:v>
                </c:pt>
                <c:pt idx="27">
                  <c:v>41</c:v>
                </c:pt>
                <c:pt idx="28">
                  <c:v>41</c:v>
                </c:pt>
                <c:pt idx="29">
                  <c:v>41</c:v>
                </c:pt>
                <c:pt idx="30">
                  <c:v>41</c:v>
                </c:pt>
                <c:pt idx="31">
                  <c:v>41</c:v>
                </c:pt>
                <c:pt idx="32">
                  <c:v>41</c:v>
                </c:pt>
                <c:pt idx="33">
                  <c:v>41</c:v>
                </c:pt>
                <c:pt idx="34">
                  <c:v>41</c:v>
                </c:pt>
                <c:pt idx="35">
                  <c:v>41</c:v>
                </c:pt>
                <c:pt idx="36">
                  <c:v>41</c:v>
                </c:pt>
                <c:pt idx="37">
                  <c:v>41</c:v>
                </c:pt>
                <c:pt idx="38">
                  <c:v>41</c:v>
                </c:pt>
                <c:pt idx="39">
                  <c:v>41</c:v>
                </c:pt>
                <c:pt idx="40">
                  <c:v>41</c:v>
                </c:pt>
                <c:pt idx="41">
                  <c:v>41</c:v>
                </c:pt>
                <c:pt idx="42">
                  <c:v>41</c:v>
                </c:pt>
                <c:pt idx="43">
                  <c:v>41</c:v>
                </c:pt>
                <c:pt idx="44">
                  <c:v>41</c:v>
                </c:pt>
                <c:pt idx="45">
                  <c:v>41</c:v>
                </c:pt>
                <c:pt idx="46">
                  <c:v>41</c:v>
                </c:pt>
                <c:pt idx="47">
                  <c:v>41</c:v>
                </c:pt>
                <c:pt idx="48">
                  <c:v>41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41</c:v>
                </c:pt>
                <c:pt idx="58">
                  <c:v>41</c:v>
                </c:pt>
                <c:pt idx="59">
                  <c:v>41</c:v>
                </c:pt>
                <c:pt idx="60">
                  <c:v>41</c:v>
                </c:pt>
                <c:pt idx="61">
                  <c:v>41</c:v>
                </c:pt>
                <c:pt idx="62">
                  <c:v>41</c:v>
                </c:pt>
                <c:pt idx="63">
                  <c:v>41</c:v>
                </c:pt>
                <c:pt idx="64">
                  <c:v>41</c:v>
                </c:pt>
                <c:pt idx="65">
                  <c:v>41</c:v>
                </c:pt>
                <c:pt idx="66">
                  <c:v>41</c:v>
                </c:pt>
                <c:pt idx="67">
                  <c:v>41</c:v>
                </c:pt>
                <c:pt idx="68">
                  <c:v>41</c:v>
                </c:pt>
                <c:pt idx="69">
                  <c:v>39</c:v>
                </c:pt>
                <c:pt idx="70">
                  <c:v>39</c:v>
                </c:pt>
                <c:pt idx="71">
                  <c:v>41</c:v>
                </c:pt>
                <c:pt idx="72">
                  <c:v>41</c:v>
                </c:pt>
                <c:pt idx="73">
                  <c:v>41</c:v>
                </c:pt>
                <c:pt idx="74">
                  <c:v>41</c:v>
                </c:pt>
                <c:pt idx="75">
                  <c:v>41</c:v>
                </c:pt>
                <c:pt idx="76">
                  <c:v>41</c:v>
                </c:pt>
                <c:pt idx="77">
                  <c:v>41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41</c:v>
                </c:pt>
                <c:pt idx="93">
                  <c:v>41</c:v>
                </c:pt>
                <c:pt idx="94">
                  <c:v>41</c:v>
                </c:pt>
                <c:pt idx="95">
                  <c:v>41</c:v>
                </c:pt>
                <c:pt idx="96">
                  <c:v>41</c:v>
                </c:pt>
                <c:pt idx="97">
                  <c:v>41</c:v>
                </c:pt>
                <c:pt idx="98">
                  <c:v>41</c:v>
                </c:pt>
                <c:pt idx="99">
                  <c:v>41</c:v>
                </c:pt>
                <c:pt idx="100">
                  <c:v>41</c:v>
                </c:pt>
                <c:pt idx="101">
                  <c:v>41</c:v>
                </c:pt>
                <c:pt idx="102">
                  <c:v>41</c:v>
                </c:pt>
                <c:pt idx="103">
                  <c:v>41</c:v>
                </c:pt>
                <c:pt idx="104">
                  <c:v>41</c:v>
                </c:pt>
                <c:pt idx="105">
                  <c:v>41</c:v>
                </c:pt>
                <c:pt idx="106">
                  <c:v>41</c:v>
                </c:pt>
                <c:pt idx="107">
                  <c:v>41</c:v>
                </c:pt>
                <c:pt idx="108">
                  <c:v>41</c:v>
                </c:pt>
                <c:pt idx="109">
                  <c:v>41</c:v>
                </c:pt>
                <c:pt idx="110">
                  <c:v>41</c:v>
                </c:pt>
                <c:pt idx="111">
                  <c:v>41</c:v>
                </c:pt>
                <c:pt idx="112">
                  <c:v>41</c:v>
                </c:pt>
                <c:pt idx="113">
                  <c:v>41</c:v>
                </c:pt>
                <c:pt idx="114">
                  <c:v>41</c:v>
                </c:pt>
                <c:pt idx="115">
                  <c:v>41</c:v>
                </c:pt>
                <c:pt idx="116">
                  <c:v>41</c:v>
                </c:pt>
                <c:pt idx="117">
                  <c:v>41</c:v>
                </c:pt>
                <c:pt idx="118">
                  <c:v>41</c:v>
                </c:pt>
                <c:pt idx="119">
                  <c:v>41</c:v>
                </c:pt>
                <c:pt idx="120">
                  <c:v>41</c:v>
                </c:pt>
                <c:pt idx="121">
                  <c:v>41</c:v>
                </c:pt>
                <c:pt idx="122">
                  <c:v>41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41</c:v>
                </c:pt>
                <c:pt idx="127">
                  <c:v>41</c:v>
                </c:pt>
                <c:pt idx="128">
                  <c:v>41</c:v>
                </c:pt>
                <c:pt idx="129">
                  <c:v>41</c:v>
                </c:pt>
                <c:pt idx="130">
                  <c:v>41</c:v>
                </c:pt>
                <c:pt idx="131">
                  <c:v>41</c:v>
                </c:pt>
                <c:pt idx="132">
                  <c:v>42</c:v>
                </c:pt>
                <c:pt idx="133">
                  <c:v>42</c:v>
                </c:pt>
                <c:pt idx="134">
                  <c:v>42</c:v>
                </c:pt>
                <c:pt idx="135">
                  <c:v>42</c:v>
                </c:pt>
                <c:pt idx="136">
                  <c:v>42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  <c:pt idx="141">
                  <c:v>42</c:v>
                </c:pt>
                <c:pt idx="142">
                  <c:v>42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  <c:pt idx="151">
                  <c:v>42</c:v>
                </c:pt>
                <c:pt idx="152">
                  <c:v>42</c:v>
                </c:pt>
                <c:pt idx="153">
                  <c:v>42</c:v>
                </c:pt>
                <c:pt idx="154">
                  <c:v>42</c:v>
                </c:pt>
                <c:pt idx="155">
                  <c:v>42</c:v>
                </c:pt>
                <c:pt idx="156">
                  <c:v>42</c:v>
                </c:pt>
                <c:pt idx="157">
                  <c:v>42</c:v>
                </c:pt>
                <c:pt idx="158">
                  <c:v>42</c:v>
                </c:pt>
                <c:pt idx="159">
                  <c:v>42</c:v>
                </c:pt>
                <c:pt idx="160">
                  <c:v>42</c:v>
                </c:pt>
                <c:pt idx="161">
                  <c:v>42</c:v>
                </c:pt>
                <c:pt idx="162">
                  <c:v>42</c:v>
                </c:pt>
                <c:pt idx="163">
                  <c:v>42</c:v>
                </c:pt>
                <c:pt idx="164">
                  <c:v>42</c:v>
                </c:pt>
                <c:pt idx="165">
                  <c:v>42</c:v>
                </c:pt>
                <c:pt idx="166">
                  <c:v>42</c:v>
                </c:pt>
                <c:pt idx="167">
                  <c:v>42</c:v>
                </c:pt>
                <c:pt idx="168">
                  <c:v>42</c:v>
                </c:pt>
                <c:pt idx="169">
                  <c:v>42</c:v>
                </c:pt>
                <c:pt idx="170">
                  <c:v>42</c:v>
                </c:pt>
                <c:pt idx="171">
                  <c:v>42</c:v>
                </c:pt>
                <c:pt idx="172">
                  <c:v>42</c:v>
                </c:pt>
                <c:pt idx="173">
                  <c:v>42</c:v>
                </c:pt>
                <c:pt idx="174">
                  <c:v>42</c:v>
                </c:pt>
                <c:pt idx="175">
                  <c:v>42</c:v>
                </c:pt>
                <c:pt idx="176">
                  <c:v>42</c:v>
                </c:pt>
                <c:pt idx="177">
                  <c:v>42</c:v>
                </c:pt>
                <c:pt idx="178">
                  <c:v>42</c:v>
                </c:pt>
                <c:pt idx="179">
                  <c:v>42</c:v>
                </c:pt>
                <c:pt idx="180">
                  <c:v>42</c:v>
                </c:pt>
                <c:pt idx="181">
                  <c:v>42</c:v>
                </c:pt>
                <c:pt idx="182">
                  <c:v>42</c:v>
                </c:pt>
                <c:pt idx="183">
                  <c:v>42</c:v>
                </c:pt>
                <c:pt idx="184">
                  <c:v>42</c:v>
                </c:pt>
                <c:pt idx="185">
                  <c:v>42</c:v>
                </c:pt>
                <c:pt idx="186">
                  <c:v>42</c:v>
                </c:pt>
                <c:pt idx="187">
                  <c:v>42</c:v>
                </c:pt>
                <c:pt idx="188">
                  <c:v>42</c:v>
                </c:pt>
                <c:pt idx="189">
                  <c:v>42</c:v>
                </c:pt>
                <c:pt idx="190">
                  <c:v>42</c:v>
                </c:pt>
                <c:pt idx="19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A2-4AC4-9538-DFD0446AC6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警戒线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Sheet1!$A$2:$A$193</c:f>
              <c:numCache>
                <c:formatCode>h:mm:ss</c:formatCode>
                <c:ptCount val="192"/>
                <c:pt idx="0">
                  <c:v>0.4236226851851852</c:v>
                </c:pt>
                <c:pt idx="1">
                  <c:v>0.42363425925925924</c:v>
                </c:pt>
                <c:pt idx="2">
                  <c:v>0.423645833333333</c:v>
                </c:pt>
                <c:pt idx="3">
                  <c:v>0.42365740740740698</c:v>
                </c:pt>
                <c:pt idx="4">
                  <c:v>0.42366898148148102</c:v>
                </c:pt>
                <c:pt idx="5">
                  <c:v>0.42368055555555501</c:v>
                </c:pt>
                <c:pt idx="6">
                  <c:v>0.42369212962962899</c:v>
                </c:pt>
                <c:pt idx="7">
                  <c:v>0.42370370370370303</c:v>
                </c:pt>
                <c:pt idx="8">
                  <c:v>0.42371527777777801</c:v>
                </c:pt>
                <c:pt idx="9">
                  <c:v>0.42372685185185199</c:v>
                </c:pt>
                <c:pt idx="10">
                  <c:v>0.42373842592592598</c:v>
                </c:pt>
                <c:pt idx="11">
                  <c:v>0.42375000000000002</c:v>
                </c:pt>
                <c:pt idx="12">
                  <c:v>0.423761574074074</c:v>
                </c:pt>
                <c:pt idx="13">
                  <c:v>0.42377314814814798</c:v>
                </c:pt>
                <c:pt idx="14">
                  <c:v>0.42378472222222202</c:v>
                </c:pt>
                <c:pt idx="15">
                  <c:v>0.423796296296296</c:v>
                </c:pt>
                <c:pt idx="16">
                  <c:v>0.42380787037036999</c:v>
                </c:pt>
                <c:pt idx="17">
                  <c:v>0.42381944444444403</c:v>
                </c:pt>
                <c:pt idx="18">
                  <c:v>0.42383101851851801</c:v>
                </c:pt>
                <c:pt idx="19">
                  <c:v>0.42384259259259199</c:v>
                </c:pt>
                <c:pt idx="20">
                  <c:v>0.42385416666666598</c:v>
                </c:pt>
                <c:pt idx="21">
                  <c:v>0.42386574074074002</c:v>
                </c:pt>
                <c:pt idx="22">
                  <c:v>0.423877314814814</c:v>
                </c:pt>
                <c:pt idx="23">
                  <c:v>0.42388888888888798</c:v>
                </c:pt>
                <c:pt idx="24">
                  <c:v>0.42390046296296202</c:v>
                </c:pt>
                <c:pt idx="25">
                  <c:v>0.423912037037036</c:v>
                </c:pt>
                <c:pt idx="26">
                  <c:v>0.42392361111110999</c:v>
                </c:pt>
                <c:pt idx="27">
                  <c:v>0.42393518518518403</c:v>
                </c:pt>
                <c:pt idx="28">
                  <c:v>0.42394675925925801</c:v>
                </c:pt>
                <c:pt idx="29">
                  <c:v>0.42395833333333199</c:v>
                </c:pt>
                <c:pt idx="30">
                  <c:v>0.42396990740740598</c:v>
                </c:pt>
                <c:pt idx="31">
                  <c:v>0.42398148148148002</c:v>
                </c:pt>
                <c:pt idx="32">
                  <c:v>0.423993055555554</c:v>
                </c:pt>
                <c:pt idx="33">
                  <c:v>0.42400462962962798</c:v>
                </c:pt>
                <c:pt idx="34">
                  <c:v>0.42401620370370302</c:v>
                </c:pt>
                <c:pt idx="35">
                  <c:v>0.424027777777777</c:v>
                </c:pt>
                <c:pt idx="36">
                  <c:v>0.42403935185185099</c:v>
                </c:pt>
                <c:pt idx="37">
                  <c:v>0.42405092592592503</c:v>
                </c:pt>
                <c:pt idx="38">
                  <c:v>0.42406249999999901</c:v>
                </c:pt>
                <c:pt idx="39">
                  <c:v>0.42407407407407299</c:v>
                </c:pt>
                <c:pt idx="40">
                  <c:v>0.42408564814814698</c:v>
                </c:pt>
                <c:pt idx="41">
                  <c:v>0.42409722222222102</c:v>
                </c:pt>
                <c:pt idx="42">
                  <c:v>0.424108796296295</c:v>
                </c:pt>
                <c:pt idx="43">
                  <c:v>0.42412037037036898</c:v>
                </c:pt>
                <c:pt idx="44">
                  <c:v>0.42413194444444302</c:v>
                </c:pt>
                <c:pt idx="45">
                  <c:v>0.424143518518517</c:v>
                </c:pt>
                <c:pt idx="46">
                  <c:v>0.42415509259259099</c:v>
                </c:pt>
                <c:pt idx="47">
                  <c:v>0.42416666666666503</c:v>
                </c:pt>
                <c:pt idx="48">
                  <c:v>0.42417824074073901</c:v>
                </c:pt>
                <c:pt idx="49">
                  <c:v>0.42418981481481299</c:v>
                </c:pt>
                <c:pt idx="50">
                  <c:v>0.42420138888888698</c:v>
                </c:pt>
                <c:pt idx="51">
                  <c:v>0.42421296296296102</c:v>
                </c:pt>
                <c:pt idx="52">
                  <c:v>0.424224537037035</c:v>
                </c:pt>
                <c:pt idx="53">
                  <c:v>0.42423611111110898</c:v>
                </c:pt>
                <c:pt idx="54">
                  <c:v>0.42424768518518302</c:v>
                </c:pt>
                <c:pt idx="55">
                  <c:v>0.424259259259257</c:v>
                </c:pt>
                <c:pt idx="56">
                  <c:v>0.42427083333333099</c:v>
                </c:pt>
                <c:pt idx="57">
                  <c:v>0.42428240740740503</c:v>
                </c:pt>
                <c:pt idx="58">
                  <c:v>0.42429398148147901</c:v>
                </c:pt>
                <c:pt idx="59">
                  <c:v>0.42430555555555299</c:v>
                </c:pt>
                <c:pt idx="60">
                  <c:v>0.42431712962962798</c:v>
                </c:pt>
                <c:pt idx="61">
                  <c:v>0.42432870370370201</c:v>
                </c:pt>
                <c:pt idx="62">
                  <c:v>0.424340277777776</c:v>
                </c:pt>
                <c:pt idx="63">
                  <c:v>0.42435185185184998</c:v>
                </c:pt>
                <c:pt idx="64">
                  <c:v>0.42436342592592402</c:v>
                </c:pt>
                <c:pt idx="65">
                  <c:v>0.424374999999998</c:v>
                </c:pt>
                <c:pt idx="66">
                  <c:v>0.42438657407407199</c:v>
                </c:pt>
                <c:pt idx="67">
                  <c:v>0.42439814814814603</c:v>
                </c:pt>
                <c:pt idx="68">
                  <c:v>0.42440972222222001</c:v>
                </c:pt>
                <c:pt idx="69">
                  <c:v>0.42442129629629399</c:v>
                </c:pt>
                <c:pt idx="70">
                  <c:v>0.42443287037036798</c:v>
                </c:pt>
                <c:pt idx="71">
                  <c:v>0.42444444444444202</c:v>
                </c:pt>
                <c:pt idx="72">
                  <c:v>0.424456018518516</c:v>
                </c:pt>
                <c:pt idx="73">
                  <c:v>0.42446759259258998</c:v>
                </c:pt>
                <c:pt idx="74">
                  <c:v>0.42447916666666402</c:v>
                </c:pt>
                <c:pt idx="75">
                  <c:v>0.424490740740738</c:v>
                </c:pt>
                <c:pt idx="76">
                  <c:v>0.42450231481481199</c:v>
                </c:pt>
                <c:pt idx="77">
                  <c:v>0.42451388888888603</c:v>
                </c:pt>
                <c:pt idx="78">
                  <c:v>0.42452546296296001</c:v>
                </c:pt>
                <c:pt idx="79">
                  <c:v>0.42453703703703399</c:v>
                </c:pt>
                <c:pt idx="80">
                  <c:v>0.42454861111110798</c:v>
                </c:pt>
                <c:pt idx="81">
                  <c:v>0.42456018518518202</c:v>
                </c:pt>
                <c:pt idx="82">
                  <c:v>0.424571759259256</c:v>
                </c:pt>
                <c:pt idx="83">
                  <c:v>0.42458333333332998</c:v>
                </c:pt>
                <c:pt idx="84">
                  <c:v>0.42459490740740402</c:v>
                </c:pt>
                <c:pt idx="85">
                  <c:v>0.424606481481479</c:v>
                </c:pt>
                <c:pt idx="86">
                  <c:v>0.42461805555555299</c:v>
                </c:pt>
                <c:pt idx="87">
                  <c:v>0.42462962962962703</c:v>
                </c:pt>
                <c:pt idx="88">
                  <c:v>0.42464120370370101</c:v>
                </c:pt>
                <c:pt idx="89">
                  <c:v>0.42465277777777499</c:v>
                </c:pt>
                <c:pt idx="90">
                  <c:v>0.42466435185184898</c:v>
                </c:pt>
                <c:pt idx="91">
                  <c:v>0.42467592592592301</c:v>
                </c:pt>
                <c:pt idx="92">
                  <c:v>0.424687499999997</c:v>
                </c:pt>
                <c:pt idx="93">
                  <c:v>0.42469907407407098</c:v>
                </c:pt>
                <c:pt idx="94">
                  <c:v>0.42471064814814502</c:v>
                </c:pt>
                <c:pt idx="95">
                  <c:v>0.424722222222219</c:v>
                </c:pt>
                <c:pt idx="96">
                  <c:v>0.42473379629629299</c:v>
                </c:pt>
                <c:pt idx="97">
                  <c:v>0.42474537037036703</c:v>
                </c:pt>
                <c:pt idx="98">
                  <c:v>0.42475694444444101</c:v>
                </c:pt>
                <c:pt idx="99">
                  <c:v>0.42476851851851499</c:v>
                </c:pt>
                <c:pt idx="100">
                  <c:v>0.42478009259258898</c:v>
                </c:pt>
                <c:pt idx="101">
                  <c:v>0.42479166666666301</c:v>
                </c:pt>
                <c:pt idx="102">
                  <c:v>0.424803240740737</c:v>
                </c:pt>
                <c:pt idx="103">
                  <c:v>0.42481481481481098</c:v>
                </c:pt>
                <c:pt idx="104">
                  <c:v>0.42482638888888502</c:v>
                </c:pt>
                <c:pt idx="105">
                  <c:v>0.424837962962959</c:v>
                </c:pt>
                <c:pt idx="106">
                  <c:v>0.42484953703703299</c:v>
                </c:pt>
                <c:pt idx="107">
                  <c:v>0.42486111111110703</c:v>
                </c:pt>
                <c:pt idx="108">
                  <c:v>0.42487268518518101</c:v>
                </c:pt>
                <c:pt idx="109">
                  <c:v>0.42488425925925499</c:v>
                </c:pt>
                <c:pt idx="110">
                  <c:v>0.42489583333332898</c:v>
                </c:pt>
                <c:pt idx="111">
                  <c:v>0.42490740740740401</c:v>
                </c:pt>
                <c:pt idx="112">
                  <c:v>0.424918981481478</c:v>
                </c:pt>
                <c:pt idx="113">
                  <c:v>0.42493055555555198</c:v>
                </c:pt>
                <c:pt idx="114">
                  <c:v>0.42494212962962602</c:v>
                </c:pt>
                <c:pt idx="115">
                  <c:v>0.4249537037037</c:v>
                </c:pt>
                <c:pt idx="116">
                  <c:v>0.42496527777777399</c:v>
                </c:pt>
                <c:pt idx="117">
                  <c:v>0.42497685185184803</c:v>
                </c:pt>
                <c:pt idx="118">
                  <c:v>0.42498842592592201</c:v>
                </c:pt>
                <c:pt idx="119">
                  <c:v>0.42499999999999599</c:v>
                </c:pt>
                <c:pt idx="120">
                  <c:v>0.42501157407406998</c:v>
                </c:pt>
                <c:pt idx="121">
                  <c:v>0.42502314814814401</c:v>
                </c:pt>
                <c:pt idx="122">
                  <c:v>0.425034722222218</c:v>
                </c:pt>
                <c:pt idx="123">
                  <c:v>0.42504629629629198</c:v>
                </c:pt>
                <c:pt idx="124">
                  <c:v>0.42505787037036602</c:v>
                </c:pt>
                <c:pt idx="125">
                  <c:v>0.42506944444444</c:v>
                </c:pt>
                <c:pt idx="126">
                  <c:v>0.42508101851851399</c:v>
                </c:pt>
                <c:pt idx="127">
                  <c:v>0.42509259259258803</c:v>
                </c:pt>
                <c:pt idx="128">
                  <c:v>0.42510416666666201</c:v>
                </c:pt>
                <c:pt idx="129">
                  <c:v>0.42511574074073599</c:v>
                </c:pt>
                <c:pt idx="130">
                  <c:v>0.42512731481480998</c:v>
                </c:pt>
                <c:pt idx="131">
                  <c:v>0.42513888888888401</c:v>
                </c:pt>
                <c:pt idx="132">
                  <c:v>0.425150462962958</c:v>
                </c:pt>
                <c:pt idx="133">
                  <c:v>0.42516203703703198</c:v>
                </c:pt>
                <c:pt idx="134">
                  <c:v>0.42517361111110602</c:v>
                </c:pt>
                <c:pt idx="135">
                  <c:v>0.42518518518518</c:v>
                </c:pt>
                <c:pt idx="136">
                  <c:v>0.42519675925925399</c:v>
                </c:pt>
                <c:pt idx="137">
                  <c:v>0.42520833333332902</c:v>
                </c:pt>
                <c:pt idx="138">
                  <c:v>0.42521990740740301</c:v>
                </c:pt>
                <c:pt idx="139">
                  <c:v>0.42523148148147699</c:v>
                </c:pt>
                <c:pt idx="140">
                  <c:v>0.42524305555555098</c:v>
                </c:pt>
                <c:pt idx="141">
                  <c:v>0.42525462962962501</c:v>
                </c:pt>
                <c:pt idx="142">
                  <c:v>0.425266203703699</c:v>
                </c:pt>
                <c:pt idx="143">
                  <c:v>0.42527777777777298</c:v>
                </c:pt>
                <c:pt idx="144">
                  <c:v>0.42528935185184702</c:v>
                </c:pt>
                <c:pt idx="145">
                  <c:v>0.425300925925921</c:v>
                </c:pt>
                <c:pt idx="146">
                  <c:v>0.42531249999999499</c:v>
                </c:pt>
                <c:pt idx="147">
                  <c:v>0.42532407407406903</c:v>
                </c:pt>
                <c:pt idx="148">
                  <c:v>0.42533564814814301</c:v>
                </c:pt>
                <c:pt idx="149">
                  <c:v>0.42534722222221699</c:v>
                </c:pt>
                <c:pt idx="150">
                  <c:v>0.42535879629629098</c:v>
                </c:pt>
                <c:pt idx="151">
                  <c:v>0.42537037037036501</c:v>
                </c:pt>
                <c:pt idx="152">
                  <c:v>0.425381944444439</c:v>
                </c:pt>
                <c:pt idx="153">
                  <c:v>0.42539351851851298</c:v>
                </c:pt>
                <c:pt idx="154">
                  <c:v>0.42540509259258702</c:v>
                </c:pt>
                <c:pt idx="155">
                  <c:v>0.425416666666661</c:v>
                </c:pt>
                <c:pt idx="156">
                  <c:v>0.42542824074073499</c:v>
                </c:pt>
                <c:pt idx="157">
                  <c:v>0.42543981481480903</c:v>
                </c:pt>
                <c:pt idx="158">
                  <c:v>0.42545138888888301</c:v>
                </c:pt>
                <c:pt idx="159">
                  <c:v>0.42546296296295699</c:v>
                </c:pt>
                <c:pt idx="160">
                  <c:v>0.42547453703703098</c:v>
                </c:pt>
                <c:pt idx="161">
                  <c:v>0.42548611111110501</c:v>
                </c:pt>
                <c:pt idx="162">
                  <c:v>0.425497685185179</c:v>
                </c:pt>
                <c:pt idx="163">
                  <c:v>0.42550925925925398</c:v>
                </c:pt>
                <c:pt idx="164">
                  <c:v>0.42552083333332802</c:v>
                </c:pt>
                <c:pt idx="165">
                  <c:v>0.425532407407402</c:v>
                </c:pt>
                <c:pt idx="166">
                  <c:v>0.42554398148147599</c:v>
                </c:pt>
                <c:pt idx="167">
                  <c:v>0.42555555555555002</c:v>
                </c:pt>
                <c:pt idx="168">
                  <c:v>0.42556712962962401</c:v>
                </c:pt>
                <c:pt idx="169">
                  <c:v>0.42557870370369799</c:v>
                </c:pt>
                <c:pt idx="170">
                  <c:v>0.42559027777777197</c:v>
                </c:pt>
                <c:pt idx="171">
                  <c:v>0.42560185185184601</c:v>
                </c:pt>
                <c:pt idx="172">
                  <c:v>0.42561342592592</c:v>
                </c:pt>
                <c:pt idx="173">
                  <c:v>0.42562499999999398</c:v>
                </c:pt>
                <c:pt idx="174">
                  <c:v>0.42563657407406802</c:v>
                </c:pt>
                <c:pt idx="175">
                  <c:v>0.425648148148142</c:v>
                </c:pt>
                <c:pt idx="176">
                  <c:v>0.42565972222221599</c:v>
                </c:pt>
                <c:pt idx="177">
                  <c:v>0.42567129629629002</c:v>
                </c:pt>
                <c:pt idx="178">
                  <c:v>0.42568287037036401</c:v>
                </c:pt>
                <c:pt idx="179">
                  <c:v>0.42569444444443799</c:v>
                </c:pt>
                <c:pt idx="180">
                  <c:v>0.42570601851851197</c:v>
                </c:pt>
                <c:pt idx="181">
                  <c:v>0.42571759259258601</c:v>
                </c:pt>
                <c:pt idx="182">
                  <c:v>0.42572916666666</c:v>
                </c:pt>
                <c:pt idx="183">
                  <c:v>0.42574074074073398</c:v>
                </c:pt>
                <c:pt idx="184">
                  <c:v>0.42575231481480802</c:v>
                </c:pt>
                <c:pt idx="185">
                  <c:v>0.425763888888882</c:v>
                </c:pt>
                <c:pt idx="186">
                  <c:v>0.42577546296295599</c:v>
                </c:pt>
                <c:pt idx="187">
                  <c:v>0.42578703703703003</c:v>
                </c:pt>
                <c:pt idx="188">
                  <c:v>0.42579861111110401</c:v>
                </c:pt>
                <c:pt idx="189">
                  <c:v>0.42581018518517799</c:v>
                </c:pt>
                <c:pt idx="190">
                  <c:v>0.42582175925925198</c:v>
                </c:pt>
                <c:pt idx="191">
                  <c:v>0.42583333333332601</c:v>
                </c:pt>
              </c:numCache>
            </c:numRef>
          </c:cat>
          <c:val>
            <c:numRef>
              <c:f>Sheet1!$C$2:$C$193</c:f>
              <c:numCache>
                <c:formatCode>General</c:formatCode>
                <c:ptCount val="192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40</c:v>
                </c:pt>
                <c:pt idx="79">
                  <c:v>40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40</c:v>
                </c:pt>
                <c:pt idx="90">
                  <c:v>40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40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  <c:pt idx="101">
                  <c:v>40</c:v>
                </c:pt>
                <c:pt idx="102">
                  <c:v>40</c:v>
                </c:pt>
                <c:pt idx="103">
                  <c:v>40</c:v>
                </c:pt>
                <c:pt idx="104">
                  <c:v>40</c:v>
                </c:pt>
                <c:pt idx="105">
                  <c:v>40</c:v>
                </c:pt>
                <c:pt idx="106">
                  <c:v>40</c:v>
                </c:pt>
                <c:pt idx="107">
                  <c:v>40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40</c:v>
                </c:pt>
                <c:pt idx="114">
                  <c:v>40</c:v>
                </c:pt>
                <c:pt idx="115">
                  <c:v>40</c:v>
                </c:pt>
                <c:pt idx="116">
                  <c:v>40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40</c:v>
                </c:pt>
                <c:pt idx="123">
                  <c:v>40</c:v>
                </c:pt>
                <c:pt idx="124">
                  <c:v>40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40</c:v>
                </c:pt>
                <c:pt idx="129">
                  <c:v>40</c:v>
                </c:pt>
                <c:pt idx="130">
                  <c:v>40</c:v>
                </c:pt>
                <c:pt idx="131">
                  <c:v>40</c:v>
                </c:pt>
                <c:pt idx="132">
                  <c:v>40</c:v>
                </c:pt>
                <c:pt idx="133">
                  <c:v>40</c:v>
                </c:pt>
                <c:pt idx="134">
                  <c:v>40</c:v>
                </c:pt>
                <c:pt idx="135">
                  <c:v>40</c:v>
                </c:pt>
                <c:pt idx="136">
                  <c:v>40</c:v>
                </c:pt>
                <c:pt idx="137">
                  <c:v>40</c:v>
                </c:pt>
                <c:pt idx="138">
                  <c:v>40</c:v>
                </c:pt>
                <c:pt idx="139">
                  <c:v>40</c:v>
                </c:pt>
                <c:pt idx="140">
                  <c:v>40</c:v>
                </c:pt>
                <c:pt idx="141">
                  <c:v>40</c:v>
                </c:pt>
                <c:pt idx="142">
                  <c:v>40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40</c:v>
                </c:pt>
                <c:pt idx="152">
                  <c:v>40</c:v>
                </c:pt>
                <c:pt idx="153">
                  <c:v>40</c:v>
                </c:pt>
                <c:pt idx="154">
                  <c:v>40</c:v>
                </c:pt>
                <c:pt idx="155">
                  <c:v>40</c:v>
                </c:pt>
                <c:pt idx="156">
                  <c:v>40</c:v>
                </c:pt>
                <c:pt idx="157">
                  <c:v>40</c:v>
                </c:pt>
                <c:pt idx="158">
                  <c:v>40</c:v>
                </c:pt>
                <c:pt idx="159">
                  <c:v>40</c:v>
                </c:pt>
                <c:pt idx="160">
                  <c:v>40</c:v>
                </c:pt>
                <c:pt idx="161">
                  <c:v>40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40</c:v>
                </c:pt>
                <c:pt idx="168">
                  <c:v>40</c:v>
                </c:pt>
                <c:pt idx="169">
                  <c:v>40</c:v>
                </c:pt>
                <c:pt idx="170">
                  <c:v>40</c:v>
                </c:pt>
                <c:pt idx="171">
                  <c:v>40</c:v>
                </c:pt>
                <c:pt idx="172">
                  <c:v>40</c:v>
                </c:pt>
                <c:pt idx="173">
                  <c:v>40</c:v>
                </c:pt>
                <c:pt idx="174">
                  <c:v>40</c:v>
                </c:pt>
                <c:pt idx="175">
                  <c:v>40</c:v>
                </c:pt>
                <c:pt idx="176">
                  <c:v>40</c:v>
                </c:pt>
                <c:pt idx="177">
                  <c:v>40</c:v>
                </c:pt>
                <c:pt idx="178">
                  <c:v>40</c:v>
                </c:pt>
                <c:pt idx="179">
                  <c:v>40</c:v>
                </c:pt>
                <c:pt idx="180">
                  <c:v>40</c:v>
                </c:pt>
                <c:pt idx="181">
                  <c:v>40</c:v>
                </c:pt>
                <c:pt idx="182">
                  <c:v>40</c:v>
                </c:pt>
                <c:pt idx="183">
                  <c:v>40</c:v>
                </c:pt>
                <c:pt idx="184">
                  <c:v>40</c:v>
                </c:pt>
                <c:pt idx="185">
                  <c:v>40</c:v>
                </c:pt>
                <c:pt idx="186">
                  <c:v>40</c:v>
                </c:pt>
                <c:pt idx="187">
                  <c:v>40</c:v>
                </c:pt>
                <c:pt idx="188">
                  <c:v>40</c:v>
                </c:pt>
                <c:pt idx="189">
                  <c:v>40</c:v>
                </c:pt>
                <c:pt idx="190">
                  <c:v>40</c:v>
                </c:pt>
                <c:pt idx="19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A2-4AC4-9538-DFD0446AC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065288"/>
        <c:axId val="731069880"/>
      </c:lineChart>
      <c:catAx>
        <c:axId val="731065288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069880"/>
        <c:crosses val="autoZero"/>
        <c:auto val="1"/>
        <c:lblAlgn val="ctr"/>
        <c:lblOffset val="100"/>
        <c:noMultiLvlLbl val="0"/>
      </c:catAx>
      <c:valAx>
        <c:axId val="73106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065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77FD-E917-4B07-AE16-A73A00DE5B1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0A5BB-0269-46F8-A69A-BB15C8F26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F7316-DFC6-4209-A19B-3B78EBCC9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483E3C-1CD1-46A4-805C-264DF318D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83DBD-4F06-4C71-83DB-ABCE4204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75654-F8D9-486B-A2E1-80FE6588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D40E-0887-4A10-9625-275596CC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11E0-C211-4DFE-B6B2-06B6249A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C1616-E38E-4781-839A-DFB583F30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FF606-8229-4457-8BBF-2412C77C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235B6-6DFB-49E8-8516-F85EF227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DAB62-681E-4055-8961-ADA288AB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5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1961B9-74AE-48B4-B580-0E9507381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5070E-15FC-462D-9FEF-40E4122B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8C0D8-EF8B-4954-9428-40F5A03A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69103-AC81-4935-B52F-DB41BC8F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17BFC-5F87-4BBB-ACAD-85F16F63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6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44489-052E-4212-8B86-39725533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6569F-18D6-4F0F-A5EF-A3852FA9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92209-2024-4537-95D1-4E5151EB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5C876-4689-44EA-9E61-E1D7BD0D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D0D47-9980-4A9C-BCD3-5A44976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00BD-8C80-4AC8-B67D-AEC1EB33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2F09D-55AD-423D-9B34-144658FC3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FAE4C-A25B-463E-822D-9AC4365F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0EFFD-4A60-4187-9623-59E7D07E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2E8B4-83B2-4FDA-AD0D-7BA68BC3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0E815-2751-4D26-85F8-D0F0384A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E97EB-6CD5-419E-8172-6BE44505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F7979-F6E2-4E5A-9424-03AA953A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9EE9A-A8C4-4D0A-BF64-DF56DC51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2DE3C-F5EC-4A3C-8491-D7D0827E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98307-B5C8-4229-AFC2-C1801D67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46BA-7DF8-45C8-8CF2-8B75FBE7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221D7-047C-48FC-B905-EC444ECA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1BA96-AEA4-40BC-84D7-3EE6C4D15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60F744-6B45-4CBE-9196-155D62332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CA8D40-3A4D-4CB3-BA8E-69100EC75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1E694-B1D4-4123-A525-E939C771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404C0-B233-4766-BED3-ACD6D9D3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54F8E3-8A9C-42BA-B5F5-2D8A3E10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C92BE-6ADB-48EB-AB8A-E16E3C4D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D50BF-6AAB-4A52-91D1-3B6D74D0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7AA9E2-B8E2-4C5A-AD4F-9C46686F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4A70B-4F17-4B6F-ABE2-34A11E91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5C7D62-B190-4334-9B7E-3F3A5AF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177642-B424-42D7-8A9F-49C0E73E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76A33-81E8-4650-90CB-DF1C9815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6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65E3-464E-453B-A6B4-58BF41D3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7E0AE-9452-4AA1-8593-4AA93474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4A3E1-92D0-49EE-90CE-7ED23D8E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9742E-C531-4AAF-800E-BC53D353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4C979-3E89-4A5F-BED5-A6B5A3C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B1FD5-855E-47C2-9FD9-FA1C7A37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8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BB71-B67F-483E-9136-2DC6D43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A5520C-8953-48C8-8ADA-D67C6510A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24408-B679-4481-B451-4DD9A47B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DDEB7-AFB5-4C1B-8D44-CB5E32C0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86175-894B-4E4D-B029-C6BE41FB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BF42A-980A-4887-BAA0-3BC3FBB5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006BCF-F5D2-4209-A8E2-EFAA1C57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51FE8-AA19-41CF-8D29-FD9CF765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83CF1-9BFE-4C22-B657-9D7E27F7A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44CB-74CF-48F3-9EAE-967DDE6FADEF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4D50E-4D21-4E5E-9AD4-29BFB5D2B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EB6CC-296E-4112-BD98-DAD790B8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02BB-DF94-4EED-B35F-C9CCFC34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5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EC072-2368-49E1-B16B-3CFE1C3B9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工作中遇到的算法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B2C3E1-C712-4871-B59C-5C397B12A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joshlin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76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35BED-F47F-43DA-ABC7-6E557478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石油平台</a:t>
            </a:r>
            <a:r>
              <a:rPr lang="en-US" altLang="zh-CN" dirty="0"/>
              <a:t>-</a:t>
            </a:r>
            <a:r>
              <a:rPr lang="zh-CN" altLang="en-US" dirty="0"/>
              <a:t>常态任务下发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F7840-3F5E-47C3-8EA6-E6BB00C3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</a:t>
            </a:r>
            <a:r>
              <a:rPr lang="en-US" altLang="zh-CN" dirty="0"/>
              <a:t>3</a:t>
            </a:r>
            <a:r>
              <a:rPr lang="zh-CN" altLang="en-US" dirty="0"/>
              <a:t>个管线，每个管线</a:t>
            </a:r>
            <a:r>
              <a:rPr lang="en-US" altLang="zh-CN" dirty="0"/>
              <a:t>3</a:t>
            </a:r>
            <a:r>
              <a:rPr lang="zh-CN" altLang="en-US" dirty="0"/>
              <a:t>天巡一次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3DA731-577B-4596-A737-B4F97B64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" y="2415058"/>
            <a:ext cx="1083809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BC8B0-3939-4AB3-BB70-A6806D5C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石油平台</a:t>
            </a:r>
            <a:r>
              <a:rPr lang="en-US" altLang="zh-CN" dirty="0"/>
              <a:t>-</a:t>
            </a:r>
            <a:r>
              <a:rPr lang="zh-CN" altLang="en-US" dirty="0"/>
              <a:t>常态任务下发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3E1C4-2A87-4043-A320-5FF022B0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6</a:t>
            </a:r>
            <a:r>
              <a:rPr lang="zh-CN" altLang="en-US" dirty="0"/>
              <a:t>个管线，其中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天巡一次（</a:t>
            </a:r>
            <a:r>
              <a:rPr lang="en-US" altLang="zh-CN" dirty="0"/>
              <a:t>#1-3</a:t>
            </a:r>
            <a:r>
              <a:rPr lang="zh-CN" altLang="en-US" dirty="0"/>
              <a:t>），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2</a:t>
            </a:r>
            <a:r>
              <a:rPr lang="zh-CN" altLang="en-US" dirty="0"/>
              <a:t>天巡一次（</a:t>
            </a:r>
            <a:r>
              <a:rPr lang="en-US" altLang="zh-CN" dirty="0"/>
              <a:t>#4-6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B2C046-A909-4DC8-889C-EBD5CC1F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6" y="3047076"/>
            <a:ext cx="10971428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7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14876-C003-47BF-BB76-82C15E58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009F-ED52-4FFA-ACC1-F733A68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828ADE-EC39-4739-BCD8-84FE32FCA4DA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求板演思路</a:t>
            </a:r>
          </a:p>
        </p:txBody>
      </p:sp>
    </p:spTree>
    <p:extLst>
      <p:ext uri="{BB962C8B-B14F-4D97-AF65-F5344CB8AC3E}">
        <p14:creationId xmlns:p14="http://schemas.microsoft.com/office/powerpoint/2010/main" val="394441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989A1-FC57-465E-BD32-C754D5EE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仓库告警系</a:t>
            </a:r>
            <a:r>
              <a:rPr lang="en-US" altLang="zh-CN" dirty="0"/>
              <a:t>-</a:t>
            </a:r>
            <a:r>
              <a:rPr lang="zh-CN" altLang="en-US" dirty="0"/>
              <a:t>何时触发短信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6EC2A9-C9EC-4BA7-A006-402E76ED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316" y="1825625"/>
            <a:ext cx="6533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1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C2B4-D1DF-4324-9FF5-E9634596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仓库告警</a:t>
            </a:r>
            <a:r>
              <a:rPr lang="en-US" altLang="zh-CN" dirty="0"/>
              <a:t>-</a:t>
            </a:r>
            <a:r>
              <a:rPr lang="zh-CN" altLang="en-US" dirty="0"/>
              <a:t>何时触发短信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E6FCB9-DF43-4C83-95A3-F1336F37F19D}"/>
              </a:ext>
            </a:extLst>
          </p:cNvPr>
          <p:cNvCxnSpPr/>
          <p:nvPr/>
        </p:nvCxnSpPr>
        <p:spPr>
          <a:xfrm>
            <a:off x="1955800" y="2480733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42E715-F84E-48F6-BEDD-8C3FE9032E4C}"/>
              </a:ext>
            </a:extLst>
          </p:cNvPr>
          <p:cNvCxnSpPr/>
          <p:nvPr/>
        </p:nvCxnSpPr>
        <p:spPr>
          <a:xfrm>
            <a:off x="1955799" y="3073400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4AF015-DD8E-4D11-95A8-742F2AB0DDF9}"/>
              </a:ext>
            </a:extLst>
          </p:cNvPr>
          <p:cNvCxnSpPr/>
          <p:nvPr/>
        </p:nvCxnSpPr>
        <p:spPr>
          <a:xfrm>
            <a:off x="1955800" y="3691466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982EA8-0F7C-4372-8E66-4F142186BC5F}"/>
              </a:ext>
            </a:extLst>
          </p:cNvPr>
          <p:cNvCxnSpPr/>
          <p:nvPr/>
        </p:nvCxnSpPr>
        <p:spPr>
          <a:xfrm>
            <a:off x="1955798" y="4275667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9365356-4A92-425C-9882-D48CFC20E366}"/>
              </a:ext>
            </a:extLst>
          </p:cNvPr>
          <p:cNvSpPr/>
          <p:nvPr/>
        </p:nvSpPr>
        <p:spPr>
          <a:xfrm>
            <a:off x="838200" y="4223654"/>
            <a:ext cx="539763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温度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&gt;40 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持续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分钟</a:t>
            </a:r>
            <a:endParaRPr lang="en-US" altLang="zh-C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每半小时告警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次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B383AA-E6FB-4B17-A1F6-9D2FEDF660A4}"/>
              </a:ext>
            </a:extLst>
          </p:cNvPr>
          <p:cNvSpPr txBox="1"/>
          <p:nvPr/>
        </p:nvSpPr>
        <p:spPr>
          <a:xfrm>
            <a:off x="2226733" y="198731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10:10:01</a:t>
            </a:r>
            <a:r>
              <a:rPr lang="zh-CN" altLang="en-US" dirty="0"/>
              <a:t>，</a:t>
            </a:r>
            <a:r>
              <a:rPr lang="en-US" altLang="zh-CN" dirty="0"/>
              <a:t>39</a:t>
            </a:r>
            <a:r>
              <a:rPr lang="zh-CN" altLang="en-US" dirty="0"/>
              <a:t>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984718-E1D0-4EFC-AF10-A59879B49F1D}"/>
              </a:ext>
            </a:extLst>
          </p:cNvPr>
          <p:cNvSpPr txBox="1"/>
          <p:nvPr/>
        </p:nvSpPr>
        <p:spPr>
          <a:xfrm>
            <a:off x="2226733" y="250035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10:10:14</a:t>
            </a:r>
            <a:r>
              <a:rPr lang="zh-CN" altLang="en-US" dirty="0"/>
              <a:t>，</a:t>
            </a:r>
            <a:r>
              <a:rPr lang="en-US" altLang="zh-CN" dirty="0"/>
              <a:t>40</a:t>
            </a:r>
            <a:r>
              <a:rPr lang="zh-CN" altLang="en-US" dirty="0"/>
              <a:t>度</a:t>
            </a:r>
            <a:endParaRPr lang="en-US" altLang="zh-CN" dirty="0"/>
          </a:p>
          <a:p>
            <a:r>
              <a:rPr lang="en-US" altLang="zh-CN" dirty="0"/>
              <a:t>10:10:15</a:t>
            </a:r>
            <a:r>
              <a:rPr lang="zh-CN" altLang="en-US" dirty="0"/>
              <a:t>，</a:t>
            </a:r>
            <a:r>
              <a:rPr lang="en-US" altLang="zh-CN" dirty="0"/>
              <a:t>41</a:t>
            </a:r>
            <a:r>
              <a:rPr lang="zh-CN" altLang="en-US" dirty="0"/>
              <a:t>度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1853F7-E6F7-46A6-B9D0-E4023B8240C5}"/>
              </a:ext>
            </a:extLst>
          </p:cNvPr>
          <p:cNvSpPr txBox="1"/>
          <p:nvPr/>
        </p:nvSpPr>
        <p:spPr>
          <a:xfrm>
            <a:off x="2226733" y="3074879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10:11:10</a:t>
            </a:r>
            <a:r>
              <a:rPr lang="zh-CN" altLang="en-US" dirty="0"/>
              <a:t>，</a:t>
            </a:r>
            <a:r>
              <a:rPr lang="en-US" altLang="zh-CN" dirty="0"/>
              <a:t>39</a:t>
            </a:r>
            <a:r>
              <a:rPr lang="zh-CN" altLang="en-US" dirty="0"/>
              <a:t>度</a:t>
            </a:r>
            <a:endParaRPr lang="en-US" altLang="zh-CN" dirty="0"/>
          </a:p>
          <a:p>
            <a:r>
              <a:rPr lang="en-US" altLang="zh-CN" dirty="0"/>
              <a:t>10:11:12</a:t>
            </a:r>
            <a:r>
              <a:rPr lang="zh-CN" altLang="en-US" dirty="0"/>
              <a:t>，</a:t>
            </a:r>
            <a:r>
              <a:rPr lang="en-US" altLang="zh-CN" dirty="0"/>
              <a:t>41</a:t>
            </a:r>
            <a:r>
              <a:rPr lang="zh-CN" altLang="en-US" dirty="0"/>
              <a:t>度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ABF400-8C85-4082-A03F-4A3932E7103D}"/>
              </a:ext>
            </a:extLst>
          </p:cNvPr>
          <p:cNvSpPr txBox="1"/>
          <p:nvPr/>
        </p:nvSpPr>
        <p:spPr>
          <a:xfrm>
            <a:off x="2226733" y="3685864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10:12:12</a:t>
            </a:r>
            <a:r>
              <a:rPr lang="zh-CN" altLang="en-US" dirty="0"/>
              <a:t>，</a:t>
            </a:r>
            <a:r>
              <a:rPr lang="en-US" altLang="zh-CN" dirty="0"/>
              <a:t>42</a:t>
            </a:r>
            <a:r>
              <a:rPr lang="zh-CN" altLang="en-US" dirty="0"/>
              <a:t>度</a:t>
            </a:r>
            <a:endParaRPr lang="en-US" altLang="zh-CN" dirty="0"/>
          </a:p>
          <a:p>
            <a:r>
              <a:rPr lang="en-US" altLang="zh-CN" dirty="0"/>
              <a:t>10:13:12</a:t>
            </a:r>
            <a:r>
              <a:rPr lang="zh-CN" altLang="en-US" dirty="0"/>
              <a:t>，</a:t>
            </a:r>
            <a:r>
              <a:rPr lang="en-US" altLang="zh-CN" dirty="0"/>
              <a:t>42</a:t>
            </a:r>
            <a:r>
              <a:rPr lang="zh-CN" altLang="en-US" dirty="0"/>
              <a:t>度</a:t>
            </a:r>
            <a:endParaRPr lang="en-US" altLang="zh-CN" dirty="0"/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C22908A2-27AE-42D1-80B8-A0AB5F6B1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236000"/>
              </p:ext>
            </p:extLst>
          </p:nvPr>
        </p:nvGraphicFramePr>
        <p:xfrm>
          <a:off x="5308600" y="1893113"/>
          <a:ext cx="4851400" cy="3153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24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14876-C003-47BF-BB76-82C15E58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009F-ED52-4FFA-ACC1-F733A68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828ADE-EC39-4739-BCD8-84FE32FCA4DA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求板演思路</a:t>
            </a:r>
          </a:p>
        </p:txBody>
      </p:sp>
    </p:spTree>
    <p:extLst>
      <p:ext uri="{BB962C8B-B14F-4D97-AF65-F5344CB8AC3E}">
        <p14:creationId xmlns:p14="http://schemas.microsoft.com/office/powerpoint/2010/main" val="186269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9FF6-9367-4E36-9704-1EC5936D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常见算法结构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4FFF8-11B5-4919-8E7A-02428CB3E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5DDC327-5EB3-4698-BB3B-9C899EE9F7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找最大、最小</a:t>
            </a:r>
            <a:endParaRPr lang="en-US" altLang="zh-CN" dirty="0"/>
          </a:p>
          <a:p>
            <a:r>
              <a:rPr lang="en-US" altLang="zh-CN" dirty="0"/>
              <a:t>TSP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2E29103-D5C6-4D39-A0DD-83CE120C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9A89512-0C38-4CEB-AD5B-0AEE02B439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  <a:endParaRPr lang="en-US" altLang="zh-CN" dirty="0"/>
          </a:p>
          <a:p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8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A8AE4-BE2D-48CC-B65F-4208F434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风电项目</a:t>
            </a:r>
            <a:r>
              <a:rPr lang="en-US" altLang="zh-CN" dirty="0"/>
              <a:t>-</a:t>
            </a:r>
            <a:r>
              <a:rPr lang="zh-CN" altLang="en-US" dirty="0"/>
              <a:t>如何找圆心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A89A4-D8B2-45F2-9DBC-423F09A1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在一个原型的边缘取若干点坐标，要寻找圆心坐标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A3581D-36AE-43F6-AED3-28955866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658" y="3050422"/>
            <a:ext cx="2687514" cy="22590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E8429A-0580-4356-9CB9-585AD842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28" y="2971799"/>
            <a:ext cx="2451505" cy="24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2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14876-C003-47BF-BB76-82C15E58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009F-ED52-4FFA-ACC1-F733A68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828ADE-EC39-4739-BCD8-84FE32FCA4DA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求板演思路</a:t>
            </a:r>
          </a:p>
        </p:txBody>
      </p:sp>
    </p:spTree>
    <p:extLst>
      <p:ext uri="{BB962C8B-B14F-4D97-AF65-F5344CB8AC3E}">
        <p14:creationId xmlns:p14="http://schemas.microsoft.com/office/powerpoint/2010/main" val="70904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EC298-4397-48CE-901A-1A2D23E0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项目</a:t>
            </a:r>
            <a:r>
              <a:rPr lang="en-US" altLang="zh-CN" dirty="0"/>
              <a:t>-</a:t>
            </a:r>
            <a:r>
              <a:rPr lang="zh-CN" altLang="en-US" dirty="0"/>
              <a:t>排除工作日的定期巡检排期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9F196-400A-4C0B-B40E-88AD1678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假设每三个工作日做一次的巡检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23A6C-212B-4942-B20A-D98B4687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" y="3036515"/>
            <a:ext cx="12123809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5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14876-C003-47BF-BB76-82C15E58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009F-ED52-4FFA-ACC1-F733A68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828ADE-EC39-4739-BCD8-84FE32FCA4DA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求板演思路</a:t>
            </a:r>
          </a:p>
        </p:txBody>
      </p:sp>
    </p:spTree>
    <p:extLst>
      <p:ext uri="{BB962C8B-B14F-4D97-AF65-F5344CB8AC3E}">
        <p14:creationId xmlns:p14="http://schemas.microsoft.com/office/powerpoint/2010/main" val="301668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8CFE1-CA24-4951-8D60-5A2B2AD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项目</a:t>
            </a:r>
            <a:r>
              <a:rPr lang="en-US" altLang="zh-CN" dirty="0"/>
              <a:t>-</a:t>
            </a:r>
            <a:r>
              <a:rPr lang="zh-CN" altLang="en-US" dirty="0"/>
              <a:t>绘制日历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CF432C-DEBE-4399-BF32-E880E7E80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886" y="1825625"/>
            <a:ext cx="6476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5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14876-C003-47BF-BB76-82C15E58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009F-ED52-4FFA-ACC1-F733A68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828ADE-EC39-4739-BCD8-84FE32FCA4DA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求板演思路</a:t>
            </a:r>
          </a:p>
        </p:txBody>
      </p:sp>
    </p:spTree>
    <p:extLst>
      <p:ext uri="{BB962C8B-B14F-4D97-AF65-F5344CB8AC3E}">
        <p14:creationId xmlns:p14="http://schemas.microsoft.com/office/powerpoint/2010/main" val="229253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84404-2C80-4C71-A536-2A65C0CB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石油平台</a:t>
            </a:r>
            <a:r>
              <a:rPr lang="en-US" altLang="zh-CN" dirty="0"/>
              <a:t>-</a:t>
            </a:r>
            <a:r>
              <a:rPr lang="zh-CN" altLang="en-US" dirty="0"/>
              <a:t>常态任务下发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3F943-1A5C-4A5E-A714-375A9789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每根管线代表一个任务，有的管线重要每</a:t>
            </a:r>
            <a:r>
              <a:rPr lang="en-US" altLang="zh-CN" dirty="0"/>
              <a:t>3</a:t>
            </a:r>
            <a:r>
              <a:rPr lang="zh-CN" altLang="en-US" dirty="0"/>
              <a:t>天巡一次，有的不重要</a:t>
            </a:r>
            <a:r>
              <a:rPr lang="en-US" altLang="zh-CN" dirty="0"/>
              <a:t>7</a:t>
            </a:r>
            <a:r>
              <a:rPr lang="zh-CN" altLang="en-US" dirty="0"/>
              <a:t>天巡一次，要求在每天开始的时候每</a:t>
            </a:r>
            <a:r>
              <a:rPr lang="en-US" altLang="zh-CN" dirty="0"/>
              <a:t>3</a:t>
            </a:r>
            <a:r>
              <a:rPr lang="zh-CN" altLang="en-US" dirty="0"/>
              <a:t>天巡一次下发</a:t>
            </a:r>
            <a:r>
              <a:rPr lang="en-US" altLang="zh-CN" dirty="0"/>
              <a:t>1/3</a:t>
            </a:r>
            <a:r>
              <a:rPr lang="zh-CN" altLang="en-US" dirty="0"/>
              <a:t>的任务，每</a:t>
            </a:r>
            <a:r>
              <a:rPr lang="en-US" altLang="zh-CN" dirty="0"/>
              <a:t>7</a:t>
            </a:r>
            <a:r>
              <a:rPr lang="zh-CN" altLang="en-US" dirty="0"/>
              <a:t>天巡一次的下发</a:t>
            </a:r>
            <a:r>
              <a:rPr lang="en-US" altLang="zh-CN" dirty="0"/>
              <a:t>1/7</a:t>
            </a:r>
            <a:r>
              <a:rPr lang="zh-CN" altLang="en-US" dirty="0"/>
              <a:t>的任务，有点像排班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7048A0-9BA1-48A9-9843-85565AE8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28" y="3429000"/>
            <a:ext cx="645714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262</Words>
  <Application>Microsoft Office PowerPoint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工作中遇到的算法</vt:lpstr>
      <vt:lpstr>常见算法结构</vt:lpstr>
      <vt:lpstr>风电项目-如何找圆心</vt:lpstr>
      <vt:lpstr>PowerPoint 演示文稿</vt:lpstr>
      <vt:lpstr>X项目-排除工作日的定期巡检排期</vt:lpstr>
      <vt:lpstr>PowerPoint 演示文稿</vt:lpstr>
      <vt:lpstr>X项目-绘制日历</vt:lpstr>
      <vt:lpstr>PowerPoint 演示文稿</vt:lpstr>
      <vt:lpstr>石油平台-常态任务下发</vt:lpstr>
      <vt:lpstr>石油平台-常态任务下发</vt:lpstr>
      <vt:lpstr>石油平台-常态任务下发</vt:lpstr>
      <vt:lpstr>PowerPoint 演示文稿</vt:lpstr>
      <vt:lpstr>仓库告警系-何时触发短信</vt:lpstr>
      <vt:lpstr>仓库告警-何时触发短信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工作中遇到的算法和结构</dc:title>
  <dc:creator>林彦君</dc:creator>
  <cp:lastModifiedBy>林彦君</cp:lastModifiedBy>
  <cp:revision>169</cp:revision>
  <dcterms:created xsi:type="dcterms:W3CDTF">2019-01-02T07:08:57Z</dcterms:created>
  <dcterms:modified xsi:type="dcterms:W3CDTF">2019-01-04T11:54:51Z</dcterms:modified>
</cp:coreProperties>
</file>