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62" r:id="rId9"/>
    <p:sldId id="296" r:id="rId10"/>
    <p:sldId id="264" r:id="rId11"/>
    <p:sldId id="265" r:id="rId12"/>
    <p:sldId id="280" r:id="rId13"/>
    <p:sldId id="293" r:id="rId14"/>
    <p:sldId id="294" r:id="rId15"/>
    <p:sldId id="283" r:id="rId16"/>
    <p:sldId id="285" r:id="rId17"/>
    <p:sldId id="266" r:id="rId18"/>
    <p:sldId id="281" r:id="rId19"/>
    <p:sldId id="267" r:id="rId20"/>
    <p:sldId id="282" r:id="rId21"/>
    <p:sldId id="268" r:id="rId22"/>
    <p:sldId id="286" r:id="rId23"/>
    <p:sldId id="269" r:id="rId24"/>
    <p:sldId id="287" r:id="rId25"/>
    <p:sldId id="270" r:id="rId26"/>
    <p:sldId id="288" r:id="rId27"/>
    <p:sldId id="271" r:id="rId28"/>
    <p:sldId id="289" r:id="rId29"/>
    <p:sldId id="272" r:id="rId30"/>
    <p:sldId id="290" r:id="rId31"/>
    <p:sldId id="295" r:id="rId32"/>
    <p:sldId id="292" r:id="rId33"/>
    <p:sldId id="273" r:id="rId34"/>
    <p:sldId id="298" r:id="rId35"/>
    <p:sldId id="275" r:id="rId36"/>
    <p:sldId id="299" r:id="rId37"/>
    <p:sldId id="276" r:id="rId38"/>
    <p:sldId id="300" r:id="rId39"/>
    <p:sldId id="277" r:id="rId40"/>
    <p:sldId id="302" r:id="rId41"/>
    <p:sldId id="278" r:id="rId42"/>
    <p:sldId id="279" r:id="rId43"/>
  </p:sldIdLst>
  <p:sldSz cx="13716000" cy="10287000"/>
  <p:notesSz cx="13716000" cy="10287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66" autoAdjust="0"/>
  </p:normalViewPr>
  <p:slideViewPr>
    <p:cSldViewPr>
      <p:cViewPr varScale="1">
        <p:scale>
          <a:sx n="70" d="100"/>
          <a:sy n="70" d="100"/>
        </p:scale>
        <p:origin x="150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44CA98-761B-47B7-9BC2-BE02A8EC2B5D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9A69E1-BB19-459F-BC1A-7BC017ED64E4}">
      <dgm:prSet phldrT="[文本]" phldr="1"/>
      <dgm:spPr/>
      <dgm:t>
        <a:bodyPr/>
        <a:lstStyle/>
        <a:p>
          <a:endParaRPr lang="zh-CN" altLang="en-US" dirty="0"/>
        </a:p>
      </dgm:t>
    </dgm:pt>
    <dgm:pt modelId="{1B4E66B9-23B8-4CEF-A11F-693FFF1DE597}" type="parTrans" cxnId="{1D774EC5-C6F8-41DD-AD1F-F07BE863D02D}">
      <dgm:prSet/>
      <dgm:spPr/>
      <dgm:t>
        <a:bodyPr/>
        <a:lstStyle/>
        <a:p>
          <a:endParaRPr lang="zh-CN" altLang="en-US"/>
        </a:p>
      </dgm:t>
    </dgm:pt>
    <dgm:pt modelId="{3EE0270A-65D0-4754-923A-A3340DD37CC6}" type="sibTrans" cxnId="{1D774EC5-C6F8-41DD-AD1F-F07BE863D02D}">
      <dgm:prSet/>
      <dgm:spPr/>
      <dgm:t>
        <a:bodyPr/>
        <a:lstStyle/>
        <a:p>
          <a:endParaRPr lang="zh-CN" altLang="en-US"/>
        </a:p>
      </dgm:t>
    </dgm:pt>
    <dgm:pt modelId="{EE42F3D3-A630-418D-BD63-7006A8678452}">
      <dgm:prSet phldrT="[文本]"/>
      <dgm:spPr/>
      <dgm:t>
        <a:bodyPr/>
        <a:lstStyle/>
        <a:p>
          <a:r>
            <a:rPr lang="zh-CN" altLang="en-US" dirty="0"/>
            <a:t>发邮件过去，经常见不到回音。。。</a:t>
          </a:r>
        </a:p>
      </dgm:t>
    </dgm:pt>
    <dgm:pt modelId="{FFFDF51C-E114-42EA-938F-F4C3E2D76AB2}" type="parTrans" cxnId="{2DD61B5C-AC35-469B-9326-6C1F9D87C664}">
      <dgm:prSet/>
      <dgm:spPr/>
      <dgm:t>
        <a:bodyPr/>
        <a:lstStyle/>
        <a:p>
          <a:endParaRPr lang="zh-CN" altLang="en-US"/>
        </a:p>
      </dgm:t>
    </dgm:pt>
    <dgm:pt modelId="{F5900B29-AE5E-44E6-8AA3-134A67226E48}" type="sibTrans" cxnId="{2DD61B5C-AC35-469B-9326-6C1F9D87C664}">
      <dgm:prSet/>
      <dgm:spPr/>
      <dgm:t>
        <a:bodyPr/>
        <a:lstStyle/>
        <a:p>
          <a:endParaRPr lang="zh-CN" altLang="en-US"/>
        </a:p>
      </dgm:t>
    </dgm:pt>
    <dgm:pt modelId="{025B4435-2D4C-4663-BC7C-307456004B2B}">
      <dgm:prSet phldrT="[文本]" phldr="1"/>
      <dgm:spPr/>
      <dgm:t>
        <a:bodyPr/>
        <a:lstStyle/>
        <a:p>
          <a:endParaRPr lang="zh-CN" altLang="en-US"/>
        </a:p>
      </dgm:t>
    </dgm:pt>
    <dgm:pt modelId="{41067DE0-5494-4DEE-A7C5-F9797208078C}" type="parTrans" cxnId="{1B079A4F-9BEE-43A7-AFE2-CCF482A47D8A}">
      <dgm:prSet/>
      <dgm:spPr/>
      <dgm:t>
        <a:bodyPr/>
        <a:lstStyle/>
        <a:p>
          <a:endParaRPr lang="zh-CN" altLang="en-US"/>
        </a:p>
      </dgm:t>
    </dgm:pt>
    <dgm:pt modelId="{90240167-B93D-43CF-A757-F3AAA21E291F}" type="sibTrans" cxnId="{1B079A4F-9BEE-43A7-AFE2-CCF482A47D8A}">
      <dgm:prSet/>
      <dgm:spPr/>
      <dgm:t>
        <a:bodyPr/>
        <a:lstStyle/>
        <a:p>
          <a:endParaRPr lang="zh-CN" altLang="en-US"/>
        </a:p>
      </dgm:t>
    </dgm:pt>
    <dgm:pt modelId="{A3BD2C80-AACB-41F6-9A57-24C433F8C5C3}">
      <dgm:prSet phldrT="[文本]"/>
      <dgm:spPr/>
      <dgm:t>
        <a:bodyPr/>
        <a:lstStyle/>
        <a:p>
          <a:r>
            <a:rPr lang="zh-CN" altLang="en-US" dirty="0"/>
            <a:t>辛苦忙了半天，结果却不被对方认可。。。</a:t>
          </a:r>
        </a:p>
      </dgm:t>
    </dgm:pt>
    <dgm:pt modelId="{3F3334DC-1560-4B0A-9826-D7A077C3523E}" type="parTrans" cxnId="{FDEFF9F4-82B9-43A1-8C88-47BD0C2DAB45}">
      <dgm:prSet/>
      <dgm:spPr/>
      <dgm:t>
        <a:bodyPr/>
        <a:lstStyle/>
        <a:p>
          <a:endParaRPr lang="zh-CN" altLang="en-US"/>
        </a:p>
      </dgm:t>
    </dgm:pt>
    <dgm:pt modelId="{E78A46D5-3F01-469D-A577-6C8E872B3D45}" type="sibTrans" cxnId="{FDEFF9F4-82B9-43A1-8C88-47BD0C2DAB45}">
      <dgm:prSet/>
      <dgm:spPr/>
      <dgm:t>
        <a:bodyPr/>
        <a:lstStyle/>
        <a:p>
          <a:endParaRPr lang="zh-CN" altLang="en-US"/>
        </a:p>
      </dgm:t>
    </dgm:pt>
    <dgm:pt modelId="{62E05107-8365-4573-AF77-0144775F0EC5}">
      <dgm:prSet phldrT="[文本]" phldr="1"/>
      <dgm:spPr/>
      <dgm:t>
        <a:bodyPr/>
        <a:lstStyle/>
        <a:p>
          <a:endParaRPr lang="zh-CN" altLang="en-US"/>
        </a:p>
      </dgm:t>
    </dgm:pt>
    <dgm:pt modelId="{EFDBC611-E5CF-4570-B6B7-1DAC9DEC293A}" type="parTrans" cxnId="{D43D4FDA-66B8-4B1F-AB79-8276055BD8E4}">
      <dgm:prSet/>
      <dgm:spPr/>
      <dgm:t>
        <a:bodyPr/>
        <a:lstStyle/>
        <a:p>
          <a:endParaRPr lang="zh-CN" altLang="en-US"/>
        </a:p>
      </dgm:t>
    </dgm:pt>
    <dgm:pt modelId="{B663A9B7-9EE8-429B-BA0E-E001D8694789}" type="sibTrans" cxnId="{D43D4FDA-66B8-4B1F-AB79-8276055BD8E4}">
      <dgm:prSet/>
      <dgm:spPr/>
      <dgm:t>
        <a:bodyPr/>
        <a:lstStyle/>
        <a:p>
          <a:endParaRPr lang="zh-CN" altLang="en-US"/>
        </a:p>
      </dgm:t>
    </dgm:pt>
    <dgm:pt modelId="{8BB282A2-7B20-4301-9A6F-3D95B7DDF902}">
      <dgm:prSet phldrT="[文本]"/>
      <dgm:spPr/>
      <dgm:t>
        <a:bodyPr/>
        <a:lstStyle/>
        <a:p>
          <a:r>
            <a:rPr lang="zh-CN" altLang="en-US" dirty="0"/>
            <a:t>我以为。。。可是。。。因此。。。</a:t>
          </a:r>
        </a:p>
      </dgm:t>
    </dgm:pt>
    <dgm:pt modelId="{8AB0778A-7146-4712-B4C0-5639CDB31861}" type="parTrans" cxnId="{A40937DC-3556-429D-93A8-C30623A1F21F}">
      <dgm:prSet/>
      <dgm:spPr/>
      <dgm:t>
        <a:bodyPr/>
        <a:lstStyle/>
        <a:p>
          <a:endParaRPr lang="zh-CN" altLang="en-US"/>
        </a:p>
      </dgm:t>
    </dgm:pt>
    <dgm:pt modelId="{0C152B7F-8E2B-44AA-B514-04CBA516B4D6}" type="sibTrans" cxnId="{A40937DC-3556-429D-93A8-C30623A1F21F}">
      <dgm:prSet/>
      <dgm:spPr/>
      <dgm:t>
        <a:bodyPr/>
        <a:lstStyle/>
        <a:p>
          <a:endParaRPr lang="zh-CN" altLang="en-US"/>
        </a:p>
      </dgm:t>
    </dgm:pt>
    <dgm:pt modelId="{06568AB0-6159-481D-8EBB-EE966A045ECD}" type="pres">
      <dgm:prSet presAssocID="{E044CA98-761B-47B7-9BC2-BE02A8EC2B5D}" presName="Name0" presStyleCnt="0">
        <dgm:presLayoutVars>
          <dgm:chMax/>
          <dgm:chPref/>
          <dgm:dir/>
        </dgm:presLayoutVars>
      </dgm:prSet>
      <dgm:spPr/>
    </dgm:pt>
    <dgm:pt modelId="{2C9DB7F2-D729-4ABD-9DF3-7E11538FD390}" type="pres">
      <dgm:prSet presAssocID="{BB9A69E1-BB19-459F-BC1A-7BC017ED64E4}" presName="parenttextcomposite" presStyleCnt="0"/>
      <dgm:spPr/>
    </dgm:pt>
    <dgm:pt modelId="{3C76074A-294E-4C47-84DD-B1965B02BB74}" type="pres">
      <dgm:prSet presAssocID="{BB9A69E1-BB19-459F-BC1A-7BC017ED64E4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6F4F0460-BD81-48CC-84E2-2E4CF380A078}" type="pres">
      <dgm:prSet presAssocID="{BB9A69E1-BB19-459F-BC1A-7BC017ED64E4}" presName="composite" presStyleCnt="0"/>
      <dgm:spPr/>
    </dgm:pt>
    <dgm:pt modelId="{5EDE8AF9-246A-4B63-97A5-CDA8A92165B1}" type="pres">
      <dgm:prSet presAssocID="{BB9A69E1-BB19-459F-BC1A-7BC017ED64E4}" presName="chevron1" presStyleLbl="alignNode1" presStyleIdx="0" presStyleCnt="21"/>
      <dgm:spPr/>
    </dgm:pt>
    <dgm:pt modelId="{9F0B7828-9CCC-434F-A44E-BEC48C57A949}" type="pres">
      <dgm:prSet presAssocID="{BB9A69E1-BB19-459F-BC1A-7BC017ED64E4}" presName="chevron2" presStyleLbl="alignNode1" presStyleIdx="1" presStyleCnt="21"/>
      <dgm:spPr/>
    </dgm:pt>
    <dgm:pt modelId="{429A8175-C663-4100-9D29-AF2059A44237}" type="pres">
      <dgm:prSet presAssocID="{BB9A69E1-BB19-459F-BC1A-7BC017ED64E4}" presName="chevron3" presStyleLbl="alignNode1" presStyleIdx="2" presStyleCnt="21"/>
      <dgm:spPr/>
    </dgm:pt>
    <dgm:pt modelId="{D6DD4A5D-C65D-4D91-AB40-135E0B5FEF2E}" type="pres">
      <dgm:prSet presAssocID="{BB9A69E1-BB19-459F-BC1A-7BC017ED64E4}" presName="chevron4" presStyleLbl="alignNode1" presStyleIdx="3" presStyleCnt="21"/>
      <dgm:spPr/>
    </dgm:pt>
    <dgm:pt modelId="{616F13A4-2870-48A6-9B5B-01FA879B1D6F}" type="pres">
      <dgm:prSet presAssocID="{BB9A69E1-BB19-459F-BC1A-7BC017ED64E4}" presName="chevron5" presStyleLbl="alignNode1" presStyleIdx="4" presStyleCnt="21"/>
      <dgm:spPr/>
    </dgm:pt>
    <dgm:pt modelId="{F713399C-7A21-423C-A250-B8D1C77C5E7C}" type="pres">
      <dgm:prSet presAssocID="{BB9A69E1-BB19-459F-BC1A-7BC017ED64E4}" presName="chevron6" presStyleLbl="alignNode1" presStyleIdx="5" presStyleCnt="21"/>
      <dgm:spPr/>
    </dgm:pt>
    <dgm:pt modelId="{B0F5033C-69E3-44C1-9E55-6A74D6B032DD}" type="pres">
      <dgm:prSet presAssocID="{BB9A69E1-BB19-459F-BC1A-7BC017ED64E4}" presName="chevron7" presStyleLbl="alignNode1" presStyleIdx="6" presStyleCnt="21"/>
      <dgm:spPr/>
    </dgm:pt>
    <dgm:pt modelId="{06A62962-2092-491E-9B1E-3EF6B9D00E5F}" type="pres">
      <dgm:prSet presAssocID="{BB9A69E1-BB19-459F-BC1A-7BC017ED64E4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70A3942A-4FA8-4CE8-9C48-F0DCF21152FB}" type="pres">
      <dgm:prSet presAssocID="{3EE0270A-65D0-4754-923A-A3340DD37CC6}" presName="sibTrans" presStyleCnt="0"/>
      <dgm:spPr/>
    </dgm:pt>
    <dgm:pt modelId="{3C0C6815-A550-47A4-8AB5-AED1575E7676}" type="pres">
      <dgm:prSet presAssocID="{025B4435-2D4C-4663-BC7C-307456004B2B}" presName="parenttextcomposite" presStyleCnt="0"/>
      <dgm:spPr/>
    </dgm:pt>
    <dgm:pt modelId="{CA8D150D-D5B1-4B79-B2A0-2329F4594F52}" type="pres">
      <dgm:prSet presAssocID="{025B4435-2D4C-4663-BC7C-307456004B2B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5D2E358B-5E6C-4DA1-8627-FE161DD0C6B0}" type="pres">
      <dgm:prSet presAssocID="{025B4435-2D4C-4663-BC7C-307456004B2B}" presName="composite" presStyleCnt="0"/>
      <dgm:spPr/>
    </dgm:pt>
    <dgm:pt modelId="{D157537E-5563-46B8-8ADE-D18249DCE2CF}" type="pres">
      <dgm:prSet presAssocID="{025B4435-2D4C-4663-BC7C-307456004B2B}" presName="chevron1" presStyleLbl="alignNode1" presStyleIdx="7" presStyleCnt="21"/>
      <dgm:spPr/>
    </dgm:pt>
    <dgm:pt modelId="{A528D434-C3F6-4736-86EA-582900DB8DE3}" type="pres">
      <dgm:prSet presAssocID="{025B4435-2D4C-4663-BC7C-307456004B2B}" presName="chevron2" presStyleLbl="alignNode1" presStyleIdx="8" presStyleCnt="21"/>
      <dgm:spPr/>
    </dgm:pt>
    <dgm:pt modelId="{A74A6010-00D4-4178-AE99-DF8FAE2D7006}" type="pres">
      <dgm:prSet presAssocID="{025B4435-2D4C-4663-BC7C-307456004B2B}" presName="chevron3" presStyleLbl="alignNode1" presStyleIdx="9" presStyleCnt="21"/>
      <dgm:spPr/>
    </dgm:pt>
    <dgm:pt modelId="{8F434EF4-D9F2-4D98-9560-CB739DAB5AE3}" type="pres">
      <dgm:prSet presAssocID="{025B4435-2D4C-4663-BC7C-307456004B2B}" presName="chevron4" presStyleLbl="alignNode1" presStyleIdx="10" presStyleCnt="21"/>
      <dgm:spPr/>
    </dgm:pt>
    <dgm:pt modelId="{4457F97E-B8A5-4765-A813-51F6479FDF5D}" type="pres">
      <dgm:prSet presAssocID="{025B4435-2D4C-4663-BC7C-307456004B2B}" presName="chevron5" presStyleLbl="alignNode1" presStyleIdx="11" presStyleCnt="21"/>
      <dgm:spPr/>
    </dgm:pt>
    <dgm:pt modelId="{13B7E85D-A47F-49D7-9B8C-271FED596310}" type="pres">
      <dgm:prSet presAssocID="{025B4435-2D4C-4663-BC7C-307456004B2B}" presName="chevron6" presStyleLbl="alignNode1" presStyleIdx="12" presStyleCnt="21"/>
      <dgm:spPr/>
    </dgm:pt>
    <dgm:pt modelId="{DC8D70B8-5E63-44DA-99EC-1FAA17FC8312}" type="pres">
      <dgm:prSet presAssocID="{025B4435-2D4C-4663-BC7C-307456004B2B}" presName="chevron7" presStyleLbl="alignNode1" presStyleIdx="13" presStyleCnt="21"/>
      <dgm:spPr/>
    </dgm:pt>
    <dgm:pt modelId="{A269AD52-7263-409B-BB28-841369568766}" type="pres">
      <dgm:prSet presAssocID="{025B4435-2D4C-4663-BC7C-307456004B2B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56947C0C-DF61-4242-8880-2134BC033752}" type="pres">
      <dgm:prSet presAssocID="{90240167-B93D-43CF-A757-F3AAA21E291F}" presName="sibTrans" presStyleCnt="0"/>
      <dgm:spPr/>
    </dgm:pt>
    <dgm:pt modelId="{830DF5FD-7A30-4AA5-8C6A-8482CE42AE50}" type="pres">
      <dgm:prSet presAssocID="{62E05107-8365-4573-AF77-0144775F0EC5}" presName="parenttextcomposite" presStyleCnt="0"/>
      <dgm:spPr/>
    </dgm:pt>
    <dgm:pt modelId="{317C4867-B8DA-4523-8987-BEB14F64CE61}" type="pres">
      <dgm:prSet presAssocID="{62E05107-8365-4573-AF77-0144775F0EC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8CEBE8FC-A656-48ED-9F68-9B919DC951E8}" type="pres">
      <dgm:prSet presAssocID="{62E05107-8365-4573-AF77-0144775F0EC5}" presName="composite" presStyleCnt="0"/>
      <dgm:spPr/>
    </dgm:pt>
    <dgm:pt modelId="{BFBA2453-35B6-4B39-B99D-E920713A3821}" type="pres">
      <dgm:prSet presAssocID="{62E05107-8365-4573-AF77-0144775F0EC5}" presName="chevron1" presStyleLbl="alignNode1" presStyleIdx="14" presStyleCnt="21"/>
      <dgm:spPr/>
    </dgm:pt>
    <dgm:pt modelId="{39BADDEE-7141-41BD-BFC8-580CC7657B62}" type="pres">
      <dgm:prSet presAssocID="{62E05107-8365-4573-AF77-0144775F0EC5}" presName="chevron2" presStyleLbl="alignNode1" presStyleIdx="15" presStyleCnt="21"/>
      <dgm:spPr/>
    </dgm:pt>
    <dgm:pt modelId="{7FFCF983-6A84-4FAF-9771-A461987FA6ED}" type="pres">
      <dgm:prSet presAssocID="{62E05107-8365-4573-AF77-0144775F0EC5}" presName="chevron3" presStyleLbl="alignNode1" presStyleIdx="16" presStyleCnt="21"/>
      <dgm:spPr/>
    </dgm:pt>
    <dgm:pt modelId="{FDB668DC-3660-4434-925F-1600D2910D80}" type="pres">
      <dgm:prSet presAssocID="{62E05107-8365-4573-AF77-0144775F0EC5}" presName="chevron4" presStyleLbl="alignNode1" presStyleIdx="17" presStyleCnt="21"/>
      <dgm:spPr/>
    </dgm:pt>
    <dgm:pt modelId="{93E9E9A7-3278-42C2-B41C-9D4A80698E91}" type="pres">
      <dgm:prSet presAssocID="{62E05107-8365-4573-AF77-0144775F0EC5}" presName="chevron5" presStyleLbl="alignNode1" presStyleIdx="18" presStyleCnt="21"/>
      <dgm:spPr/>
    </dgm:pt>
    <dgm:pt modelId="{7A8287DE-7540-4C38-882F-C9FCF2F9446A}" type="pres">
      <dgm:prSet presAssocID="{62E05107-8365-4573-AF77-0144775F0EC5}" presName="chevron6" presStyleLbl="alignNode1" presStyleIdx="19" presStyleCnt="21"/>
      <dgm:spPr/>
    </dgm:pt>
    <dgm:pt modelId="{966EA752-FA09-46A4-9D9D-BF609F7E9704}" type="pres">
      <dgm:prSet presAssocID="{62E05107-8365-4573-AF77-0144775F0EC5}" presName="chevron7" presStyleLbl="alignNode1" presStyleIdx="20" presStyleCnt="21"/>
      <dgm:spPr/>
    </dgm:pt>
    <dgm:pt modelId="{94B15E8F-876E-4ED0-9C15-A64A43ADB8C0}" type="pres">
      <dgm:prSet presAssocID="{62E05107-8365-4573-AF77-0144775F0EC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ACCA2E37-494C-4E78-89D1-C2DAE25AA9E8}" type="presOf" srcId="{025B4435-2D4C-4663-BC7C-307456004B2B}" destId="{CA8D150D-D5B1-4B79-B2A0-2329F4594F52}" srcOrd="0" destOrd="0" presId="urn:microsoft.com/office/officeart/2008/layout/VerticalAccentList"/>
    <dgm:cxn modelId="{82A9C93B-443F-4ACD-BA45-C2AA82E29886}" type="presOf" srcId="{A3BD2C80-AACB-41F6-9A57-24C433F8C5C3}" destId="{A269AD52-7263-409B-BB28-841369568766}" srcOrd="0" destOrd="0" presId="urn:microsoft.com/office/officeart/2008/layout/VerticalAccentList"/>
    <dgm:cxn modelId="{2DD61B5C-AC35-469B-9326-6C1F9D87C664}" srcId="{BB9A69E1-BB19-459F-BC1A-7BC017ED64E4}" destId="{EE42F3D3-A630-418D-BD63-7006A8678452}" srcOrd="0" destOrd="0" parTransId="{FFFDF51C-E114-42EA-938F-F4C3E2D76AB2}" sibTransId="{F5900B29-AE5E-44E6-8AA3-134A67226E48}"/>
    <dgm:cxn modelId="{355E4465-9FEF-47C5-BC52-10271C0518EB}" type="presOf" srcId="{62E05107-8365-4573-AF77-0144775F0EC5}" destId="{317C4867-B8DA-4523-8987-BEB14F64CE61}" srcOrd="0" destOrd="0" presId="urn:microsoft.com/office/officeart/2008/layout/VerticalAccentList"/>
    <dgm:cxn modelId="{7149A74D-6C10-4D6C-94EA-D4B1EAA515B6}" type="presOf" srcId="{BB9A69E1-BB19-459F-BC1A-7BC017ED64E4}" destId="{3C76074A-294E-4C47-84DD-B1965B02BB74}" srcOrd="0" destOrd="0" presId="urn:microsoft.com/office/officeart/2008/layout/VerticalAccentList"/>
    <dgm:cxn modelId="{1B079A4F-9BEE-43A7-AFE2-CCF482A47D8A}" srcId="{E044CA98-761B-47B7-9BC2-BE02A8EC2B5D}" destId="{025B4435-2D4C-4663-BC7C-307456004B2B}" srcOrd="1" destOrd="0" parTransId="{41067DE0-5494-4DEE-A7C5-F9797208078C}" sibTransId="{90240167-B93D-43CF-A757-F3AAA21E291F}"/>
    <dgm:cxn modelId="{DA3A8BAC-6D79-4095-8507-F1CECDB89479}" type="presOf" srcId="{EE42F3D3-A630-418D-BD63-7006A8678452}" destId="{06A62962-2092-491E-9B1E-3EF6B9D00E5F}" srcOrd="0" destOrd="0" presId="urn:microsoft.com/office/officeart/2008/layout/VerticalAccentList"/>
    <dgm:cxn modelId="{DCC766B5-E8B8-4888-971B-2AA46E77A8E9}" type="presOf" srcId="{8BB282A2-7B20-4301-9A6F-3D95B7DDF902}" destId="{94B15E8F-876E-4ED0-9C15-A64A43ADB8C0}" srcOrd="0" destOrd="0" presId="urn:microsoft.com/office/officeart/2008/layout/VerticalAccentList"/>
    <dgm:cxn modelId="{1D774EC5-C6F8-41DD-AD1F-F07BE863D02D}" srcId="{E044CA98-761B-47B7-9BC2-BE02A8EC2B5D}" destId="{BB9A69E1-BB19-459F-BC1A-7BC017ED64E4}" srcOrd="0" destOrd="0" parTransId="{1B4E66B9-23B8-4CEF-A11F-693FFF1DE597}" sibTransId="{3EE0270A-65D0-4754-923A-A3340DD37CC6}"/>
    <dgm:cxn modelId="{FDCF66CB-DAD8-4F09-BD0E-3EFBF2AA8860}" type="presOf" srcId="{E044CA98-761B-47B7-9BC2-BE02A8EC2B5D}" destId="{06568AB0-6159-481D-8EBB-EE966A045ECD}" srcOrd="0" destOrd="0" presId="urn:microsoft.com/office/officeart/2008/layout/VerticalAccentList"/>
    <dgm:cxn modelId="{D43D4FDA-66B8-4B1F-AB79-8276055BD8E4}" srcId="{E044CA98-761B-47B7-9BC2-BE02A8EC2B5D}" destId="{62E05107-8365-4573-AF77-0144775F0EC5}" srcOrd="2" destOrd="0" parTransId="{EFDBC611-E5CF-4570-B6B7-1DAC9DEC293A}" sibTransId="{B663A9B7-9EE8-429B-BA0E-E001D8694789}"/>
    <dgm:cxn modelId="{A40937DC-3556-429D-93A8-C30623A1F21F}" srcId="{62E05107-8365-4573-AF77-0144775F0EC5}" destId="{8BB282A2-7B20-4301-9A6F-3D95B7DDF902}" srcOrd="0" destOrd="0" parTransId="{8AB0778A-7146-4712-B4C0-5639CDB31861}" sibTransId="{0C152B7F-8E2B-44AA-B514-04CBA516B4D6}"/>
    <dgm:cxn modelId="{FDEFF9F4-82B9-43A1-8C88-47BD0C2DAB45}" srcId="{025B4435-2D4C-4663-BC7C-307456004B2B}" destId="{A3BD2C80-AACB-41F6-9A57-24C433F8C5C3}" srcOrd="0" destOrd="0" parTransId="{3F3334DC-1560-4B0A-9826-D7A077C3523E}" sibTransId="{E78A46D5-3F01-469D-A577-6C8E872B3D45}"/>
    <dgm:cxn modelId="{FC676F92-F4D9-4E77-B34C-712DD3FADFE1}" type="presParOf" srcId="{06568AB0-6159-481D-8EBB-EE966A045ECD}" destId="{2C9DB7F2-D729-4ABD-9DF3-7E11538FD390}" srcOrd="0" destOrd="0" presId="urn:microsoft.com/office/officeart/2008/layout/VerticalAccentList"/>
    <dgm:cxn modelId="{022DBF20-478C-4EB2-9CEF-21940BC7E2C2}" type="presParOf" srcId="{2C9DB7F2-D729-4ABD-9DF3-7E11538FD390}" destId="{3C76074A-294E-4C47-84DD-B1965B02BB74}" srcOrd="0" destOrd="0" presId="urn:microsoft.com/office/officeart/2008/layout/VerticalAccentList"/>
    <dgm:cxn modelId="{BFBA464D-D462-46A5-AC5B-3168B1BFE1A8}" type="presParOf" srcId="{06568AB0-6159-481D-8EBB-EE966A045ECD}" destId="{6F4F0460-BD81-48CC-84E2-2E4CF380A078}" srcOrd="1" destOrd="0" presId="urn:microsoft.com/office/officeart/2008/layout/VerticalAccentList"/>
    <dgm:cxn modelId="{9005A695-014F-4A46-8081-3EDAACE8518C}" type="presParOf" srcId="{6F4F0460-BD81-48CC-84E2-2E4CF380A078}" destId="{5EDE8AF9-246A-4B63-97A5-CDA8A92165B1}" srcOrd="0" destOrd="0" presId="urn:microsoft.com/office/officeart/2008/layout/VerticalAccentList"/>
    <dgm:cxn modelId="{A44B86E3-1127-4D54-97C1-FEA2C93A969E}" type="presParOf" srcId="{6F4F0460-BD81-48CC-84E2-2E4CF380A078}" destId="{9F0B7828-9CCC-434F-A44E-BEC48C57A949}" srcOrd="1" destOrd="0" presId="urn:microsoft.com/office/officeart/2008/layout/VerticalAccentList"/>
    <dgm:cxn modelId="{2082020B-AE7A-4BFB-8CE9-DDDD74DDC41C}" type="presParOf" srcId="{6F4F0460-BD81-48CC-84E2-2E4CF380A078}" destId="{429A8175-C663-4100-9D29-AF2059A44237}" srcOrd="2" destOrd="0" presId="urn:microsoft.com/office/officeart/2008/layout/VerticalAccentList"/>
    <dgm:cxn modelId="{5CADBA28-7992-4D5A-BC73-ED0B555122EF}" type="presParOf" srcId="{6F4F0460-BD81-48CC-84E2-2E4CF380A078}" destId="{D6DD4A5D-C65D-4D91-AB40-135E0B5FEF2E}" srcOrd="3" destOrd="0" presId="urn:microsoft.com/office/officeart/2008/layout/VerticalAccentList"/>
    <dgm:cxn modelId="{39C4C66A-1D79-4EE3-B8F2-09BD3F49E079}" type="presParOf" srcId="{6F4F0460-BD81-48CC-84E2-2E4CF380A078}" destId="{616F13A4-2870-48A6-9B5B-01FA879B1D6F}" srcOrd="4" destOrd="0" presId="urn:microsoft.com/office/officeart/2008/layout/VerticalAccentList"/>
    <dgm:cxn modelId="{C1072307-7DDD-40C5-932E-32BE0871F4E7}" type="presParOf" srcId="{6F4F0460-BD81-48CC-84E2-2E4CF380A078}" destId="{F713399C-7A21-423C-A250-B8D1C77C5E7C}" srcOrd="5" destOrd="0" presId="urn:microsoft.com/office/officeart/2008/layout/VerticalAccentList"/>
    <dgm:cxn modelId="{7396C4DF-CD63-490C-95F0-BB90939D9058}" type="presParOf" srcId="{6F4F0460-BD81-48CC-84E2-2E4CF380A078}" destId="{B0F5033C-69E3-44C1-9E55-6A74D6B032DD}" srcOrd="6" destOrd="0" presId="urn:microsoft.com/office/officeart/2008/layout/VerticalAccentList"/>
    <dgm:cxn modelId="{A0F256FE-BD5E-488F-BFA9-80264C5D1DD2}" type="presParOf" srcId="{6F4F0460-BD81-48CC-84E2-2E4CF380A078}" destId="{06A62962-2092-491E-9B1E-3EF6B9D00E5F}" srcOrd="7" destOrd="0" presId="urn:microsoft.com/office/officeart/2008/layout/VerticalAccentList"/>
    <dgm:cxn modelId="{F582AB83-4A6C-4C87-ACD3-305F18629248}" type="presParOf" srcId="{06568AB0-6159-481D-8EBB-EE966A045ECD}" destId="{70A3942A-4FA8-4CE8-9C48-F0DCF21152FB}" srcOrd="2" destOrd="0" presId="urn:microsoft.com/office/officeart/2008/layout/VerticalAccentList"/>
    <dgm:cxn modelId="{6198A99C-0853-46FB-B0AC-58BD51F785ED}" type="presParOf" srcId="{06568AB0-6159-481D-8EBB-EE966A045ECD}" destId="{3C0C6815-A550-47A4-8AB5-AED1575E7676}" srcOrd="3" destOrd="0" presId="urn:microsoft.com/office/officeart/2008/layout/VerticalAccentList"/>
    <dgm:cxn modelId="{AC1F5F45-A74F-4C54-9061-90A05464964C}" type="presParOf" srcId="{3C0C6815-A550-47A4-8AB5-AED1575E7676}" destId="{CA8D150D-D5B1-4B79-B2A0-2329F4594F52}" srcOrd="0" destOrd="0" presId="urn:microsoft.com/office/officeart/2008/layout/VerticalAccentList"/>
    <dgm:cxn modelId="{4F69CEF6-216F-4ADE-8574-CF097B4D4EFD}" type="presParOf" srcId="{06568AB0-6159-481D-8EBB-EE966A045ECD}" destId="{5D2E358B-5E6C-4DA1-8627-FE161DD0C6B0}" srcOrd="4" destOrd="0" presId="urn:microsoft.com/office/officeart/2008/layout/VerticalAccentList"/>
    <dgm:cxn modelId="{CB24AA47-6C01-45E5-8505-1BDB51F888CE}" type="presParOf" srcId="{5D2E358B-5E6C-4DA1-8627-FE161DD0C6B0}" destId="{D157537E-5563-46B8-8ADE-D18249DCE2CF}" srcOrd="0" destOrd="0" presId="urn:microsoft.com/office/officeart/2008/layout/VerticalAccentList"/>
    <dgm:cxn modelId="{A4283C42-A3CE-4716-9BFC-FB818F947F9B}" type="presParOf" srcId="{5D2E358B-5E6C-4DA1-8627-FE161DD0C6B0}" destId="{A528D434-C3F6-4736-86EA-582900DB8DE3}" srcOrd="1" destOrd="0" presId="urn:microsoft.com/office/officeart/2008/layout/VerticalAccentList"/>
    <dgm:cxn modelId="{DB188A51-4578-4A32-AC91-AEAA26EE2298}" type="presParOf" srcId="{5D2E358B-5E6C-4DA1-8627-FE161DD0C6B0}" destId="{A74A6010-00D4-4178-AE99-DF8FAE2D7006}" srcOrd="2" destOrd="0" presId="urn:microsoft.com/office/officeart/2008/layout/VerticalAccentList"/>
    <dgm:cxn modelId="{5AB178E4-A0D2-4869-9BC4-096C29CF37EB}" type="presParOf" srcId="{5D2E358B-5E6C-4DA1-8627-FE161DD0C6B0}" destId="{8F434EF4-D9F2-4D98-9560-CB739DAB5AE3}" srcOrd="3" destOrd="0" presId="urn:microsoft.com/office/officeart/2008/layout/VerticalAccentList"/>
    <dgm:cxn modelId="{D5CB1ECD-20B6-41D5-B887-03553341BA0C}" type="presParOf" srcId="{5D2E358B-5E6C-4DA1-8627-FE161DD0C6B0}" destId="{4457F97E-B8A5-4765-A813-51F6479FDF5D}" srcOrd="4" destOrd="0" presId="urn:microsoft.com/office/officeart/2008/layout/VerticalAccentList"/>
    <dgm:cxn modelId="{3BF988A6-F6A2-4205-B508-E4F2AB6A46F3}" type="presParOf" srcId="{5D2E358B-5E6C-4DA1-8627-FE161DD0C6B0}" destId="{13B7E85D-A47F-49D7-9B8C-271FED596310}" srcOrd="5" destOrd="0" presId="urn:microsoft.com/office/officeart/2008/layout/VerticalAccentList"/>
    <dgm:cxn modelId="{AE36D5B4-8EE9-4542-923F-792828FAD82B}" type="presParOf" srcId="{5D2E358B-5E6C-4DA1-8627-FE161DD0C6B0}" destId="{DC8D70B8-5E63-44DA-99EC-1FAA17FC8312}" srcOrd="6" destOrd="0" presId="urn:microsoft.com/office/officeart/2008/layout/VerticalAccentList"/>
    <dgm:cxn modelId="{124B6E0B-D30F-4B9C-846D-5EB4DDCC2A50}" type="presParOf" srcId="{5D2E358B-5E6C-4DA1-8627-FE161DD0C6B0}" destId="{A269AD52-7263-409B-BB28-841369568766}" srcOrd="7" destOrd="0" presId="urn:microsoft.com/office/officeart/2008/layout/VerticalAccentList"/>
    <dgm:cxn modelId="{752E17DE-2516-4C5F-83A6-FF09E194F08D}" type="presParOf" srcId="{06568AB0-6159-481D-8EBB-EE966A045ECD}" destId="{56947C0C-DF61-4242-8880-2134BC033752}" srcOrd="5" destOrd="0" presId="urn:microsoft.com/office/officeart/2008/layout/VerticalAccentList"/>
    <dgm:cxn modelId="{E942E121-1C3E-4488-97D7-4BC209F1DB37}" type="presParOf" srcId="{06568AB0-6159-481D-8EBB-EE966A045ECD}" destId="{830DF5FD-7A30-4AA5-8C6A-8482CE42AE50}" srcOrd="6" destOrd="0" presId="urn:microsoft.com/office/officeart/2008/layout/VerticalAccentList"/>
    <dgm:cxn modelId="{85FEF85A-2A18-45DD-A289-1CBFE5CD88D1}" type="presParOf" srcId="{830DF5FD-7A30-4AA5-8C6A-8482CE42AE50}" destId="{317C4867-B8DA-4523-8987-BEB14F64CE61}" srcOrd="0" destOrd="0" presId="urn:microsoft.com/office/officeart/2008/layout/VerticalAccentList"/>
    <dgm:cxn modelId="{4ADAAB4F-4667-47FA-A93E-F215213FC896}" type="presParOf" srcId="{06568AB0-6159-481D-8EBB-EE966A045ECD}" destId="{8CEBE8FC-A656-48ED-9F68-9B919DC951E8}" srcOrd="7" destOrd="0" presId="urn:microsoft.com/office/officeart/2008/layout/VerticalAccentList"/>
    <dgm:cxn modelId="{7F0C147E-6B17-4AA0-AD77-2EE329D95287}" type="presParOf" srcId="{8CEBE8FC-A656-48ED-9F68-9B919DC951E8}" destId="{BFBA2453-35B6-4B39-B99D-E920713A3821}" srcOrd="0" destOrd="0" presId="urn:microsoft.com/office/officeart/2008/layout/VerticalAccentList"/>
    <dgm:cxn modelId="{4269AF82-47C3-49CE-A5C4-05E955A9CF5A}" type="presParOf" srcId="{8CEBE8FC-A656-48ED-9F68-9B919DC951E8}" destId="{39BADDEE-7141-41BD-BFC8-580CC7657B62}" srcOrd="1" destOrd="0" presId="urn:microsoft.com/office/officeart/2008/layout/VerticalAccentList"/>
    <dgm:cxn modelId="{B2D7C3CC-1420-4C24-94F8-F2522794291A}" type="presParOf" srcId="{8CEBE8FC-A656-48ED-9F68-9B919DC951E8}" destId="{7FFCF983-6A84-4FAF-9771-A461987FA6ED}" srcOrd="2" destOrd="0" presId="urn:microsoft.com/office/officeart/2008/layout/VerticalAccentList"/>
    <dgm:cxn modelId="{A7526EFD-F4E2-4AD2-A305-B51B1BAB54EC}" type="presParOf" srcId="{8CEBE8FC-A656-48ED-9F68-9B919DC951E8}" destId="{FDB668DC-3660-4434-925F-1600D2910D80}" srcOrd="3" destOrd="0" presId="urn:microsoft.com/office/officeart/2008/layout/VerticalAccentList"/>
    <dgm:cxn modelId="{B740F8C5-1446-4498-A5D2-7A3CDCBBB26E}" type="presParOf" srcId="{8CEBE8FC-A656-48ED-9F68-9B919DC951E8}" destId="{93E9E9A7-3278-42C2-B41C-9D4A80698E91}" srcOrd="4" destOrd="0" presId="urn:microsoft.com/office/officeart/2008/layout/VerticalAccentList"/>
    <dgm:cxn modelId="{DDB2DC09-D715-4894-A1D0-DB679EE67D52}" type="presParOf" srcId="{8CEBE8FC-A656-48ED-9F68-9B919DC951E8}" destId="{7A8287DE-7540-4C38-882F-C9FCF2F9446A}" srcOrd="5" destOrd="0" presId="urn:microsoft.com/office/officeart/2008/layout/VerticalAccentList"/>
    <dgm:cxn modelId="{C7541759-80BB-499C-A94F-D30F206EC28D}" type="presParOf" srcId="{8CEBE8FC-A656-48ED-9F68-9B919DC951E8}" destId="{966EA752-FA09-46A4-9D9D-BF609F7E9704}" srcOrd="6" destOrd="0" presId="urn:microsoft.com/office/officeart/2008/layout/VerticalAccentList"/>
    <dgm:cxn modelId="{398E2EE8-6C2E-4DD9-86BB-E1414C75D4EE}" type="presParOf" srcId="{8CEBE8FC-A656-48ED-9F68-9B919DC951E8}" destId="{94B15E8F-876E-4ED0-9C15-A64A43ADB8C0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44CA98-761B-47B7-9BC2-BE02A8EC2B5D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9A69E1-BB19-459F-BC1A-7BC017ED64E4}">
      <dgm:prSet phldrT="[文本]" phldr="1"/>
      <dgm:spPr/>
      <dgm:t>
        <a:bodyPr/>
        <a:lstStyle/>
        <a:p>
          <a:endParaRPr lang="zh-CN" altLang="en-US" dirty="0"/>
        </a:p>
      </dgm:t>
    </dgm:pt>
    <dgm:pt modelId="{1B4E66B9-23B8-4CEF-A11F-693FFF1DE597}" type="parTrans" cxnId="{1D774EC5-C6F8-41DD-AD1F-F07BE863D02D}">
      <dgm:prSet/>
      <dgm:spPr/>
      <dgm:t>
        <a:bodyPr/>
        <a:lstStyle/>
        <a:p>
          <a:endParaRPr lang="zh-CN" altLang="en-US"/>
        </a:p>
      </dgm:t>
    </dgm:pt>
    <dgm:pt modelId="{3EE0270A-65D0-4754-923A-A3340DD37CC6}" type="sibTrans" cxnId="{1D774EC5-C6F8-41DD-AD1F-F07BE863D02D}">
      <dgm:prSet/>
      <dgm:spPr/>
      <dgm:t>
        <a:bodyPr/>
        <a:lstStyle/>
        <a:p>
          <a:endParaRPr lang="zh-CN" altLang="en-US"/>
        </a:p>
      </dgm:t>
    </dgm:pt>
    <dgm:pt modelId="{EE42F3D3-A630-418D-BD63-7006A8678452}">
      <dgm:prSet phldrT="[文本]"/>
      <dgm:spPr/>
      <dgm:t>
        <a:bodyPr/>
        <a:lstStyle/>
        <a:p>
          <a:r>
            <a:rPr lang="zh-CN" altLang="en-US" dirty="0"/>
            <a:t>对方想要什么？</a:t>
          </a:r>
        </a:p>
      </dgm:t>
    </dgm:pt>
    <dgm:pt modelId="{FFFDF51C-E114-42EA-938F-F4C3E2D76AB2}" type="parTrans" cxnId="{2DD61B5C-AC35-469B-9326-6C1F9D87C664}">
      <dgm:prSet/>
      <dgm:spPr/>
      <dgm:t>
        <a:bodyPr/>
        <a:lstStyle/>
        <a:p>
          <a:endParaRPr lang="zh-CN" altLang="en-US"/>
        </a:p>
      </dgm:t>
    </dgm:pt>
    <dgm:pt modelId="{F5900B29-AE5E-44E6-8AA3-134A67226E48}" type="sibTrans" cxnId="{2DD61B5C-AC35-469B-9326-6C1F9D87C664}">
      <dgm:prSet/>
      <dgm:spPr/>
      <dgm:t>
        <a:bodyPr/>
        <a:lstStyle/>
        <a:p>
          <a:endParaRPr lang="zh-CN" altLang="en-US"/>
        </a:p>
      </dgm:t>
    </dgm:pt>
    <dgm:pt modelId="{025B4435-2D4C-4663-BC7C-307456004B2B}">
      <dgm:prSet phldrT="[文本]" phldr="1"/>
      <dgm:spPr/>
      <dgm:t>
        <a:bodyPr/>
        <a:lstStyle/>
        <a:p>
          <a:endParaRPr lang="zh-CN" altLang="en-US"/>
        </a:p>
      </dgm:t>
    </dgm:pt>
    <dgm:pt modelId="{41067DE0-5494-4DEE-A7C5-F9797208078C}" type="parTrans" cxnId="{1B079A4F-9BEE-43A7-AFE2-CCF482A47D8A}">
      <dgm:prSet/>
      <dgm:spPr/>
      <dgm:t>
        <a:bodyPr/>
        <a:lstStyle/>
        <a:p>
          <a:endParaRPr lang="zh-CN" altLang="en-US"/>
        </a:p>
      </dgm:t>
    </dgm:pt>
    <dgm:pt modelId="{90240167-B93D-43CF-A757-F3AAA21E291F}" type="sibTrans" cxnId="{1B079A4F-9BEE-43A7-AFE2-CCF482A47D8A}">
      <dgm:prSet/>
      <dgm:spPr/>
      <dgm:t>
        <a:bodyPr/>
        <a:lstStyle/>
        <a:p>
          <a:endParaRPr lang="zh-CN" altLang="en-US"/>
        </a:p>
      </dgm:t>
    </dgm:pt>
    <dgm:pt modelId="{A3BD2C80-AACB-41F6-9A57-24C433F8C5C3}">
      <dgm:prSet phldrT="[文本]"/>
      <dgm:spPr/>
      <dgm:t>
        <a:bodyPr/>
        <a:lstStyle/>
        <a:p>
          <a:r>
            <a:rPr lang="zh-CN" altLang="en-US" dirty="0"/>
            <a:t>我能提供什么？</a:t>
          </a:r>
        </a:p>
      </dgm:t>
    </dgm:pt>
    <dgm:pt modelId="{3F3334DC-1560-4B0A-9826-D7A077C3523E}" type="parTrans" cxnId="{FDEFF9F4-82B9-43A1-8C88-47BD0C2DAB45}">
      <dgm:prSet/>
      <dgm:spPr/>
      <dgm:t>
        <a:bodyPr/>
        <a:lstStyle/>
        <a:p>
          <a:endParaRPr lang="zh-CN" altLang="en-US"/>
        </a:p>
      </dgm:t>
    </dgm:pt>
    <dgm:pt modelId="{E78A46D5-3F01-469D-A577-6C8E872B3D45}" type="sibTrans" cxnId="{FDEFF9F4-82B9-43A1-8C88-47BD0C2DAB45}">
      <dgm:prSet/>
      <dgm:spPr/>
      <dgm:t>
        <a:bodyPr/>
        <a:lstStyle/>
        <a:p>
          <a:endParaRPr lang="zh-CN" altLang="en-US"/>
        </a:p>
      </dgm:t>
    </dgm:pt>
    <dgm:pt modelId="{62E05107-8365-4573-AF77-0144775F0EC5}">
      <dgm:prSet phldrT="[文本]" phldr="1"/>
      <dgm:spPr/>
      <dgm:t>
        <a:bodyPr/>
        <a:lstStyle/>
        <a:p>
          <a:endParaRPr lang="zh-CN" altLang="en-US"/>
        </a:p>
      </dgm:t>
    </dgm:pt>
    <dgm:pt modelId="{EFDBC611-E5CF-4570-B6B7-1DAC9DEC293A}" type="parTrans" cxnId="{D43D4FDA-66B8-4B1F-AB79-8276055BD8E4}">
      <dgm:prSet/>
      <dgm:spPr/>
      <dgm:t>
        <a:bodyPr/>
        <a:lstStyle/>
        <a:p>
          <a:endParaRPr lang="zh-CN" altLang="en-US"/>
        </a:p>
      </dgm:t>
    </dgm:pt>
    <dgm:pt modelId="{B663A9B7-9EE8-429B-BA0E-E001D8694789}" type="sibTrans" cxnId="{D43D4FDA-66B8-4B1F-AB79-8276055BD8E4}">
      <dgm:prSet/>
      <dgm:spPr/>
      <dgm:t>
        <a:bodyPr/>
        <a:lstStyle/>
        <a:p>
          <a:endParaRPr lang="zh-CN" altLang="en-US"/>
        </a:p>
      </dgm:t>
    </dgm:pt>
    <dgm:pt modelId="{8BB282A2-7B20-4301-9A6F-3D95B7DDF902}">
      <dgm:prSet phldrT="[文本]"/>
      <dgm:spPr/>
      <dgm:t>
        <a:bodyPr/>
        <a:lstStyle/>
        <a:p>
          <a:r>
            <a:rPr lang="zh-CN" altLang="en-US" dirty="0"/>
            <a:t>两者如何有机结合？</a:t>
          </a:r>
        </a:p>
      </dgm:t>
    </dgm:pt>
    <dgm:pt modelId="{8AB0778A-7146-4712-B4C0-5639CDB31861}" type="parTrans" cxnId="{A40937DC-3556-429D-93A8-C30623A1F21F}">
      <dgm:prSet/>
      <dgm:spPr/>
      <dgm:t>
        <a:bodyPr/>
        <a:lstStyle/>
        <a:p>
          <a:endParaRPr lang="zh-CN" altLang="en-US"/>
        </a:p>
      </dgm:t>
    </dgm:pt>
    <dgm:pt modelId="{0C152B7F-8E2B-44AA-B514-04CBA516B4D6}" type="sibTrans" cxnId="{A40937DC-3556-429D-93A8-C30623A1F21F}">
      <dgm:prSet/>
      <dgm:spPr/>
      <dgm:t>
        <a:bodyPr/>
        <a:lstStyle/>
        <a:p>
          <a:endParaRPr lang="zh-CN" altLang="en-US"/>
        </a:p>
      </dgm:t>
    </dgm:pt>
    <dgm:pt modelId="{06568AB0-6159-481D-8EBB-EE966A045ECD}" type="pres">
      <dgm:prSet presAssocID="{E044CA98-761B-47B7-9BC2-BE02A8EC2B5D}" presName="Name0" presStyleCnt="0">
        <dgm:presLayoutVars>
          <dgm:chMax/>
          <dgm:chPref/>
          <dgm:dir/>
        </dgm:presLayoutVars>
      </dgm:prSet>
      <dgm:spPr/>
    </dgm:pt>
    <dgm:pt modelId="{2C9DB7F2-D729-4ABD-9DF3-7E11538FD390}" type="pres">
      <dgm:prSet presAssocID="{BB9A69E1-BB19-459F-BC1A-7BC017ED64E4}" presName="parenttextcomposite" presStyleCnt="0"/>
      <dgm:spPr/>
    </dgm:pt>
    <dgm:pt modelId="{3C76074A-294E-4C47-84DD-B1965B02BB74}" type="pres">
      <dgm:prSet presAssocID="{BB9A69E1-BB19-459F-BC1A-7BC017ED64E4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6F4F0460-BD81-48CC-84E2-2E4CF380A078}" type="pres">
      <dgm:prSet presAssocID="{BB9A69E1-BB19-459F-BC1A-7BC017ED64E4}" presName="composite" presStyleCnt="0"/>
      <dgm:spPr/>
    </dgm:pt>
    <dgm:pt modelId="{5EDE8AF9-246A-4B63-97A5-CDA8A92165B1}" type="pres">
      <dgm:prSet presAssocID="{BB9A69E1-BB19-459F-BC1A-7BC017ED64E4}" presName="chevron1" presStyleLbl="alignNode1" presStyleIdx="0" presStyleCnt="21"/>
      <dgm:spPr/>
    </dgm:pt>
    <dgm:pt modelId="{9F0B7828-9CCC-434F-A44E-BEC48C57A949}" type="pres">
      <dgm:prSet presAssocID="{BB9A69E1-BB19-459F-BC1A-7BC017ED64E4}" presName="chevron2" presStyleLbl="alignNode1" presStyleIdx="1" presStyleCnt="21"/>
      <dgm:spPr/>
    </dgm:pt>
    <dgm:pt modelId="{429A8175-C663-4100-9D29-AF2059A44237}" type="pres">
      <dgm:prSet presAssocID="{BB9A69E1-BB19-459F-BC1A-7BC017ED64E4}" presName="chevron3" presStyleLbl="alignNode1" presStyleIdx="2" presStyleCnt="21"/>
      <dgm:spPr/>
    </dgm:pt>
    <dgm:pt modelId="{D6DD4A5D-C65D-4D91-AB40-135E0B5FEF2E}" type="pres">
      <dgm:prSet presAssocID="{BB9A69E1-BB19-459F-BC1A-7BC017ED64E4}" presName="chevron4" presStyleLbl="alignNode1" presStyleIdx="3" presStyleCnt="21"/>
      <dgm:spPr/>
    </dgm:pt>
    <dgm:pt modelId="{616F13A4-2870-48A6-9B5B-01FA879B1D6F}" type="pres">
      <dgm:prSet presAssocID="{BB9A69E1-BB19-459F-BC1A-7BC017ED64E4}" presName="chevron5" presStyleLbl="alignNode1" presStyleIdx="4" presStyleCnt="21"/>
      <dgm:spPr/>
    </dgm:pt>
    <dgm:pt modelId="{F713399C-7A21-423C-A250-B8D1C77C5E7C}" type="pres">
      <dgm:prSet presAssocID="{BB9A69E1-BB19-459F-BC1A-7BC017ED64E4}" presName="chevron6" presStyleLbl="alignNode1" presStyleIdx="5" presStyleCnt="21"/>
      <dgm:spPr/>
    </dgm:pt>
    <dgm:pt modelId="{B0F5033C-69E3-44C1-9E55-6A74D6B032DD}" type="pres">
      <dgm:prSet presAssocID="{BB9A69E1-BB19-459F-BC1A-7BC017ED64E4}" presName="chevron7" presStyleLbl="alignNode1" presStyleIdx="6" presStyleCnt="21"/>
      <dgm:spPr/>
    </dgm:pt>
    <dgm:pt modelId="{06A62962-2092-491E-9B1E-3EF6B9D00E5F}" type="pres">
      <dgm:prSet presAssocID="{BB9A69E1-BB19-459F-BC1A-7BC017ED64E4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70A3942A-4FA8-4CE8-9C48-F0DCF21152FB}" type="pres">
      <dgm:prSet presAssocID="{3EE0270A-65D0-4754-923A-A3340DD37CC6}" presName="sibTrans" presStyleCnt="0"/>
      <dgm:spPr/>
    </dgm:pt>
    <dgm:pt modelId="{3C0C6815-A550-47A4-8AB5-AED1575E7676}" type="pres">
      <dgm:prSet presAssocID="{025B4435-2D4C-4663-BC7C-307456004B2B}" presName="parenttextcomposite" presStyleCnt="0"/>
      <dgm:spPr/>
    </dgm:pt>
    <dgm:pt modelId="{CA8D150D-D5B1-4B79-B2A0-2329F4594F52}" type="pres">
      <dgm:prSet presAssocID="{025B4435-2D4C-4663-BC7C-307456004B2B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5D2E358B-5E6C-4DA1-8627-FE161DD0C6B0}" type="pres">
      <dgm:prSet presAssocID="{025B4435-2D4C-4663-BC7C-307456004B2B}" presName="composite" presStyleCnt="0"/>
      <dgm:spPr/>
    </dgm:pt>
    <dgm:pt modelId="{D157537E-5563-46B8-8ADE-D18249DCE2CF}" type="pres">
      <dgm:prSet presAssocID="{025B4435-2D4C-4663-BC7C-307456004B2B}" presName="chevron1" presStyleLbl="alignNode1" presStyleIdx="7" presStyleCnt="21"/>
      <dgm:spPr/>
    </dgm:pt>
    <dgm:pt modelId="{A528D434-C3F6-4736-86EA-582900DB8DE3}" type="pres">
      <dgm:prSet presAssocID="{025B4435-2D4C-4663-BC7C-307456004B2B}" presName="chevron2" presStyleLbl="alignNode1" presStyleIdx="8" presStyleCnt="21"/>
      <dgm:spPr/>
    </dgm:pt>
    <dgm:pt modelId="{A74A6010-00D4-4178-AE99-DF8FAE2D7006}" type="pres">
      <dgm:prSet presAssocID="{025B4435-2D4C-4663-BC7C-307456004B2B}" presName="chevron3" presStyleLbl="alignNode1" presStyleIdx="9" presStyleCnt="21"/>
      <dgm:spPr/>
    </dgm:pt>
    <dgm:pt modelId="{8F434EF4-D9F2-4D98-9560-CB739DAB5AE3}" type="pres">
      <dgm:prSet presAssocID="{025B4435-2D4C-4663-BC7C-307456004B2B}" presName="chevron4" presStyleLbl="alignNode1" presStyleIdx="10" presStyleCnt="21"/>
      <dgm:spPr/>
    </dgm:pt>
    <dgm:pt modelId="{4457F97E-B8A5-4765-A813-51F6479FDF5D}" type="pres">
      <dgm:prSet presAssocID="{025B4435-2D4C-4663-BC7C-307456004B2B}" presName="chevron5" presStyleLbl="alignNode1" presStyleIdx="11" presStyleCnt="21"/>
      <dgm:spPr/>
    </dgm:pt>
    <dgm:pt modelId="{13B7E85D-A47F-49D7-9B8C-271FED596310}" type="pres">
      <dgm:prSet presAssocID="{025B4435-2D4C-4663-BC7C-307456004B2B}" presName="chevron6" presStyleLbl="alignNode1" presStyleIdx="12" presStyleCnt="21"/>
      <dgm:spPr/>
    </dgm:pt>
    <dgm:pt modelId="{DC8D70B8-5E63-44DA-99EC-1FAA17FC8312}" type="pres">
      <dgm:prSet presAssocID="{025B4435-2D4C-4663-BC7C-307456004B2B}" presName="chevron7" presStyleLbl="alignNode1" presStyleIdx="13" presStyleCnt="21"/>
      <dgm:spPr/>
    </dgm:pt>
    <dgm:pt modelId="{A269AD52-7263-409B-BB28-841369568766}" type="pres">
      <dgm:prSet presAssocID="{025B4435-2D4C-4663-BC7C-307456004B2B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56947C0C-DF61-4242-8880-2134BC033752}" type="pres">
      <dgm:prSet presAssocID="{90240167-B93D-43CF-A757-F3AAA21E291F}" presName="sibTrans" presStyleCnt="0"/>
      <dgm:spPr/>
    </dgm:pt>
    <dgm:pt modelId="{830DF5FD-7A30-4AA5-8C6A-8482CE42AE50}" type="pres">
      <dgm:prSet presAssocID="{62E05107-8365-4573-AF77-0144775F0EC5}" presName="parenttextcomposite" presStyleCnt="0"/>
      <dgm:spPr/>
    </dgm:pt>
    <dgm:pt modelId="{317C4867-B8DA-4523-8987-BEB14F64CE61}" type="pres">
      <dgm:prSet presAssocID="{62E05107-8365-4573-AF77-0144775F0EC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8CEBE8FC-A656-48ED-9F68-9B919DC951E8}" type="pres">
      <dgm:prSet presAssocID="{62E05107-8365-4573-AF77-0144775F0EC5}" presName="composite" presStyleCnt="0"/>
      <dgm:spPr/>
    </dgm:pt>
    <dgm:pt modelId="{BFBA2453-35B6-4B39-B99D-E920713A3821}" type="pres">
      <dgm:prSet presAssocID="{62E05107-8365-4573-AF77-0144775F0EC5}" presName="chevron1" presStyleLbl="alignNode1" presStyleIdx="14" presStyleCnt="21"/>
      <dgm:spPr/>
    </dgm:pt>
    <dgm:pt modelId="{39BADDEE-7141-41BD-BFC8-580CC7657B62}" type="pres">
      <dgm:prSet presAssocID="{62E05107-8365-4573-AF77-0144775F0EC5}" presName="chevron2" presStyleLbl="alignNode1" presStyleIdx="15" presStyleCnt="21"/>
      <dgm:spPr/>
    </dgm:pt>
    <dgm:pt modelId="{7FFCF983-6A84-4FAF-9771-A461987FA6ED}" type="pres">
      <dgm:prSet presAssocID="{62E05107-8365-4573-AF77-0144775F0EC5}" presName="chevron3" presStyleLbl="alignNode1" presStyleIdx="16" presStyleCnt="21"/>
      <dgm:spPr/>
    </dgm:pt>
    <dgm:pt modelId="{FDB668DC-3660-4434-925F-1600D2910D80}" type="pres">
      <dgm:prSet presAssocID="{62E05107-8365-4573-AF77-0144775F0EC5}" presName="chevron4" presStyleLbl="alignNode1" presStyleIdx="17" presStyleCnt="21"/>
      <dgm:spPr/>
    </dgm:pt>
    <dgm:pt modelId="{93E9E9A7-3278-42C2-B41C-9D4A80698E91}" type="pres">
      <dgm:prSet presAssocID="{62E05107-8365-4573-AF77-0144775F0EC5}" presName="chevron5" presStyleLbl="alignNode1" presStyleIdx="18" presStyleCnt="21"/>
      <dgm:spPr/>
    </dgm:pt>
    <dgm:pt modelId="{7A8287DE-7540-4C38-882F-C9FCF2F9446A}" type="pres">
      <dgm:prSet presAssocID="{62E05107-8365-4573-AF77-0144775F0EC5}" presName="chevron6" presStyleLbl="alignNode1" presStyleIdx="19" presStyleCnt="21"/>
      <dgm:spPr/>
    </dgm:pt>
    <dgm:pt modelId="{966EA752-FA09-46A4-9D9D-BF609F7E9704}" type="pres">
      <dgm:prSet presAssocID="{62E05107-8365-4573-AF77-0144775F0EC5}" presName="chevron7" presStyleLbl="alignNode1" presStyleIdx="20" presStyleCnt="21"/>
      <dgm:spPr/>
    </dgm:pt>
    <dgm:pt modelId="{94B15E8F-876E-4ED0-9C15-A64A43ADB8C0}" type="pres">
      <dgm:prSet presAssocID="{62E05107-8365-4573-AF77-0144775F0EC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ACCA2E37-494C-4E78-89D1-C2DAE25AA9E8}" type="presOf" srcId="{025B4435-2D4C-4663-BC7C-307456004B2B}" destId="{CA8D150D-D5B1-4B79-B2A0-2329F4594F52}" srcOrd="0" destOrd="0" presId="urn:microsoft.com/office/officeart/2008/layout/VerticalAccentList"/>
    <dgm:cxn modelId="{82A9C93B-443F-4ACD-BA45-C2AA82E29886}" type="presOf" srcId="{A3BD2C80-AACB-41F6-9A57-24C433F8C5C3}" destId="{A269AD52-7263-409B-BB28-841369568766}" srcOrd="0" destOrd="0" presId="urn:microsoft.com/office/officeart/2008/layout/VerticalAccentList"/>
    <dgm:cxn modelId="{2DD61B5C-AC35-469B-9326-6C1F9D87C664}" srcId="{BB9A69E1-BB19-459F-BC1A-7BC017ED64E4}" destId="{EE42F3D3-A630-418D-BD63-7006A8678452}" srcOrd="0" destOrd="0" parTransId="{FFFDF51C-E114-42EA-938F-F4C3E2D76AB2}" sibTransId="{F5900B29-AE5E-44E6-8AA3-134A67226E48}"/>
    <dgm:cxn modelId="{355E4465-9FEF-47C5-BC52-10271C0518EB}" type="presOf" srcId="{62E05107-8365-4573-AF77-0144775F0EC5}" destId="{317C4867-B8DA-4523-8987-BEB14F64CE61}" srcOrd="0" destOrd="0" presId="urn:microsoft.com/office/officeart/2008/layout/VerticalAccentList"/>
    <dgm:cxn modelId="{7149A74D-6C10-4D6C-94EA-D4B1EAA515B6}" type="presOf" srcId="{BB9A69E1-BB19-459F-BC1A-7BC017ED64E4}" destId="{3C76074A-294E-4C47-84DD-B1965B02BB74}" srcOrd="0" destOrd="0" presId="urn:microsoft.com/office/officeart/2008/layout/VerticalAccentList"/>
    <dgm:cxn modelId="{1B079A4F-9BEE-43A7-AFE2-CCF482A47D8A}" srcId="{E044CA98-761B-47B7-9BC2-BE02A8EC2B5D}" destId="{025B4435-2D4C-4663-BC7C-307456004B2B}" srcOrd="1" destOrd="0" parTransId="{41067DE0-5494-4DEE-A7C5-F9797208078C}" sibTransId="{90240167-B93D-43CF-A757-F3AAA21E291F}"/>
    <dgm:cxn modelId="{DA3A8BAC-6D79-4095-8507-F1CECDB89479}" type="presOf" srcId="{EE42F3D3-A630-418D-BD63-7006A8678452}" destId="{06A62962-2092-491E-9B1E-3EF6B9D00E5F}" srcOrd="0" destOrd="0" presId="urn:microsoft.com/office/officeart/2008/layout/VerticalAccentList"/>
    <dgm:cxn modelId="{DCC766B5-E8B8-4888-971B-2AA46E77A8E9}" type="presOf" srcId="{8BB282A2-7B20-4301-9A6F-3D95B7DDF902}" destId="{94B15E8F-876E-4ED0-9C15-A64A43ADB8C0}" srcOrd="0" destOrd="0" presId="urn:microsoft.com/office/officeart/2008/layout/VerticalAccentList"/>
    <dgm:cxn modelId="{1D774EC5-C6F8-41DD-AD1F-F07BE863D02D}" srcId="{E044CA98-761B-47B7-9BC2-BE02A8EC2B5D}" destId="{BB9A69E1-BB19-459F-BC1A-7BC017ED64E4}" srcOrd="0" destOrd="0" parTransId="{1B4E66B9-23B8-4CEF-A11F-693FFF1DE597}" sibTransId="{3EE0270A-65D0-4754-923A-A3340DD37CC6}"/>
    <dgm:cxn modelId="{FDCF66CB-DAD8-4F09-BD0E-3EFBF2AA8860}" type="presOf" srcId="{E044CA98-761B-47B7-9BC2-BE02A8EC2B5D}" destId="{06568AB0-6159-481D-8EBB-EE966A045ECD}" srcOrd="0" destOrd="0" presId="urn:microsoft.com/office/officeart/2008/layout/VerticalAccentList"/>
    <dgm:cxn modelId="{D43D4FDA-66B8-4B1F-AB79-8276055BD8E4}" srcId="{E044CA98-761B-47B7-9BC2-BE02A8EC2B5D}" destId="{62E05107-8365-4573-AF77-0144775F0EC5}" srcOrd="2" destOrd="0" parTransId="{EFDBC611-E5CF-4570-B6B7-1DAC9DEC293A}" sibTransId="{B663A9B7-9EE8-429B-BA0E-E001D8694789}"/>
    <dgm:cxn modelId="{A40937DC-3556-429D-93A8-C30623A1F21F}" srcId="{62E05107-8365-4573-AF77-0144775F0EC5}" destId="{8BB282A2-7B20-4301-9A6F-3D95B7DDF902}" srcOrd="0" destOrd="0" parTransId="{8AB0778A-7146-4712-B4C0-5639CDB31861}" sibTransId="{0C152B7F-8E2B-44AA-B514-04CBA516B4D6}"/>
    <dgm:cxn modelId="{FDEFF9F4-82B9-43A1-8C88-47BD0C2DAB45}" srcId="{025B4435-2D4C-4663-BC7C-307456004B2B}" destId="{A3BD2C80-AACB-41F6-9A57-24C433F8C5C3}" srcOrd="0" destOrd="0" parTransId="{3F3334DC-1560-4B0A-9826-D7A077C3523E}" sibTransId="{E78A46D5-3F01-469D-A577-6C8E872B3D45}"/>
    <dgm:cxn modelId="{FC676F92-F4D9-4E77-B34C-712DD3FADFE1}" type="presParOf" srcId="{06568AB0-6159-481D-8EBB-EE966A045ECD}" destId="{2C9DB7F2-D729-4ABD-9DF3-7E11538FD390}" srcOrd="0" destOrd="0" presId="urn:microsoft.com/office/officeart/2008/layout/VerticalAccentList"/>
    <dgm:cxn modelId="{022DBF20-478C-4EB2-9CEF-21940BC7E2C2}" type="presParOf" srcId="{2C9DB7F2-D729-4ABD-9DF3-7E11538FD390}" destId="{3C76074A-294E-4C47-84DD-B1965B02BB74}" srcOrd="0" destOrd="0" presId="urn:microsoft.com/office/officeart/2008/layout/VerticalAccentList"/>
    <dgm:cxn modelId="{BFBA464D-D462-46A5-AC5B-3168B1BFE1A8}" type="presParOf" srcId="{06568AB0-6159-481D-8EBB-EE966A045ECD}" destId="{6F4F0460-BD81-48CC-84E2-2E4CF380A078}" srcOrd="1" destOrd="0" presId="urn:microsoft.com/office/officeart/2008/layout/VerticalAccentList"/>
    <dgm:cxn modelId="{9005A695-014F-4A46-8081-3EDAACE8518C}" type="presParOf" srcId="{6F4F0460-BD81-48CC-84E2-2E4CF380A078}" destId="{5EDE8AF9-246A-4B63-97A5-CDA8A92165B1}" srcOrd="0" destOrd="0" presId="urn:microsoft.com/office/officeart/2008/layout/VerticalAccentList"/>
    <dgm:cxn modelId="{A44B86E3-1127-4D54-97C1-FEA2C93A969E}" type="presParOf" srcId="{6F4F0460-BD81-48CC-84E2-2E4CF380A078}" destId="{9F0B7828-9CCC-434F-A44E-BEC48C57A949}" srcOrd="1" destOrd="0" presId="urn:microsoft.com/office/officeart/2008/layout/VerticalAccentList"/>
    <dgm:cxn modelId="{2082020B-AE7A-4BFB-8CE9-DDDD74DDC41C}" type="presParOf" srcId="{6F4F0460-BD81-48CC-84E2-2E4CF380A078}" destId="{429A8175-C663-4100-9D29-AF2059A44237}" srcOrd="2" destOrd="0" presId="urn:microsoft.com/office/officeart/2008/layout/VerticalAccentList"/>
    <dgm:cxn modelId="{5CADBA28-7992-4D5A-BC73-ED0B555122EF}" type="presParOf" srcId="{6F4F0460-BD81-48CC-84E2-2E4CF380A078}" destId="{D6DD4A5D-C65D-4D91-AB40-135E0B5FEF2E}" srcOrd="3" destOrd="0" presId="urn:microsoft.com/office/officeart/2008/layout/VerticalAccentList"/>
    <dgm:cxn modelId="{39C4C66A-1D79-4EE3-B8F2-09BD3F49E079}" type="presParOf" srcId="{6F4F0460-BD81-48CC-84E2-2E4CF380A078}" destId="{616F13A4-2870-48A6-9B5B-01FA879B1D6F}" srcOrd="4" destOrd="0" presId="urn:microsoft.com/office/officeart/2008/layout/VerticalAccentList"/>
    <dgm:cxn modelId="{C1072307-7DDD-40C5-932E-32BE0871F4E7}" type="presParOf" srcId="{6F4F0460-BD81-48CC-84E2-2E4CF380A078}" destId="{F713399C-7A21-423C-A250-B8D1C77C5E7C}" srcOrd="5" destOrd="0" presId="urn:microsoft.com/office/officeart/2008/layout/VerticalAccentList"/>
    <dgm:cxn modelId="{7396C4DF-CD63-490C-95F0-BB90939D9058}" type="presParOf" srcId="{6F4F0460-BD81-48CC-84E2-2E4CF380A078}" destId="{B0F5033C-69E3-44C1-9E55-6A74D6B032DD}" srcOrd="6" destOrd="0" presId="urn:microsoft.com/office/officeart/2008/layout/VerticalAccentList"/>
    <dgm:cxn modelId="{A0F256FE-BD5E-488F-BFA9-80264C5D1DD2}" type="presParOf" srcId="{6F4F0460-BD81-48CC-84E2-2E4CF380A078}" destId="{06A62962-2092-491E-9B1E-3EF6B9D00E5F}" srcOrd="7" destOrd="0" presId="urn:microsoft.com/office/officeart/2008/layout/VerticalAccentList"/>
    <dgm:cxn modelId="{F582AB83-4A6C-4C87-ACD3-305F18629248}" type="presParOf" srcId="{06568AB0-6159-481D-8EBB-EE966A045ECD}" destId="{70A3942A-4FA8-4CE8-9C48-F0DCF21152FB}" srcOrd="2" destOrd="0" presId="urn:microsoft.com/office/officeart/2008/layout/VerticalAccentList"/>
    <dgm:cxn modelId="{6198A99C-0853-46FB-B0AC-58BD51F785ED}" type="presParOf" srcId="{06568AB0-6159-481D-8EBB-EE966A045ECD}" destId="{3C0C6815-A550-47A4-8AB5-AED1575E7676}" srcOrd="3" destOrd="0" presId="urn:microsoft.com/office/officeart/2008/layout/VerticalAccentList"/>
    <dgm:cxn modelId="{AC1F5F45-A74F-4C54-9061-90A05464964C}" type="presParOf" srcId="{3C0C6815-A550-47A4-8AB5-AED1575E7676}" destId="{CA8D150D-D5B1-4B79-B2A0-2329F4594F52}" srcOrd="0" destOrd="0" presId="urn:microsoft.com/office/officeart/2008/layout/VerticalAccentList"/>
    <dgm:cxn modelId="{4F69CEF6-216F-4ADE-8574-CF097B4D4EFD}" type="presParOf" srcId="{06568AB0-6159-481D-8EBB-EE966A045ECD}" destId="{5D2E358B-5E6C-4DA1-8627-FE161DD0C6B0}" srcOrd="4" destOrd="0" presId="urn:microsoft.com/office/officeart/2008/layout/VerticalAccentList"/>
    <dgm:cxn modelId="{CB24AA47-6C01-45E5-8505-1BDB51F888CE}" type="presParOf" srcId="{5D2E358B-5E6C-4DA1-8627-FE161DD0C6B0}" destId="{D157537E-5563-46B8-8ADE-D18249DCE2CF}" srcOrd="0" destOrd="0" presId="urn:microsoft.com/office/officeart/2008/layout/VerticalAccentList"/>
    <dgm:cxn modelId="{A4283C42-A3CE-4716-9BFC-FB818F947F9B}" type="presParOf" srcId="{5D2E358B-5E6C-4DA1-8627-FE161DD0C6B0}" destId="{A528D434-C3F6-4736-86EA-582900DB8DE3}" srcOrd="1" destOrd="0" presId="urn:microsoft.com/office/officeart/2008/layout/VerticalAccentList"/>
    <dgm:cxn modelId="{DB188A51-4578-4A32-AC91-AEAA26EE2298}" type="presParOf" srcId="{5D2E358B-5E6C-4DA1-8627-FE161DD0C6B0}" destId="{A74A6010-00D4-4178-AE99-DF8FAE2D7006}" srcOrd="2" destOrd="0" presId="urn:microsoft.com/office/officeart/2008/layout/VerticalAccentList"/>
    <dgm:cxn modelId="{5AB178E4-A0D2-4869-9BC4-096C29CF37EB}" type="presParOf" srcId="{5D2E358B-5E6C-4DA1-8627-FE161DD0C6B0}" destId="{8F434EF4-D9F2-4D98-9560-CB739DAB5AE3}" srcOrd="3" destOrd="0" presId="urn:microsoft.com/office/officeart/2008/layout/VerticalAccentList"/>
    <dgm:cxn modelId="{D5CB1ECD-20B6-41D5-B887-03553341BA0C}" type="presParOf" srcId="{5D2E358B-5E6C-4DA1-8627-FE161DD0C6B0}" destId="{4457F97E-B8A5-4765-A813-51F6479FDF5D}" srcOrd="4" destOrd="0" presId="urn:microsoft.com/office/officeart/2008/layout/VerticalAccentList"/>
    <dgm:cxn modelId="{3BF988A6-F6A2-4205-B508-E4F2AB6A46F3}" type="presParOf" srcId="{5D2E358B-5E6C-4DA1-8627-FE161DD0C6B0}" destId="{13B7E85D-A47F-49D7-9B8C-271FED596310}" srcOrd="5" destOrd="0" presId="urn:microsoft.com/office/officeart/2008/layout/VerticalAccentList"/>
    <dgm:cxn modelId="{AE36D5B4-8EE9-4542-923F-792828FAD82B}" type="presParOf" srcId="{5D2E358B-5E6C-4DA1-8627-FE161DD0C6B0}" destId="{DC8D70B8-5E63-44DA-99EC-1FAA17FC8312}" srcOrd="6" destOrd="0" presId="urn:microsoft.com/office/officeart/2008/layout/VerticalAccentList"/>
    <dgm:cxn modelId="{124B6E0B-D30F-4B9C-846D-5EB4DDCC2A50}" type="presParOf" srcId="{5D2E358B-5E6C-4DA1-8627-FE161DD0C6B0}" destId="{A269AD52-7263-409B-BB28-841369568766}" srcOrd="7" destOrd="0" presId="urn:microsoft.com/office/officeart/2008/layout/VerticalAccentList"/>
    <dgm:cxn modelId="{752E17DE-2516-4C5F-83A6-FF09E194F08D}" type="presParOf" srcId="{06568AB0-6159-481D-8EBB-EE966A045ECD}" destId="{56947C0C-DF61-4242-8880-2134BC033752}" srcOrd="5" destOrd="0" presId="urn:microsoft.com/office/officeart/2008/layout/VerticalAccentList"/>
    <dgm:cxn modelId="{E942E121-1C3E-4488-97D7-4BC209F1DB37}" type="presParOf" srcId="{06568AB0-6159-481D-8EBB-EE966A045ECD}" destId="{830DF5FD-7A30-4AA5-8C6A-8482CE42AE50}" srcOrd="6" destOrd="0" presId="urn:microsoft.com/office/officeart/2008/layout/VerticalAccentList"/>
    <dgm:cxn modelId="{85FEF85A-2A18-45DD-A289-1CBFE5CD88D1}" type="presParOf" srcId="{830DF5FD-7A30-4AA5-8C6A-8482CE42AE50}" destId="{317C4867-B8DA-4523-8987-BEB14F64CE61}" srcOrd="0" destOrd="0" presId="urn:microsoft.com/office/officeart/2008/layout/VerticalAccentList"/>
    <dgm:cxn modelId="{4ADAAB4F-4667-47FA-A93E-F215213FC896}" type="presParOf" srcId="{06568AB0-6159-481D-8EBB-EE966A045ECD}" destId="{8CEBE8FC-A656-48ED-9F68-9B919DC951E8}" srcOrd="7" destOrd="0" presId="urn:microsoft.com/office/officeart/2008/layout/VerticalAccentList"/>
    <dgm:cxn modelId="{7F0C147E-6B17-4AA0-AD77-2EE329D95287}" type="presParOf" srcId="{8CEBE8FC-A656-48ED-9F68-9B919DC951E8}" destId="{BFBA2453-35B6-4B39-B99D-E920713A3821}" srcOrd="0" destOrd="0" presId="urn:microsoft.com/office/officeart/2008/layout/VerticalAccentList"/>
    <dgm:cxn modelId="{4269AF82-47C3-49CE-A5C4-05E955A9CF5A}" type="presParOf" srcId="{8CEBE8FC-A656-48ED-9F68-9B919DC951E8}" destId="{39BADDEE-7141-41BD-BFC8-580CC7657B62}" srcOrd="1" destOrd="0" presId="urn:microsoft.com/office/officeart/2008/layout/VerticalAccentList"/>
    <dgm:cxn modelId="{B2D7C3CC-1420-4C24-94F8-F2522794291A}" type="presParOf" srcId="{8CEBE8FC-A656-48ED-9F68-9B919DC951E8}" destId="{7FFCF983-6A84-4FAF-9771-A461987FA6ED}" srcOrd="2" destOrd="0" presId="urn:microsoft.com/office/officeart/2008/layout/VerticalAccentList"/>
    <dgm:cxn modelId="{A7526EFD-F4E2-4AD2-A305-B51B1BAB54EC}" type="presParOf" srcId="{8CEBE8FC-A656-48ED-9F68-9B919DC951E8}" destId="{FDB668DC-3660-4434-925F-1600D2910D80}" srcOrd="3" destOrd="0" presId="urn:microsoft.com/office/officeart/2008/layout/VerticalAccentList"/>
    <dgm:cxn modelId="{B740F8C5-1446-4498-A5D2-7A3CDCBBB26E}" type="presParOf" srcId="{8CEBE8FC-A656-48ED-9F68-9B919DC951E8}" destId="{93E9E9A7-3278-42C2-B41C-9D4A80698E91}" srcOrd="4" destOrd="0" presId="urn:microsoft.com/office/officeart/2008/layout/VerticalAccentList"/>
    <dgm:cxn modelId="{DDB2DC09-D715-4894-A1D0-DB679EE67D52}" type="presParOf" srcId="{8CEBE8FC-A656-48ED-9F68-9B919DC951E8}" destId="{7A8287DE-7540-4C38-882F-C9FCF2F9446A}" srcOrd="5" destOrd="0" presId="urn:microsoft.com/office/officeart/2008/layout/VerticalAccentList"/>
    <dgm:cxn modelId="{C7541759-80BB-499C-A94F-D30F206EC28D}" type="presParOf" srcId="{8CEBE8FC-A656-48ED-9F68-9B919DC951E8}" destId="{966EA752-FA09-46A4-9D9D-BF609F7E9704}" srcOrd="6" destOrd="0" presId="urn:microsoft.com/office/officeart/2008/layout/VerticalAccentList"/>
    <dgm:cxn modelId="{398E2EE8-6C2E-4DD9-86BB-E1414C75D4EE}" type="presParOf" srcId="{8CEBE8FC-A656-48ED-9F68-9B919DC951E8}" destId="{94B15E8F-876E-4ED0-9C15-A64A43ADB8C0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6074A-294E-4C47-84DD-B1965B02BB74}">
      <dsp:nvSpPr>
        <dsp:cNvPr id="0" name=""/>
        <dsp:cNvSpPr/>
      </dsp:nvSpPr>
      <dsp:spPr>
        <a:xfrm>
          <a:off x="1887001" y="3953"/>
          <a:ext cx="7952734" cy="72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1887001" y="3953"/>
        <a:ext cx="7952734" cy="722975"/>
      </dsp:txXfrm>
    </dsp:sp>
    <dsp:sp modelId="{5EDE8AF9-246A-4B63-97A5-CDA8A92165B1}">
      <dsp:nvSpPr>
        <dsp:cNvPr id="0" name=""/>
        <dsp:cNvSpPr/>
      </dsp:nvSpPr>
      <dsp:spPr>
        <a:xfrm>
          <a:off x="1887001" y="726929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B7828-9CCC-434F-A44E-BEC48C57A949}">
      <dsp:nvSpPr>
        <dsp:cNvPr id="0" name=""/>
        <dsp:cNvSpPr/>
      </dsp:nvSpPr>
      <dsp:spPr>
        <a:xfrm>
          <a:off x="3004802" y="726929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A8175-C663-4100-9D29-AF2059A44237}">
      <dsp:nvSpPr>
        <dsp:cNvPr id="0" name=""/>
        <dsp:cNvSpPr/>
      </dsp:nvSpPr>
      <dsp:spPr>
        <a:xfrm>
          <a:off x="4123486" y="726929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D4A5D-C65D-4D91-AB40-135E0B5FEF2E}">
      <dsp:nvSpPr>
        <dsp:cNvPr id="0" name=""/>
        <dsp:cNvSpPr/>
      </dsp:nvSpPr>
      <dsp:spPr>
        <a:xfrm>
          <a:off x="5241287" y="726929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F13A4-2870-48A6-9B5B-01FA879B1D6F}">
      <dsp:nvSpPr>
        <dsp:cNvPr id="0" name=""/>
        <dsp:cNvSpPr/>
      </dsp:nvSpPr>
      <dsp:spPr>
        <a:xfrm>
          <a:off x="6359972" y="726929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3399C-7A21-423C-A250-B8D1C77C5E7C}">
      <dsp:nvSpPr>
        <dsp:cNvPr id="0" name=""/>
        <dsp:cNvSpPr/>
      </dsp:nvSpPr>
      <dsp:spPr>
        <a:xfrm>
          <a:off x="7477773" y="726929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5033C-69E3-44C1-9E55-6A74D6B032DD}">
      <dsp:nvSpPr>
        <dsp:cNvPr id="0" name=""/>
        <dsp:cNvSpPr/>
      </dsp:nvSpPr>
      <dsp:spPr>
        <a:xfrm>
          <a:off x="8596458" y="726929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62962-2092-491E-9B1E-3EF6B9D00E5F}">
      <dsp:nvSpPr>
        <dsp:cNvPr id="0" name=""/>
        <dsp:cNvSpPr/>
      </dsp:nvSpPr>
      <dsp:spPr>
        <a:xfrm>
          <a:off x="1887001" y="874201"/>
          <a:ext cx="8056119" cy="1178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发邮件过去，经常见不到回音。。。</a:t>
          </a:r>
        </a:p>
      </dsp:txBody>
      <dsp:txXfrm>
        <a:off x="1887001" y="874201"/>
        <a:ext cx="8056119" cy="1178182"/>
      </dsp:txXfrm>
    </dsp:sp>
    <dsp:sp modelId="{CA8D150D-D5B1-4B79-B2A0-2329F4594F52}">
      <dsp:nvSpPr>
        <dsp:cNvPr id="0" name=""/>
        <dsp:cNvSpPr/>
      </dsp:nvSpPr>
      <dsp:spPr>
        <a:xfrm>
          <a:off x="1887001" y="2296857"/>
          <a:ext cx="7952734" cy="72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>
        <a:off x="1887001" y="2296857"/>
        <a:ext cx="7952734" cy="722975"/>
      </dsp:txXfrm>
    </dsp:sp>
    <dsp:sp modelId="{D157537E-5563-46B8-8ADE-D18249DCE2CF}">
      <dsp:nvSpPr>
        <dsp:cNvPr id="0" name=""/>
        <dsp:cNvSpPr/>
      </dsp:nvSpPr>
      <dsp:spPr>
        <a:xfrm>
          <a:off x="1887001" y="3019833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8D434-C3F6-4736-86EA-582900DB8DE3}">
      <dsp:nvSpPr>
        <dsp:cNvPr id="0" name=""/>
        <dsp:cNvSpPr/>
      </dsp:nvSpPr>
      <dsp:spPr>
        <a:xfrm>
          <a:off x="3004802" y="3019833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A6010-00D4-4178-AE99-DF8FAE2D7006}">
      <dsp:nvSpPr>
        <dsp:cNvPr id="0" name=""/>
        <dsp:cNvSpPr/>
      </dsp:nvSpPr>
      <dsp:spPr>
        <a:xfrm>
          <a:off x="4123486" y="3019833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34EF4-D9F2-4D98-9560-CB739DAB5AE3}">
      <dsp:nvSpPr>
        <dsp:cNvPr id="0" name=""/>
        <dsp:cNvSpPr/>
      </dsp:nvSpPr>
      <dsp:spPr>
        <a:xfrm>
          <a:off x="5241287" y="3019833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7F97E-B8A5-4765-A813-51F6479FDF5D}">
      <dsp:nvSpPr>
        <dsp:cNvPr id="0" name=""/>
        <dsp:cNvSpPr/>
      </dsp:nvSpPr>
      <dsp:spPr>
        <a:xfrm>
          <a:off x="6359972" y="3019833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7E85D-A47F-49D7-9B8C-271FED596310}">
      <dsp:nvSpPr>
        <dsp:cNvPr id="0" name=""/>
        <dsp:cNvSpPr/>
      </dsp:nvSpPr>
      <dsp:spPr>
        <a:xfrm>
          <a:off x="7477773" y="3019833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D70B8-5E63-44DA-99EC-1FAA17FC8312}">
      <dsp:nvSpPr>
        <dsp:cNvPr id="0" name=""/>
        <dsp:cNvSpPr/>
      </dsp:nvSpPr>
      <dsp:spPr>
        <a:xfrm>
          <a:off x="8596458" y="3019833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9AD52-7263-409B-BB28-841369568766}">
      <dsp:nvSpPr>
        <dsp:cNvPr id="0" name=""/>
        <dsp:cNvSpPr/>
      </dsp:nvSpPr>
      <dsp:spPr>
        <a:xfrm>
          <a:off x="1887001" y="3167106"/>
          <a:ext cx="8056119" cy="1178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辛苦忙了半天，结果却不被对方认可。。。</a:t>
          </a:r>
        </a:p>
      </dsp:txBody>
      <dsp:txXfrm>
        <a:off x="1887001" y="3167106"/>
        <a:ext cx="8056119" cy="1178182"/>
      </dsp:txXfrm>
    </dsp:sp>
    <dsp:sp modelId="{317C4867-B8DA-4523-8987-BEB14F64CE61}">
      <dsp:nvSpPr>
        <dsp:cNvPr id="0" name=""/>
        <dsp:cNvSpPr/>
      </dsp:nvSpPr>
      <dsp:spPr>
        <a:xfrm>
          <a:off x="1887001" y="4589762"/>
          <a:ext cx="7952734" cy="72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>
        <a:off x="1887001" y="4589762"/>
        <a:ext cx="7952734" cy="722975"/>
      </dsp:txXfrm>
    </dsp:sp>
    <dsp:sp modelId="{BFBA2453-35B6-4B39-B99D-E920713A3821}">
      <dsp:nvSpPr>
        <dsp:cNvPr id="0" name=""/>
        <dsp:cNvSpPr/>
      </dsp:nvSpPr>
      <dsp:spPr>
        <a:xfrm>
          <a:off x="1887001" y="5312738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ADDEE-7141-41BD-BFC8-580CC7657B62}">
      <dsp:nvSpPr>
        <dsp:cNvPr id="0" name=""/>
        <dsp:cNvSpPr/>
      </dsp:nvSpPr>
      <dsp:spPr>
        <a:xfrm>
          <a:off x="3004802" y="5312738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CF983-6A84-4FAF-9771-A461987FA6ED}">
      <dsp:nvSpPr>
        <dsp:cNvPr id="0" name=""/>
        <dsp:cNvSpPr/>
      </dsp:nvSpPr>
      <dsp:spPr>
        <a:xfrm>
          <a:off x="4123486" y="5312738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668DC-3660-4434-925F-1600D2910D80}">
      <dsp:nvSpPr>
        <dsp:cNvPr id="0" name=""/>
        <dsp:cNvSpPr/>
      </dsp:nvSpPr>
      <dsp:spPr>
        <a:xfrm>
          <a:off x="5241287" y="5312738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9E9A7-3278-42C2-B41C-9D4A80698E91}">
      <dsp:nvSpPr>
        <dsp:cNvPr id="0" name=""/>
        <dsp:cNvSpPr/>
      </dsp:nvSpPr>
      <dsp:spPr>
        <a:xfrm>
          <a:off x="6359972" y="5312738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287DE-7540-4C38-882F-C9FCF2F9446A}">
      <dsp:nvSpPr>
        <dsp:cNvPr id="0" name=""/>
        <dsp:cNvSpPr/>
      </dsp:nvSpPr>
      <dsp:spPr>
        <a:xfrm>
          <a:off x="7477773" y="5312738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EA752-FA09-46A4-9D9D-BF609F7E9704}">
      <dsp:nvSpPr>
        <dsp:cNvPr id="0" name=""/>
        <dsp:cNvSpPr/>
      </dsp:nvSpPr>
      <dsp:spPr>
        <a:xfrm>
          <a:off x="8596458" y="5312738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15E8F-876E-4ED0-9C15-A64A43ADB8C0}">
      <dsp:nvSpPr>
        <dsp:cNvPr id="0" name=""/>
        <dsp:cNvSpPr/>
      </dsp:nvSpPr>
      <dsp:spPr>
        <a:xfrm>
          <a:off x="1887001" y="5460011"/>
          <a:ext cx="8056119" cy="1178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我以为。。。可是。。。因此。。。</a:t>
          </a:r>
        </a:p>
      </dsp:txBody>
      <dsp:txXfrm>
        <a:off x="1887001" y="5460011"/>
        <a:ext cx="8056119" cy="1178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6074A-294E-4C47-84DD-B1965B02BB74}">
      <dsp:nvSpPr>
        <dsp:cNvPr id="0" name=""/>
        <dsp:cNvSpPr/>
      </dsp:nvSpPr>
      <dsp:spPr>
        <a:xfrm>
          <a:off x="1887001" y="3953"/>
          <a:ext cx="7952734" cy="72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1887001" y="3953"/>
        <a:ext cx="7952734" cy="722975"/>
      </dsp:txXfrm>
    </dsp:sp>
    <dsp:sp modelId="{5EDE8AF9-246A-4B63-97A5-CDA8A92165B1}">
      <dsp:nvSpPr>
        <dsp:cNvPr id="0" name=""/>
        <dsp:cNvSpPr/>
      </dsp:nvSpPr>
      <dsp:spPr>
        <a:xfrm>
          <a:off x="1887001" y="726929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B7828-9CCC-434F-A44E-BEC48C57A949}">
      <dsp:nvSpPr>
        <dsp:cNvPr id="0" name=""/>
        <dsp:cNvSpPr/>
      </dsp:nvSpPr>
      <dsp:spPr>
        <a:xfrm>
          <a:off x="3004802" y="726929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A8175-C663-4100-9D29-AF2059A44237}">
      <dsp:nvSpPr>
        <dsp:cNvPr id="0" name=""/>
        <dsp:cNvSpPr/>
      </dsp:nvSpPr>
      <dsp:spPr>
        <a:xfrm>
          <a:off x="4123486" y="726929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D4A5D-C65D-4D91-AB40-135E0B5FEF2E}">
      <dsp:nvSpPr>
        <dsp:cNvPr id="0" name=""/>
        <dsp:cNvSpPr/>
      </dsp:nvSpPr>
      <dsp:spPr>
        <a:xfrm>
          <a:off x="5241287" y="726929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F13A4-2870-48A6-9B5B-01FA879B1D6F}">
      <dsp:nvSpPr>
        <dsp:cNvPr id="0" name=""/>
        <dsp:cNvSpPr/>
      </dsp:nvSpPr>
      <dsp:spPr>
        <a:xfrm>
          <a:off x="6359972" y="726929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3399C-7A21-423C-A250-B8D1C77C5E7C}">
      <dsp:nvSpPr>
        <dsp:cNvPr id="0" name=""/>
        <dsp:cNvSpPr/>
      </dsp:nvSpPr>
      <dsp:spPr>
        <a:xfrm>
          <a:off x="7477773" y="726929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5033C-69E3-44C1-9E55-6A74D6B032DD}">
      <dsp:nvSpPr>
        <dsp:cNvPr id="0" name=""/>
        <dsp:cNvSpPr/>
      </dsp:nvSpPr>
      <dsp:spPr>
        <a:xfrm>
          <a:off x="8596458" y="726929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62962-2092-491E-9B1E-3EF6B9D00E5F}">
      <dsp:nvSpPr>
        <dsp:cNvPr id="0" name=""/>
        <dsp:cNvSpPr/>
      </dsp:nvSpPr>
      <dsp:spPr>
        <a:xfrm>
          <a:off x="1887001" y="874201"/>
          <a:ext cx="8056119" cy="1178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对方想要什么？</a:t>
          </a:r>
        </a:p>
      </dsp:txBody>
      <dsp:txXfrm>
        <a:off x="1887001" y="874201"/>
        <a:ext cx="8056119" cy="1178182"/>
      </dsp:txXfrm>
    </dsp:sp>
    <dsp:sp modelId="{CA8D150D-D5B1-4B79-B2A0-2329F4594F52}">
      <dsp:nvSpPr>
        <dsp:cNvPr id="0" name=""/>
        <dsp:cNvSpPr/>
      </dsp:nvSpPr>
      <dsp:spPr>
        <a:xfrm>
          <a:off x="1887001" y="2296857"/>
          <a:ext cx="7952734" cy="72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>
        <a:off x="1887001" y="2296857"/>
        <a:ext cx="7952734" cy="722975"/>
      </dsp:txXfrm>
    </dsp:sp>
    <dsp:sp modelId="{D157537E-5563-46B8-8ADE-D18249DCE2CF}">
      <dsp:nvSpPr>
        <dsp:cNvPr id="0" name=""/>
        <dsp:cNvSpPr/>
      </dsp:nvSpPr>
      <dsp:spPr>
        <a:xfrm>
          <a:off x="1887001" y="3019833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8D434-C3F6-4736-86EA-582900DB8DE3}">
      <dsp:nvSpPr>
        <dsp:cNvPr id="0" name=""/>
        <dsp:cNvSpPr/>
      </dsp:nvSpPr>
      <dsp:spPr>
        <a:xfrm>
          <a:off x="3004802" y="3019833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A6010-00D4-4178-AE99-DF8FAE2D7006}">
      <dsp:nvSpPr>
        <dsp:cNvPr id="0" name=""/>
        <dsp:cNvSpPr/>
      </dsp:nvSpPr>
      <dsp:spPr>
        <a:xfrm>
          <a:off x="4123486" y="3019833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34EF4-D9F2-4D98-9560-CB739DAB5AE3}">
      <dsp:nvSpPr>
        <dsp:cNvPr id="0" name=""/>
        <dsp:cNvSpPr/>
      </dsp:nvSpPr>
      <dsp:spPr>
        <a:xfrm>
          <a:off x="5241287" y="3019833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7F97E-B8A5-4765-A813-51F6479FDF5D}">
      <dsp:nvSpPr>
        <dsp:cNvPr id="0" name=""/>
        <dsp:cNvSpPr/>
      </dsp:nvSpPr>
      <dsp:spPr>
        <a:xfrm>
          <a:off x="6359972" y="3019833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7E85D-A47F-49D7-9B8C-271FED596310}">
      <dsp:nvSpPr>
        <dsp:cNvPr id="0" name=""/>
        <dsp:cNvSpPr/>
      </dsp:nvSpPr>
      <dsp:spPr>
        <a:xfrm>
          <a:off x="7477773" y="3019833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D70B8-5E63-44DA-99EC-1FAA17FC8312}">
      <dsp:nvSpPr>
        <dsp:cNvPr id="0" name=""/>
        <dsp:cNvSpPr/>
      </dsp:nvSpPr>
      <dsp:spPr>
        <a:xfrm>
          <a:off x="8596458" y="3019833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9AD52-7263-409B-BB28-841369568766}">
      <dsp:nvSpPr>
        <dsp:cNvPr id="0" name=""/>
        <dsp:cNvSpPr/>
      </dsp:nvSpPr>
      <dsp:spPr>
        <a:xfrm>
          <a:off x="1887001" y="3167106"/>
          <a:ext cx="8056119" cy="1178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我能提供什么？</a:t>
          </a:r>
        </a:p>
      </dsp:txBody>
      <dsp:txXfrm>
        <a:off x="1887001" y="3167106"/>
        <a:ext cx="8056119" cy="1178182"/>
      </dsp:txXfrm>
    </dsp:sp>
    <dsp:sp modelId="{317C4867-B8DA-4523-8987-BEB14F64CE61}">
      <dsp:nvSpPr>
        <dsp:cNvPr id="0" name=""/>
        <dsp:cNvSpPr/>
      </dsp:nvSpPr>
      <dsp:spPr>
        <a:xfrm>
          <a:off x="1887001" y="4589762"/>
          <a:ext cx="7952734" cy="72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>
        <a:off x="1887001" y="4589762"/>
        <a:ext cx="7952734" cy="722975"/>
      </dsp:txXfrm>
    </dsp:sp>
    <dsp:sp modelId="{BFBA2453-35B6-4B39-B99D-E920713A3821}">
      <dsp:nvSpPr>
        <dsp:cNvPr id="0" name=""/>
        <dsp:cNvSpPr/>
      </dsp:nvSpPr>
      <dsp:spPr>
        <a:xfrm>
          <a:off x="1887001" y="5312738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ADDEE-7141-41BD-BFC8-580CC7657B62}">
      <dsp:nvSpPr>
        <dsp:cNvPr id="0" name=""/>
        <dsp:cNvSpPr/>
      </dsp:nvSpPr>
      <dsp:spPr>
        <a:xfrm>
          <a:off x="3004802" y="5312738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CF983-6A84-4FAF-9771-A461987FA6ED}">
      <dsp:nvSpPr>
        <dsp:cNvPr id="0" name=""/>
        <dsp:cNvSpPr/>
      </dsp:nvSpPr>
      <dsp:spPr>
        <a:xfrm>
          <a:off x="4123486" y="5312738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668DC-3660-4434-925F-1600D2910D80}">
      <dsp:nvSpPr>
        <dsp:cNvPr id="0" name=""/>
        <dsp:cNvSpPr/>
      </dsp:nvSpPr>
      <dsp:spPr>
        <a:xfrm>
          <a:off x="5241287" y="5312738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9E9A7-3278-42C2-B41C-9D4A80698E91}">
      <dsp:nvSpPr>
        <dsp:cNvPr id="0" name=""/>
        <dsp:cNvSpPr/>
      </dsp:nvSpPr>
      <dsp:spPr>
        <a:xfrm>
          <a:off x="6359972" y="5312738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287DE-7540-4C38-882F-C9FCF2F9446A}">
      <dsp:nvSpPr>
        <dsp:cNvPr id="0" name=""/>
        <dsp:cNvSpPr/>
      </dsp:nvSpPr>
      <dsp:spPr>
        <a:xfrm>
          <a:off x="7477773" y="5312738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EA752-FA09-46A4-9D9D-BF609F7E9704}">
      <dsp:nvSpPr>
        <dsp:cNvPr id="0" name=""/>
        <dsp:cNvSpPr/>
      </dsp:nvSpPr>
      <dsp:spPr>
        <a:xfrm>
          <a:off x="8596458" y="5312738"/>
          <a:ext cx="1860939" cy="147272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15E8F-876E-4ED0-9C15-A64A43ADB8C0}">
      <dsp:nvSpPr>
        <dsp:cNvPr id="0" name=""/>
        <dsp:cNvSpPr/>
      </dsp:nvSpPr>
      <dsp:spPr>
        <a:xfrm>
          <a:off x="1887001" y="5460011"/>
          <a:ext cx="8056119" cy="1178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两者如何有机结合？</a:t>
          </a:r>
        </a:p>
      </dsp:txBody>
      <dsp:txXfrm>
        <a:off x="1887001" y="5460011"/>
        <a:ext cx="8056119" cy="1178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49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43425" y="1285875"/>
            <a:ext cx="462915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4951413"/>
            <a:ext cx="10972800" cy="40497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发送方：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不要等待确认在线，直接描述问题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有必要实时反馈的事情通过电话，面对面等更实时的方式进行沟通</a:t>
            </a:r>
          </a:p>
        </p:txBody>
      </p:sp>
    </p:spTree>
    <p:extLst>
      <p:ext uri="{BB962C8B-B14F-4D97-AF65-F5344CB8AC3E}">
        <p14:creationId xmlns:p14="http://schemas.microsoft.com/office/powerpoint/2010/main" val="3743191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43425" y="1285875"/>
            <a:ext cx="462915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4951413"/>
            <a:ext cx="10972800" cy="40497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接收方：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什么事情？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我在忙，有事直接说就好</a:t>
            </a:r>
            <a:endParaRPr lang="en-US" altLang="zh-CN" dirty="0"/>
          </a:p>
          <a:p>
            <a:r>
              <a:rPr lang="en-US" altLang="zh-CN" dirty="0"/>
              <a:t>3.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869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43425" y="1285875"/>
            <a:ext cx="462915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4951413"/>
            <a:ext cx="10972800" cy="40497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当前这件事情的重要性，紧急性</a:t>
            </a:r>
            <a:endParaRPr lang="en-US" altLang="zh-CN" dirty="0"/>
          </a:p>
          <a:p>
            <a:r>
              <a:rPr lang="zh-CN" altLang="en-US" dirty="0"/>
              <a:t>对方正在进行的事情，的重要性紧急性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481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43425" y="1285875"/>
            <a:ext cx="462915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4951413"/>
            <a:ext cx="10972800" cy="40497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要问的核心内容，零散的整理在一起</a:t>
            </a:r>
            <a:endParaRPr lang="en-US" altLang="zh-CN" dirty="0"/>
          </a:p>
          <a:p>
            <a:r>
              <a:rPr lang="zh-CN" altLang="en-US"/>
              <a:t>结构化思维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8039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43425" y="1285875"/>
            <a:ext cx="462915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4951413"/>
            <a:ext cx="10972800" cy="40497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口头语</a:t>
            </a:r>
            <a:endParaRPr lang="en-US" altLang="zh-CN" dirty="0"/>
          </a:p>
          <a:p>
            <a:r>
              <a:rPr lang="zh-CN" altLang="en-US" dirty="0"/>
              <a:t>沟通环境，比如对方正在发脾气</a:t>
            </a:r>
          </a:p>
        </p:txBody>
      </p:sp>
    </p:spTree>
    <p:extLst>
      <p:ext uri="{BB962C8B-B14F-4D97-AF65-F5344CB8AC3E}">
        <p14:creationId xmlns:p14="http://schemas.microsoft.com/office/powerpoint/2010/main" val="3334465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zh-CN" altLang="en-US" sz="1200" kern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我们会在</a:t>
            </a:r>
            <a:r>
              <a:rPr lang="en-US" altLang="zh-CN" sz="1200" kern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xx</a:t>
            </a:r>
            <a:r>
              <a:rPr lang="zh-CN" altLang="en-US" sz="1200" kern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时开始做这件事，预计</a:t>
            </a:r>
            <a:r>
              <a:rPr lang="en-US" altLang="zh-CN" sz="1200" kern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xx</a:t>
            </a:r>
            <a:r>
              <a:rPr lang="zh-CN" altLang="en-US" sz="1200" kern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天能初步完成</a:t>
            </a:r>
            <a:endParaRPr lang="en-US" altLang="zh-CN" sz="1200" kern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r>
              <a:rPr lang="zh-CN" altLang="en-US" sz="1200" kern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你可以通过</a:t>
            </a:r>
            <a:r>
              <a:rPr lang="en-US" altLang="zh-CN" sz="1200" kern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teambition</a:t>
            </a:r>
            <a:r>
              <a:rPr lang="zh-CN" altLang="en-US" sz="1200" kern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随时查看项目的进度</a:t>
            </a:r>
            <a:endParaRPr lang="en-US" altLang="zh-CN" sz="1200" kern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r>
              <a:rPr lang="zh-CN" altLang="en-US" sz="1200" kern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如果项目期间有变更可随时找</a:t>
            </a:r>
            <a:r>
              <a:rPr lang="en-US" altLang="zh-CN" sz="1200" kern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xx</a:t>
            </a:r>
            <a:r>
              <a:rPr lang="zh-CN" altLang="en-US" sz="1200" kern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协调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43425" y="1285875"/>
            <a:ext cx="462915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4951413"/>
            <a:ext cx="10972800" cy="40497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晨会制度也可以保证每日的沟通</a:t>
            </a:r>
          </a:p>
        </p:txBody>
      </p:sp>
    </p:spTree>
    <p:extLst>
      <p:ext uri="{BB962C8B-B14F-4D97-AF65-F5344CB8AC3E}">
        <p14:creationId xmlns:p14="http://schemas.microsoft.com/office/powerpoint/2010/main" val="321316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43425" y="1285875"/>
            <a:ext cx="462915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4951413"/>
            <a:ext cx="10972800" cy="40497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因为数据不准确挨骂的大有人在</a:t>
            </a:r>
          </a:p>
        </p:txBody>
      </p:sp>
    </p:spTree>
    <p:extLst>
      <p:ext uri="{BB962C8B-B14F-4D97-AF65-F5344CB8AC3E}">
        <p14:creationId xmlns:p14="http://schemas.microsoft.com/office/powerpoint/2010/main" val="3557623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Tx/>
              <a:buChar char="-"/>
            </a:pPr>
            <a:r>
              <a:rPr lang="zh-CN" altLang="en-US" dirty="0"/>
              <a:t>我觉得</a:t>
            </a:r>
            <a:r>
              <a:rPr lang="en-US" altLang="zh-CN" dirty="0"/>
              <a:t>……..</a:t>
            </a:r>
          </a:p>
          <a:p>
            <a:pPr marL="171450" indent="-171450">
              <a:buFontTx/>
              <a:buChar char="-"/>
            </a:pPr>
            <a:r>
              <a:rPr lang="zh-CN" altLang="en-US"/>
              <a:t>算了吧，你那套根本行不通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43425" y="1285875"/>
            <a:ext cx="462915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4951413"/>
            <a:ext cx="10972800" cy="404971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27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700" y="3188970"/>
            <a:ext cx="11658600" cy="2160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5760720"/>
            <a:ext cx="9601199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2366010"/>
            <a:ext cx="596646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3739" y="2366010"/>
            <a:ext cx="596646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800" y="411479"/>
            <a:ext cx="12344399" cy="164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2366010"/>
            <a:ext cx="12344399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3440" y="9566910"/>
            <a:ext cx="438911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5800" y="9566910"/>
            <a:ext cx="315468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75520" y="9566910"/>
            <a:ext cx="315468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460E23-3481-4D46-8E06-18BFC1721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53" y="0"/>
            <a:ext cx="5795493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9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B1F3ED-BB88-4F5F-B0C1-C85D0BF8A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2586037"/>
            <a:ext cx="6800850" cy="51149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FABF23B-0459-483B-9A90-6F706E688999}"/>
              </a:ext>
            </a:extLst>
          </p:cNvPr>
          <p:cNvSpPr/>
          <p:nvPr/>
        </p:nvSpPr>
        <p:spPr>
          <a:xfrm>
            <a:off x="8434848" y="826770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这里断掉了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DE28199-9DB9-416C-998B-17E79EF3E943}"/>
              </a:ext>
            </a:extLst>
          </p:cNvPr>
          <p:cNvCxnSpPr/>
          <p:nvPr/>
        </p:nvCxnSpPr>
        <p:spPr>
          <a:xfrm flipH="1" flipV="1">
            <a:off x="8153400" y="4838700"/>
            <a:ext cx="914400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0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460E23-3481-4D46-8E06-18BFC1721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53" y="0"/>
            <a:ext cx="5795493" cy="10287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F7286EB-DE04-4EF5-B208-7738449FEB0E}"/>
              </a:ext>
            </a:extLst>
          </p:cNvPr>
          <p:cNvSpPr/>
          <p:nvPr/>
        </p:nvSpPr>
        <p:spPr>
          <a:xfrm>
            <a:off x="381000" y="4220170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角色扮演：发送方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C779AF-F562-4266-82DC-14EE776778E3}"/>
              </a:ext>
            </a:extLst>
          </p:cNvPr>
          <p:cNvSpPr/>
          <p:nvPr/>
        </p:nvSpPr>
        <p:spPr>
          <a:xfrm>
            <a:off x="7838954" y="7429500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角色扮演：接收方</a:t>
            </a:r>
          </a:p>
        </p:txBody>
      </p:sp>
    </p:spTree>
    <p:extLst>
      <p:ext uri="{BB962C8B-B14F-4D97-AF65-F5344CB8AC3E}">
        <p14:creationId xmlns:p14="http://schemas.microsoft.com/office/powerpoint/2010/main" val="167559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F02632-93A2-43B3-B9D4-2534ECB304BE}"/>
              </a:ext>
            </a:extLst>
          </p:cNvPr>
          <p:cNvSpPr/>
          <p:nvPr/>
        </p:nvSpPr>
        <p:spPr>
          <a:xfrm>
            <a:off x="3352800" y="1485900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如何获得更及时的反馈？</a:t>
            </a:r>
          </a:p>
        </p:txBody>
      </p:sp>
    </p:spTree>
    <p:extLst>
      <p:ext uri="{BB962C8B-B14F-4D97-AF65-F5344CB8AC3E}">
        <p14:creationId xmlns:p14="http://schemas.microsoft.com/office/powerpoint/2010/main" val="213848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F02632-93A2-43B3-B9D4-2534ECB304BE}"/>
              </a:ext>
            </a:extLst>
          </p:cNvPr>
          <p:cNvSpPr/>
          <p:nvPr/>
        </p:nvSpPr>
        <p:spPr>
          <a:xfrm>
            <a:off x="2514600" y="1562100"/>
            <a:ext cx="9187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如何避免给人慢半拍的感觉？</a:t>
            </a:r>
          </a:p>
        </p:txBody>
      </p:sp>
    </p:spTree>
    <p:extLst>
      <p:ext uri="{BB962C8B-B14F-4D97-AF65-F5344CB8AC3E}">
        <p14:creationId xmlns:p14="http://schemas.microsoft.com/office/powerpoint/2010/main" val="119781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18423B-7D86-4FC3-AAB5-CB6D16E9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53" y="0"/>
            <a:ext cx="5795493" cy="10287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48E483-2DC6-4776-8757-666645B25CF2}"/>
              </a:ext>
            </a:extLst>
          </p:cNvPr>
          <p:cNvSpPr/>
          <p:nvPr/>
        </p:nvSpPr>
        <p:spPr>
          <a:xfrm>
            <a:off x="381000" y="4220170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角色扮演：发送方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D9F3A8-0A9C-48B8-A626-E4EFB8FBE1B1}"/>
              </a:ext>
            </a:extLst>
          </p:cNvPr>
          <p:cNvSpPr/>
          <p:nvPr/>
        </p:nvSpPr>
        <p:spPr>
          <a:xfrm>
            <a:off x="7838954" y="7429500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角色扮演：接收方</a:t>
            </a:r>
          </a:p>
        </p:txBody>
      </p:sp>
    </p:spTree>
    <p:extLst>
      <p:ext uri="{BB962C8B-B14F-4D97-AF65-F5344CB8AC3E}">
        <p14:creationId xmlns:p14="http://schemas.microsoft.com/office/powerpoint/2010/main" val="196262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7539E9-0C89-4397-8447-799E6B6576DD}"/>
              </a:ext>
            </a:extLst>
          </p:cNvPr>
          <p:cNvSpPr/>
          <p:nvPr/>
        </p:nvSpPr>
        <p:spPr>
          <a:xfrm>
            <a:off x="2425007" y="1409700"/>
            <a:ext cx="8494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真的时间紧张该如何处理？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314082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16DADF-3B56-4C88-AF58-27DC52301DDB}"/>
              </a:ext>
            </a:extLst>
          </p:cNvPr>
          <p:cNvSpPr/>
          <p:nvPr/>
        </p:nvSpPr>
        <p:spPr>
          <a:xfrm>
            <a:off x="3463752" y="1409700"/>
            <a:ext cx="6417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如何提高问答效率？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275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A86BD6D-519D-4211-A8AE-A44B18E1A9C1}"/>
              </a:ext>
            </a:extLst>
          </p:cNvPr>
          <p:cNvSpPr/>
          <p:nvPr/>
        </p:nvSpPr>
        <p:spPr>
          <a:xfrm>
            <a:off x="2078758" y="1409700"/>
            <a:ext cx="9187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我们这里有没有这样的同事？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1957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1A5F5D-AA0C-4EFF-B372-A013816FF285}"/>
              </a:ext>
            </a:extLst>
          </p:cNvPr>
          <p:cNvSpPr/>
          <p:nvPr/>
        </p:nvSpPr>
        <p:spPr>
          <a:xfrm>
            <a:off x="2078758" y="1409700"/>
            <a:ext cx="9187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我们什么时候应该使用邮件？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5615AE-3237-4F48-8D86-7515CF0AF75A}"/>
              </a:ext>
            </a:extLst>
          </p:cNvPr>
          <p:cNvSpPr/>
          <p:nvPr/>
        </p:nvSpPr>
        <p:spPr>
          <a:xfrm>
            <a:off x="1732510" y="3162300"/>
            <a:ext cx="9879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我们使用邮件时应该注意什么？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114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45CF6F-C8A4-4983-AC55-205D25EE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12" y="3086100"/>
            <a:ext cx="11890775" cy="56862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F7AD5B-A304-4A1D-B973-6D76AD5689E1}"/>
              </a:ext>
            </a:extLst>
          </p:cNvPr>
          <p:cNvSpPr/>
          <p:nvPr/>
        </p:nvSpPr>
        <p:spPr>
          <a:xfrm>
            <a:off x="1386261" y="1409700"/>
            <a:ext cx="10572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我们有没有站在对方的角度沟通？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43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3ED1E68-FA27-4542-8849-A286975964D3}"/>
              </a:ext>
            </a:extLst>
          </p:cNvPr>
          <p:cNvSpPr/>
          <p:nvPr/>
        </p:nvSpPr>
        <p:spPr>
          <a:xfrm>
            <a:off x="3117504" y="1409700"/>
            <a:ext cx="7109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我通知他了，责任在他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2643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722798-7348-46CC-AD65-E7610179D75E}"/>
              </a:ext>
            </a:extLst>
          </p:cNvPr>
          <p:cNvSpPr/>
          <p:nvPr/>
        </p:nvSpPr>
        <p:spPr>
          <a:xfrm>
            <a:off x="2078762" y="1409700"/>
            <a:ext cx="9187130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讨论：什么时候用什么方式？</a:t>
            </a:r>
            <a:endParaRPr lang="en-US" altLang="zh-CN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邮件</a:t>
            </a:r>
            <a:endParaRPr lang="en-US" altLang="zh-C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电话</a:t>
            </a:r>
            <a:endParaRPr lang="en-US" altLang="zh-CN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微信</a:t>
            </a:r>
            <a:endParaRPr lang="en-US" altLang="zh-C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面对面</a:t>
            </a:r>
            <a:endParaRPr lang="en-US" altLang="zh-C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5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会议</a:t>
            </a:r>
            <a:endParaRPr lang="en-US" altLang="zh-C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0472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DB25B59-B9D3-46CA-BECD-7DE51CE88231}"/>
              </a:ext>
            </a:extLst>
          </p:cNvPr>
          <p:cNvSpPr/>
          <p:nvPr/>
        </p:nvSpPr>
        <p:spPr>
          <a:xfrm>
            <a:off x="2956933" y="4681835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讨论：更多的沟通问题？</a:t>
            </a:r>
          </a:p>
        </p:txBody>
      </p:sp>
    </p:spTree>
    <p:extLst>
      <p:ext uri="{BB962C8B-B14F-4D97-AF65-F5344CB8AC3E}">
        <p14:creationId xmlns:p14="http://schemas.microsoft.com/office/powerpoint/2010/main" val="91624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EA02D7B1-EA2D-4F38-94E4-C0C3787FD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405275"/>
              </p:ext>
            </p:extLst>
          </p:nvPr>
        </p:nvGraphicFramePr>
        <p:xfrm>
          <a:off x="685800" y="2366010"/>
          <a:ext cx="12344399" cy="678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2E3D2CA0-7B62-4F23-A135-64F1C0ED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676" y="876300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沟通的基本原则？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907410-AC97-4A51-87D6-3FC266587F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0400" y="6743700"/>
            <a:ext cx="2714286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6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teambitionâçå¾çæç´¢ç»æ">
            <a:extLst>
              <a:ext uri="{FF2B5EF4-FFF2-40B4-BE49-F238E27FC236}">
                <a16:creationId xmlns:a16="http://schemas.microsoft.com/office/drawing/2014/main" id="{6E6816D9-732B-4ADC-A102-6D2BF4EE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13716000" cy="760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629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âæ¥è¡¨âçå¾çæç´¢ç»æ">
            <a:extLst>
              <a:ext uri="{FF2B5EF4-FFF2-40B4-BE49-F238E27FC236}">
                <a16:creationId xmlns:a16="http://schemas.microsoft.com/office/drawing/2014/main" id="{017F5768-4E19-4BCE-B356-F4CC7BA2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3014663"/>
            <a:ext cx="86677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73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timgsa.baidu.com/timg?image&amp;quality=80&amp;size=b9999_10000&amp;sec=1531203132192&amp;di=4b3d485c4615d6120e67f251a7b1dae1&amp;imgtype=0&amp;src=http%3A%2F%2Fimgsrc.baidu.com%2Fimage%2Fc0%253Dshijue1%252C0%252C0%252C294%252C40%2Fsign%3D8f82fccc24738bd4d02cba72c9e2eda3%2Fb21c8701a18b87d67249280e0d0828381f30fd9c.jpg">
            <a:extLst>
              <a:ext uri="{FF2B5EF4-FFF2-40B4-BE49-F238E27FC236}">
                <a16:creationId xmlns:a16="http://schemas.microsoft.com/office/drawing/2014/main" id="{6A19DE16-05E1-4737-888E-01BDA2BB8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3500"/>
            <a:ext cx="11430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691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4C4CDC-EFF2-4F08-9C88-85C1C1609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93" y="1222355"/>
            <a:ext cx="11079614" cy="784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16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EA02D7B1-EA2D-4F38-94E4-C0C3787FD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102332"/>
              </p:ext>
            </p:extLst>
          </p:nvPr>
        </p:nvGraphicFramePr>
        <p:xfrm>
          <a:off x="685800" y="2366010"/>
          <a:ext cx="12344399" cy="678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2E3D2CA0-7B62-4F23-A135-64F1C0ED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930" y="876300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工作中你是否有此感觉？</a:t>
            </a:r>
          </a:p>
        </p:txBody>
      </p:sp>
    </p:spTree>
    <p:extLst>
      <p:ext uri="{BB962C8B-B14F-4D97-AF65-F5344CB8AC3E}">
        <p14:creationId xmlns:p14="http://schemas.microsoft.com/office/powerpoint/2010/main" val="328244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329</Words>
  <Application>Microsoft Office PowerPoint</Application>
  <PresentationFormat>自定义</PresentationFormat>
  <Paragraphs>49</Paragraphs>
  <Slides>42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6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工作中你是否有此感觉？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沟通的基本原则？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林 彦君</cp:lastModifiedBy>
  <cp:revision>69</cp:revision>
  <dcterms:created xsi:type="dcterms:W3CDTF">2018-06-28T08:10:25Z</dcterms:created>
  <dcterms:modified xsi:type="dcterms:W3CDTF">2018-07-10T03:28:10Z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2018-06-28T00:00:00Z</vt:filetime>
  </property>
  <property fmtid="{D5CDD505-2E9C-101B-9397-08002B2CF9AE}" pid="3" name="LastSaved">
    <vt:filetime>2018-06-28T00:00:00Z</vt:filetime>
  </property>
</Properties>
</file>