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45" autoAdjust="0"/>
  </p:normalViewPr>
  <p:slideViewPr>
    <p:cSldViewPr snapToGrid="0">
      <p:cViewPr varScale="1">
        <p:scale>
          <a:sx n="95" d="100"/>
          <a:sy n="95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BB1E6-6D89-44DA-9A40-845996A3DE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544E43C-62C7-459F-882B-7D728C770C3C}">
      <dgm:prSet/>
      <dgm:spPr/>
      <dgm:t>
        <a:bodyPr/>
        <a:lstStyle/>
        <a:p>
          <a:r>
            <a:rPr lang="zh-CN"/>
            <a:t>服务需求说明</a:t>
          </a:r>
        </a:p>
      </dgm:t>
    </dgm:pt>
    <dgm:pt modelId="{67CBB58F-1503-41BA-9859-3CE4172DAAF0}" type="parTrans" cxnId="{FFE40D14-19DF-4417-B82A-E722CE3748BF}">
      <dgm:prSet/>
      <dgm:spPr/>
      <dgm:t>
        <a:bodyPr/>
        <a:lstStyle/>
        <a:p>
          <a:endParaRPr lang="zh-CN" altLang="en-US"/>
        </a:p>
      </dgm:t>
    </dgm:pt>
    <dgm:pt modelId="{5EE3638E-C46F-4CAC-B1B0-602612481EDA}" type="sibTrans" cxnId="{FFE40D14-19DF-4417-B82A-E722CE3748BF}">
      <dgm:prSet/>
      <dgm:spPr/>
      <dgm:t>
        <a:bodyPr/>
        <a:lstStyle/>
        <a:p>
          <a:endParaRPr lang="zh-CN" altLang="en-US"/>
        </a:p>
      </dgm:t>
    </dgm:pt>
    <dgm:pt modelId="{0C6A4C49-0285-46FB-9B70-146279A36A8A}">
      <dgm:prSet/>
      <dgm:spPr/>
      <dgm:t>
        <a:bodyPr/>
        <a:lstStyle/>
        <a:p>
          <a:r>
            <a:rPr lang="zh-CN" dirty="0"/>
            <a:t>原始服务部署方法</a:t>
          </a:r>
        </a:p>
      </dgm:t>
    </dgm:pt>
    <dgm:pt modelId="{01488370-4570-4F1C-9A02-A83A60ED8538}" type="parTrans" cxnId="{421EBC40-5B32-4A26-8321-4F72A45F45A0}">
      <dgm:prSet/>
      <dgm:spPr/>
      <dgm:t>
        <a:bodyPr/>
        <a:lstStyle/>
        <a:p>
          <a:endParaRPr lang="zh-CN" altLang="en-US"/>
        </a:p>
      </dgm:t>
    </dgm:pt>
    <dgm:pt modelId="{35B85B4E-989D-46AD-8BB3-25B36EC6D1D5}" type="sibTrans" cxnId="{421EBC40-5B32-4A26-8321-4F72A45F45A0}">
      <dgm:prSet/>
      <dgm:spPr/>
      <dgm:t>
        <a:bodyPr/>
        <a:lstStyle/>
        <a:p>
          <a:endParaRPr lang="zh-CN" altLang="en-US"/>
        </a:p>
      </dgm:t>
    </dgm:pt>
    <dgm:pt modelId="{5840D825-B75B-406C-88C4-71DC87EBE5BF}">
      <dgm:prSet/>
      <dgm:spPr/>
      <dgm:t>
        <a:bodyPr/>
        <a:lstStyle/>
        <a:p>
          <a:r>
            <a:rPr lang="zh-CN" dirty="0"/>
            <a:t>基于</a:t>
          </a:r>
          <a:r>
            <a:rPr lang="en-US" dirty="0"/>
            <a:t>Docker</a:t>
          </a:r>
          <a:r>
            <a:rPr lang="zh-CN" dirty="0"/>
            <a:t>的一键部署</a:t>
          </a:r>
        </a:p>
      </dgm:t>
    </dgm:pt>
    <dgm:pt modelId="{39EE7ED9-C5D0-47F6-A8AE-89B81615ADBC}" type="parTrans" cxnId="{0A346698-20A4-4905-A19F-CB52DA07613E}">
      <dgm:prSet/>
      <dgm:spPr/>
      <dgm:t>
        <a:bodyPr/>
        <a:lstStyle/>
        <a:p>
          <a:endParaRPr lang="zh-CN" altLang="en-US"/>
        </a:p>
      </dgm:t>
    </dgm:pt>
    <dgm:pt modelId="{BAD44E09-0249-4220-9993-378C1DF4C244}" type="sibTrans" cxnId="{0A346698-20A4-4905-A19F-CB52DA07613E}">
      <dgm:prSet/>
      <dgm:spPr/>
      <dgm:t>
        <a:bodyPr/>
        <a:lstStyle/>
        <a:p>
          <a:endParaRPr lang="zh-CN" altLang="en-US"/>
        </a:p>
      </dgm:t>
    </dgm:pt>
    <dgm:pt modelId="{DC60B02C-D37D-4561-9347-DF9498D04309}" type="pres">
      <dgm:prSet presAssocID="{E20BB1E6-6D89-44DA-9A40-845996A3DEBF}" presName="Name0" presStyleCnt="0">
        <dgm:presLayoutVars>
          <dgm:dir/>
          <dgm:resizeHandles val="exact"/>
        </dgm:presLayoutVars>
      </dgm:prSet>
      <dgm:spPr/>
    </dgm:pt>
    <dgm:pt modelId="{AACC2CA0-4DB0-47AC-89AC-02AD506A1496}" type="pres">
      <dgm:prSet presAssocID="{9544E43C-62C7-459F-882B-7D728C770C3C}" presName="node" presStyleLbl="node1" presStyleIdx="0" presStyleCnt="3">
        <dgm:presLayoutVars>
          <dgm:bulletEnabled val="1"/>
        </dgm:presLayoutVars>
      </dgm:prSet>
      <dgm:spPr/>
    </dgm:pt>
    <dgm:pt modelId="{D1F64D88-5DEF-454B-B5BA-91AC74B357D7}" type="pres">
      <dgm:prSet presAssocID="{5EE3638E-C46F-4CAC-B1B0-602612481EDA}" presName="sibTrans" presStyleLbl="sibTrans2D1" presStyleIdx="0" presStyleCnt="2"/>
      <dgm:spPr/>
    </dgm:pt>
    <dgm:pt modelId="{208DA846-E7FB-4771-906F-CAD8B8793F84}" type="pres">
      <dgm:prSet presAssocID="{5EE3638E-C46F-4CAC-B1B0-602612481EDA}" presName="connectorText" presStyleLbl="sibTrans2D1" presStyleIdx="0" presStyleCnt="2"/>
      <dgm:spPr/>
    </dgm:pt>
    <dgm:pt modelId="{F6953879-4FAC-420E-B358-581BEF5417B8}" type="pres">
      <dgm:prSet presAssocID="{0C6A4C49-0285-46FB-9B70-146279A36A8A}" presName="node" presStyleLbl="node1" presStyleIdx="1" presStyleCnt="3">
        <dgm:presLayoutVars>
          <dgm:bulletEnabled val="1"/>
        </dgm:presLayoutVars>
      </dgm:prSet>
      <dgm:spPr/>
    </dgm:pt>
    <dgm:pt modelId="{AA290556-D62F-49E0-8214-6085CD79F3B6}" type="pres">
      <dgm:prSet presAssocID="{35B85B4E-989D-46AD-8BB3-25B36EC6D1D5}" presName="sibTrans" presStyleLbl="sibTrans2D1" presStyleIdx="1" presStyleCnt="2"/>
      <dgm:spPr/>
    </dgm:pt>
    <dgm:pt modelId="{D445CD4C-F230-466F-B4C9-684A55EEC9FA}" type="pres">
      <dgm:prSet presAssocID="{35B85B4E-989D-46AD-8BB3-25B36EC6D1D5}" presName="connectorText" presStyleLbl="sibTrans2D1" presStyleIdx="1" presStyleCnt="2"/>
      <dgm:spPr/>
    </dgm:pt>
    <dgm:pt modelId="{908E933C-810A-4E65-BE57-A18AC67A348A}" type="pres">
      <dgm:prSet presAssocID="{5840D825-B75B-406C-88C4-71DC87EBE5BF}" presName="node" presStyleLbl="node1" presStyleIdx="2" presStyleCnt="3">
        <dgm:presLayoutVars>
          <dgm:bulletEnabled val="1"/>
        </dgm:presLayoutVars>
      </dgm:prSet>
      <dgm:spPr/>
    </dgm:pt>
  </dgm:ptLst>
  <dgm:cxnLst>
    <dgm:cxn modelId="{FFE40D14-19DF-4417-B82A-E722CE3748BF}" srcId="{E20BB1E6-6D89-44DA-9A40-845996A3DEBF}" destId="{9544E43C-62C7-459F-882B-7D728C770C3C}" srcOrd="0" destOrd="0" parTransId="{67CBB58F-1503-41BA-9859-3CE4172DAAF0}" sibTransId="{5EE3638E-C46F-4CAC-B1B0-602612481EDA}"/>
    <dgm:cxn modelId="{9B811135-88D0-45A2-9444-AC607DA252D8}" type="presOf" srcId="{5EE3638E-C46F-4CAC-B1B0-602612481EDA}" destId="{208DA846-E7FB-4771-906F-CAD8B8793F84}" srcOrd="1" destOrd="0" presId="urn:microsoft.com/office/officeart/2005/8/layout/process1"/>
    <dgm:cxn modelId="{421EBC40-5B32-4A26-8321-4F72A45F45A0}" srcId="{E20BB1E6-6D89-44DA-9A40-845996A3DEBF}" destId="{0C6A4C49-0285-46FB-9B70-146279A36A8A}" srcOrd="1" destOrd="0" parTransId="{01488370-4570-4F1C-9A02-A83A60ED8538}" sibTransId="{35B85B4E-989D-46AD-8BB3-25B36EC6D1D5}"/>
    <dgm:cxn modelId="{2280466A-2715-401A-A1E6-C69E470DC8C2}" type="presOf" srcId="{35B85B4E-989D-46AD-8BB3-25B36EC6D1D5}" destId="{AA290556-D62F-49E0-8214-6085CD79F3B6}" srcOrd="0" destOrd="0" presId="urn:microsoft.com/office/officeart/2005/8/layout/process1"/>
    <dgm:cxn modelId="{7050C554-7054-49FF-BFC8-74D3F181B035}" type="presOf" srcId="{35B85B4E-989D-46AD-8BB3-25B36EC6D1D5}" destId="{D445CD4C-F230-466F-B4C9-684A55EEC9FA}" srcOrd="1" destOrd="0" presId="urn:microsoft.com/office/officeart/2005/8/layout/process1"/>
    <dgm:cxn modelId="{9ED6508B-E76E-4892-9304-B257EFD7FE4D}" type="presOf" srcId="{9544E43C-62C7-459F-882B-7D728C770C3C}" destId="{AACC2CA0-4DB0-47AC-89AC-02AD506A1496}" srcOrd="0" destOrd="0" presId="urn:microsoft.com/office/officeart/2005/8/layout/process1"/>
    <dgm:cxn modelId="{0A346698-20A4-4905-A19F-CB52DA07613E}" srcId="{E20BB1E6-6D89-44DA-9A40-845996A3DEBF}" destId="{5840D825-B75B-406C-88C4-71DC87EBE5BF}" srcOrd="2" destOrd="0" parTransId="{39EE7ED9-C5D0-47F6-A8AE-89B81615ADBC}" sibTransId="{BAD44E09-0249-4220-9993-378C1DF4C244}"/>
    <dgm:cxn modelId="{8CAEAC99-D518-468C-99FA-39D137CBCB16}" type="presOf" srcId="{5EE3638E-C46F-4CAC-B1B0-602612481EDA}" destId="{D1F64D88-5DEF-454B-B5BA-91AC74B357D7}" srcOrd="0" destOrd="0" presId="urn:microsoft.com/office/officeart/2005/8/layout/process1"/>
    <dgm:cxn modelId="{EC1F7FB1-A4A9-4547-B0D9-C5F9BA41D46B}" type="presOf" srcId="{E20BB1E6-6D89-44DA-9A40-845996A3DEBF}" destId="{DC60B02C-D37D-4561-9347-DF9498D04309}" srcOrd="0" destOrd="0" presId="urn:microsoft.com/office/officeart/2005/8/layout/process1"/>
    <dgm:cxn modelId="{822AF7BF-EFCB-4C34-9295-C7241C5F608E}" type="presOf" srcId="{0C6A4C49-0285-46FB-9B70-146279A36A8A}" destId="{F6953879-4FAC-420E-B358-581BEF5417B8}" srcOrd="0" destOrd="0" presId="urn:microsoft.com/office/officeart/2005/8/layout/process1"/>
    <dgm:cxn modelId="{DFA517F4-3B2D-4135-A93A-D651BCDCA912}" type="presOf" srcId="{5840D825-B75B-406C-88C4-71DC87EBE5BF}" destId="{908E933C-810A-4E65-BE57-A18AC67A348A}" srcOrd="0" destOrd="0" presId="urn:microsoft.com/office/officeart/2005/8/layout/process1"/>
    <dgm:cxn modelId="{CA79C812-B347-44AA-BEF8-6A68658E511D}" type="presParOf" srcId="{DC60B02C-D37D-4561-9347-DF9498D04309}" destId="{AACC2CA0-4DB0-47AC-89AC-02AD506A1496}" srcOrd="0" destOrd="0" presId="urn:microsoft.com/office/officeart/2005/8/layout/process1"/>
    <dgm:cxn modelId="{191AF010-D64F-4815-8533-31B985229500}" type="presParOf" srcId="{DC60B02C-D37D-4561-9347-DF9498D04309}" destId="{D1F64D88-5DEF-454B-B5BA-91AC74B357D7}" srcOrd="1" destOrd="0" presId="urn:microsoft.com/office/officeart/2005/8/layout/process1"/>
    <dgm:cxn modelId="{0CA8AB5A-4C11-48AB-BC78-A544F3B91E2A}" type="presParOf" srcId="{D1F64D88-5DEF-454B-B5BA-91AC74B357D7}" destId="{208DA846-E7FB-4771-906F-CAD8B8793F84}" srcOrd="0" destOrd="0" presId="urn:microsoft.com/office/officeart/2005/8/layout/process1"/>
    <dgm:cxn modelId="{0B226199-5519-4D80-A672-1FD23D4978DE}" type="presParOf" srcId="{DC60B02C-D37D-4561-9347-DF9498D04309}" destId="{F6953879-4FAC-420E-B358-581BEF5417B8}" srcOrd="2" destOrd="0" presId="urn:microsoft.com/office/officeart/2005/8/layout/process1"/>
    <dgm:cxn modelId="{74572260-8144-4DF2-B666-4CE82167E56C}" type="presParOf" srcId="{DC60B02C-D37D-4561-9347-DF9498D04309}" destId="{AA290556-D62F-49E0-8214-6085CD79F3B6}" srcOrd="3" destOrd="0" presId="urn:microsoft.com/office/officeart/2005/8/layout/process1"/>
    <dgm:cxn modelId="{CA62EA1D-DFB1-4C94-B864-A62629DA727C}" type="presParOf" srcId="{AA290556-D62F-49E0-8214-6085CD79F3B6}" destId="{D445CD4C-F230-466F-B4C9-684A55EEC9FA}" srcOrd="0" destOrd="0" presId="urn:microsoft.com/office/officeart/2005/8/layout/process1"/>
    <dgm:cxn modelId="{4405499D-2D64-4677-A540-F5B6EE5D2798}" type="presParOf" srcId="{DC60B02C-D37D-4561-9347-DF9498D04309}" destId="{908E933C-810A-4E65-BE57-A18AC67A34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25B5F-20E2-4623-9FEC-23B58DD37DA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052C5-F570-4D85-AFD9-557A5BDB7552}">
      <dgm:prSet phldrT="[文本]"/>
      <dgm:spPr/>
      <dgm:t>
        <a:bodyPr/>
        <a:lstStyle/>
        <a:p>
          <a:r>
            <a:rPr lang="zh-CN" altLang="en-US" dirty="0"/>
            <a:t>机器学习</a:t>
          </a:r>
        </a:p>
      </dgm:t>
    </dgm:pt>
    <dgm:pt modelId="{E2B3824F-66D9-4B51-9B17-324E8C557B0E}" type="parTrans" cxnId="{09B3EED3-2045-4F90-8B3E-2C244AD1FC6E}">
      <dgm:prSet/>
      <dgm:spPr/>
      <dgm:t>
        <a:bodyPr/>
        <a:lstStyle/>
        <a:p>
          <a:endParaRPr lang="zh-CN" altLang="en-US"/>
        </a:p>
      </dgm:t>
    </dgm:pt>
    <dgm:pt modelId="{1DB39790-ADDD-425E-A304-AE97C9F592C8}" type="sibTrans" cxnId="{09B3EED3-2045-4F90-8B3E-2C244AD1FC6E}">
      <dgm:prSet/>
      <dgm:spPr/>
      <dgm:t>
        <a:bodyPr/>
        <a:lstStyle/>
        <a:p>
          <a:endParaRPr lang="zh-CN" altLang="en-US"/>
        </a:p>
      </dgm:t>
    </dgm:pt>
    <dgm:pt modelId="{55C450EE-D2C6-4550-9C2F-BD7B7B0D80D2}">
      <dgm:prSet phldrT="[文本]"/>
      <dgm:spPr/>
      <dgm:t>
        <a:bodyPr/>
        <a:lstStyle/>
        <a:p>
          <a:r>
            <a:rPr lang="zh-CN" altLang="en-US" dirty="0"/>
            <a:t>通过标记图片训练出可以识别的模型，然后利用模型做对象检测</a:t>
          </a:r>
        </a:p>
      </dgm:t>
    </dgm:pt>
    <dgm:pt modelId="{D3070EC6-7FD5-4AF3-8593-2AFF46CFAEE0}" type="parTrans" cxnId="{AA4D3C31-5ACB-40C6-98A3-08375D83B91A}">
      <dgm:prSet/>
      <dgm:spPr/>
      <dgm:t>
        <a:bodyPr/>
        <a:lstStyle/>
        <a:p>
          <a:endParaRPr lang="zh-CN" altLang="en-US"/>
        </a:p>
      </dgm:t>
    </dgm:pt>
    <dgm:pt modelId="{4D9B7F17-E277-445E-BB43-C3E9025546C6}" type="sibTrans" cxnId="{AA4D3C31-5ACB-40C6-98A3-08375D83B91A}">
      <dgm:prSet/>
      <dgm:spPr/>
      <dgm:t>
        <a:bodyPr/>
        <a:lstStyle/>
        <a:p>
          <a:endParaRPr lang="zh-CN" altLang="en-US"/>
        </a:p>
      </dgm:t>
    </dgm:pt>
    <dgm:pt modelId="{1049AEFA-44DF-45E5-B239-455D263084A7}">
      <dgm:prSet phldrT="[文本]"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、</a:t>
          </a:r>
          <a:r>
            <a:rPr lang="en-US" altLang="zh-CN" dirty="0"/>
            <a:t>Tensorflow</a:t>
          </a:r>
          <a:r>
            <a:rPr lang="zh-CN" altLang="en-US" dirty="0"/>
            <a:t>、</a:t>
          </a:r>
          <a:r>
            <a:rPr lang="en-US" altLang="zh-CN" dirty="0"/>
            <a:t>OpenCV</a:t>
          </a:r>
          <a:endParaRPr lang="zh-CN" altLang="en-US" dirty="0"/>
        </a:p>
      </dgm:t>
    </dgm:pt>
    <dgm:pt modelId="{0A4897C8-8E80-496F-B1C7-1AA33EF24F6B}" type="parTrans" cxnId="{A1D1BA24-A6D2-4273-AB02-CA5447BCA0F0}">
      <dgm:prSet/>
      <dgm:spPr/>
      <dgm:t>
        <a:bodyPr/>
        <a:lstStyle/>
        <a:p>
          <a:endParaRPr lang="zh-CN" altLang="en-US"/>
        </a:p>
      </dgm:t>
    </dgm:pt>
    <dgm:pt modelId="{B0C14D05-660F-475F-B52B-05F6B983B687}" type="sibTrans" cxnId="{A1D1BA24-A6D2-4273-AB02-CA5447BCA0F0}">
      <dgm:prSet/>
      <dgm:spPr/>
      <dgm:t>
        <a:bodyPr/>
        <a:lstStyle/>
        <a:p>
          <a:endParaRPr lang="zh-CN" altLang="en-US"/>
        </a:p>
      </dgm:t>
    </dgm:pt>
    <dgm:pt modelId="{1108A74F-77C2-42A0-9012-FE58EE1FB44E}">
      <dgm:prSet phldrT="[文本]"/>
      <dgm:spPr/>
      <dgm:t>
        <a:bodyPr/>
        <a:lstStyle/>
        <a:p>
          <a:r>
            <a:rPr lang="en-US" altLang="zh-CN" dirty="0"/>
            <a:t>API</a:t>
          </a:r>
          <a:r>
            <a:rPr lang="zh-CN" altLang="en-US" dirty="0"/>
            <a:t>服务</a:t>
          </a:r>
        </a:p>
      </dgm:t>
    </dgm:pt>
    <dgm:pt modelId="{C132F707-5AC2-4C47-B794-5563DEE6A810}" type="parTrans" cxnId="{C80238F8-9D6B-4A1E-9C63-A6F33DA825E6}">
      <dgm:prSet/>
      <dgm:spPr/>
      <dgm:t>
        <a:bodyPr/>
        <a:lstStyle/>
        <a:p>
          <a:endParaRPr lang="zh-CN" altLang="en-US"/>
        </a:p>
      </dgm:t>
    </dgm:pt>
    <dgm:pt modelId="{6E7BEB2E-219B-40E5-82F8-A8F0E6B89753}" type="sibTrans" cxnId="{C80238F8-9D6B-4A1E-9C63-A6F33DA825E6}">
      <dgm:prSet/>
      <dgm:spPr/>
      <dgm:t>
        <a:bodyPr/>
        <a:lstStyle/>
        <a:p>
          <a:endParaRPr lang="zh-CN" altLang="en-US"/>
        </a:p>
      </dgm:t>
    </dgm:pt>
    <dgm:pt modelId="{E17828B0-74E3-4433-B876-CAAE48DF6309}">
      <dgm:prSet phldrT="[文本]"/>
      <dgm:spPr/>
      <dgm:t>
        <a:bodyPr/>
        <a:lstStyle/>
        <a:p>
          <a:r>
            <a:rPr lang="zh-CN" altLang="en-US" dirty="0"/>
            <a:t>将机器学习的功能包装成</a:t>
          </a:r>
          <a:r>
            <a:rPr lang="en-US" altLang="zh-CN" dirty="0"/>
            <a:t>http</a:t>
          </a:r>
          <a:r>
            <a:rPr lang="zh-CN" altLang="en-US" dirty="0"/>
            <a:t>接口，这样降更方便实用</a:t>
          </a:r>
        </a:p>
      </dgm:t>
    </dgm:pt>
    <dgm:pt modelId="{E0796E3F-5E4E-45C4-AB77-068BE8A5A6E8}" type="parTrans" cxnId="{3DE741F5-646B-4434-B5A9-A9C4F2126837}">
      <dgm:prSet/>
      <dgm:spPr/>
      <dgm:t>
        <a:bodyPr/>
        <a:lstStyle/>
        <a:p>
          <a:endParaRPr lang="zh-CN" altLang="en-US"/>
        </a:p>
      </dgm:t>
    </dgm:pt>
    <dgm:pt modelId="{EAB02BC3-44D8-43E6-9F7B-611BD0F8CA9D}" type="sibTrans" cxnId="{3DE741F5-646B-4434-B5A9-A9C4F2126837}">
      <dgm:prSet/>
      <dgm:spPr/>
      <dgm:t>
        <a:bodyPr/>
        <a:lstStyle/>
        <a:p>
          <a:endParaRPr lang="zh-CN" altLang="en-US"/>
        </a:p>
      </dgm:t>
    </dgm:pt>
    <dgm:pt modelId="{CDAE732A-48EA-4D70-8A6C-1D5951D102F2}">
      <dgm:prSet phldrT="[文本]"/>
      <dgm:spPr/>
      <dgm:t>
        <a:bodyPr/>
        <a:lstStyle/>
        <a:p>
          <a:r>
            <a:rPr lang="en-US" altLang="zh-CN" dirty="0"/>
            <a:t>Node.JS</a:t>
          </a:r>
          <a:endParaRPr lang="zh-CN" altLang="en-US" dirty="0"/>
        </a:p>
      </dgm:t>
    </dgm:pt>
    <dgm:pt modelId="{37789C0B-FED7-4DB6-B488-E0E51E78FA3C}" type="parTrans" cxnId="{23D85DE5-5C4F-43EB-8C97-98DFBDED7FD4}">
      <dgm:prSet/>
      <dgm:spPr/>
      <dgm:t>
        <a:bodyPr/>
        <a:lstStyle/>
        <a:p>
          <a:endParaRPr lang="zh-CN" altLang="en-US"/>
        </a:p>
      </dgm:t>
    </dgm:pt>
    <dgm:pt modelId="{4B281AFE-5C05-4797-964F-9C0DFDE95F18}" type="sibTrans" cxnId="{23D85DE5-5C4F-43EB-8C97-98DFBDED7FD4}">
      <dgm:prSet/>
      <dgm:spPr/>
      <dgm:t>
        <a:bodyPr/>
        <a:lstStyle/>
        <a:p>
          <a:endParaRPr lang="zh-CN" altLang="en-US"/>
        </a:p>
      </dgm:t>
    </dgm:pt>
    <dgm:pt modelId="{3068A4F8-50AF-402A-A61B-783E9FBBFE9D}">
      <dgm:prSet phldrT="[文本]"/>
      <dgm:spPr/>
      <dgm:t>
        <a:bodyPr/>
        <a:lstStyle/>
        <a:p>
          <a:r>
            <a:rPr lang="zh-CN" altLang="en-US" dirty="0"/>
            <a:t>前端应用</a:t>
          </a:r>
        </a:p>
      </dgm:t>
    </dgm:pt>
    <dgm:pt modelId="{64EE3D02-C5E3-4594-87E6-C71F419C9E87}" type="parTrans" cxnId="{6B30186E-0826-4946-B9D3-605071597FD6}">
      <dgm:prSet/>
      <dgm:spPr/>
      <dgm:t>
        <a:bodyPr/>
        <a:lstStyle/>
        <a:p>
          <a:endParaRPr lang="zh-CN" altLang="en-US"/>
        </a:p>
      </dgm:t>
    </dgm:pt>
    <dgm:pt modelId="{27CF0AEC-9D09-40D5-A561-0E3883FD131F}" type="sibTrans" cxnId="{6B30186E-0826-4946-B9D3-605071597FD6}">
      <dgm:prSet/>
      <dgm:spPr/>
      <dgm:t>
        <a:bodyPr/>
        <a:lstStyle/>
        <a:p>
          <a:endParaRPr lang="zh-CN" altLang="en-US"/>
        </a:p>
      </dgm:t>
    </dgm:pt>
    <dgm:pt modelId="{45B96E39-B978-4982-BD2F-45069455D132}">
      <dgm:prSet phldrT="[文本]"/>
      <dgm:spPr/>
      <dgm:t>
        <a:bodyPr/>
        <a:lstStyle/>
        <a:p>
          <a:r>
            <a:rPr lang="zh-CN" altLang="en-US" dirty="0"/>
            <a:t>将</a:t>
          </a:r>
          <a:r>
            <a:rPr lang="en-US" altLang="zh-CN" dirty="0"/>
            <a:t>API</a:t>
          </a:r>
          <a:r>
            <a:rPr lang="zh-CN" altLang="en-US" dirty="0"/>
            <a:t>服务打包成垂直面向用户的功能</a:t>
          </a:r>
        </a:p>
      </dgm:t>
    </dgm:pt>
    <dgm:pt modelId="{0B63C7D3-FB98-4BA0-8E08-7C92C287AE3C}" type="parTrans" cxnId="{50E30FE8-04EF-4C21-AC88-A3350DA6A83A}">
      <dgm:prSet/>
      <dgm:spPr/>
      <dgm:t>
        <a:bodyPr/>
        <a:lstStyle/>
        <a:p>
          <a:endParaRPr lang="zh-CN" altLang="en-US"/>
        </a:p>
      </dgm:t>
    </dgm:pt>
    <dgm:pt modelId="{3830FA8B-4973-4906-A910-E2A5AA82DA1D}" type="sibTrans" cxnId="{50E30FE8-04EF-4C21-AC88-A3350DA6A83A}">
      <dgm:prSet/>
      <dgm:spPr/>
      <dgm:t>
        <a:bodyPr/>
        <a:lstStyle/>
        <a:p>
          <a:endParaRPr lang="zh-CN" altLang="en-US"/>
        </a:p>
      </dgm:t>
    </dgm:pt>
    <dgm:pt modelId="{B93895E0-DD74-4294-B3DF-22100AD2E9CF}">
      <dgm:prSet phldrT="[文本]"/>
      <dgm:spPr/>
      <dgm:t>
        <a:bodyPr/>
        <a:lstStyle/>
        <a:p>
          <a:r>
            <a:rPr lang="zh-CN" altLang="en-US" dirty="0"/>
            <a:t>例如</a:t>
          </a:r>
          <a:r>
            <a:rPr lang="en-US" altLang="zh-CN" dirty="0"/>
            <a:t>PHP</a:t>
          </a:r>
          <a:endParaRPr lang="zh-CN" altLang="en-US" dirty="0"/>
        </a:p>
      </dgm:t>
    </dgm:pt>
    <dgm:pt modelId="{B75F4C80-188A-4D12-B5CF-3DEC6DE624B1}" type="parTrans" cxnId="{6AF6F5EA-1865-4102-8023-988AE8B7C014}">
      <dgm:prSet/>
      <dgm:spPr/>
      <dgm:t>
        <a:bodyPr/>
        <a:lstStyle/>
        <a:p>
          <a:endParaRPr lang="zh-CN" altLang="en-US"/>
        </a:p>
      </dgm:t>
    </dgm:pt>
    <dgm:pt modelId="{9614ACB3-7501-426E-AEC2-07BE6459EB8D}" type="sibTrans" cxnId="{6AF6F5EA-1865-4102-8023-988AE8B7C014}">
      <dgm:prSet/>
      <dgm:spPr/>
      <dgm:t>
        <a:bodyPr/>
        <a:lstStyle/>
        <a:p>
          <a:endParaRPr lang="zh-CN" altLang="en-US"/>
        </a:p>
      </dgm:t>
    </dgm:pt>
    <dgm:pt modelId="{A15B50D2-53DF-4C72-809C-38DD1F55B4F6}" type="pres">
      <dgm:prSet presAssocID="{3F725B5F-20E2-4623-9FEC-23B58DD37DA0}" presName="linearFlow" presStyleCnt="0">
        <dgm:presLayoutVars>
          <dgm:dir/>
          <dgm:animLvl val="lvl"/>
          <dgm:resizeHandles val="exact"/>
        </dgm:presLayoutVars>
      </dgm:prSet>
      <dgm:spPr/>
    </dgm:pt>
    <dgm:pt modelId="{117BD22E-4DB7-4625-A7D6-6D6C61EE02D2}" type="pres">
      <dgm:prSet presAssocID="{EF2052C5-F570-4D85-AFD9-557A5BDB7552}" presName="composite" presStyleCnt="0"/>
      <dgm:spPr/>
    </dgm:pt>
    <dgm:pt modelId="{582FA41D-2291-4EA8-8A8F-4E3892419F05}" type="pres">
      <dgm:prSet presAssocID="{EF2052C5-F570-4D85-AFD9-557A5BDB755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9A4CCB1-A1B1-4DC5-9CA6-203D28310854}" type="pres">
      <dgm:prSet presAssocID="{EF2052C5-F570-4D85-AFD9-557A5BDB7552}" presName="descendantText" presStyleLbl="alignAcc1" presStyleIdx="0" presStyleCnt="3">
        <dgm:presLayoutVars>
          <dgm:bulletEnabled val="1"/>
        </dgm:presLayoutVars>
      </dgm:prSet>
      <dgm:spPr/>
    </dgm:pt>
    <dgm:pt modelId="{61E1FD02-63EC-4306-A23D-14B6D762EFA7}" type="pres">
      <dgm:prSet presAssocID="{1DB39790-ADDD-425E-A304-AE97C9F592C8}" presName="sp" presStyleCnt="0"/>
      <dgm:spPr/>
    </dgm:pt>
    <dgm:pt modelId="{0793705D-CF47-4F03-8CA0-A72D5BA2FE57}" type="pres">
      <dgm:prSet presAssocID="{1108A74F-77C2-42A0-9012-FE58EE1FB44E}" presName="composite" presStyleCnt="0"/>
      <dgm:spPr/>
    </dgm:pt>
    <dgm:pt modelId="{49698ECE-10D9-4970-9E27-3FAA5A2751C1}" type="pres">
      <dgm:prSet presAssocID="{1108A74F-77C2-42A0-9012-FE58EE1FB44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7C1EC81-324C-4BE5-92DE-09975360CF7F}" type="pres">
      <dgm:prSet presAssocID="{1108A74F-77C2-42A0-9012-FE58EE1FB44E}" presName="descendantText" presStyleLbl="alignAcc1" presStyleIdx="1" presStyleCnt="3">
        <dgm:presLayoutVars>
          <dgm:bulletEnabled val="1"/>
        </dgm:presLayoutVars>
      </dgm:prSet>
      <dgm:spPr/>
    </dgm:pt>
    <dgm:pt modelId="{6F2B9F59-A018-4AC6-81A0-3EA870B80290}" type="pres">
      <dgm:prSet presAssocID="{6E7BEB2E-219B-40E5-82F8-A8F0E6B89753}" presName="sp" presStyleCnt="0"/>
      <dgm:spPr/>
    </dgm:pt>
    <dgm:pt modelId="{1ABFA9E8-04E5-4425-A7A2-41D223E83AE5}" type="pres">
      <dgm:prSet presAssocID="{3068A4F8-50AF-402A-A61B-783E9FBBFE9D}" presName="composite" presStyleCnt="0"/>
      <dgm:spPr/>
    </dgm:pt>
    <dgm:pt modelId="{0A3B3533-1E4D-461A-9D46-5837D666F282}" type="pres">
      <dgm:prSet presAssocID="{3068A4F8-50AF-402A-A61B-783E9FBBFE9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03ABCAB-59A3-46CA-94D2-F1684B734A49}" type="pres">
      <dgm:prSet presAssocID="{3068A4F8-50AF-402A-A61B-783E9FBBFE9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A1A1E07-9035-4D94-8EFC-28FDFE6F5A79}" type="presOf" srcId="{55C450EE-D2C6-4550-9C2F-BD7B7B0D80D2}" destId="{E9A4CCB1-A1B1-4DC5-9CA6-203D28310854}" srcOrd="0" destOrd="0" presId="urn:microsoft.com/office/officeart/2005/8/layout/chevron2"/>
    <dgm:cxn modelId="{9405DB0D-7C18-4529-9EBA-3AE0218E6B43}" type="presOf" srcId="{3F725B5F-20E2-4623-9FEC-23B58DD37DA0}" destId="{A15B50D2-53DF-4C72-809C-38DD1F55B4F6}" srcOrd="0" destOrd="0" presId="urn:microsoft.com/office/officeart/2005/8/layout/chevron2"/>
    <dgm:cxn modelId="{A1D1BA24-A6D2-4273-AB02-CA5447BCA0F0}" srcId="{EF2052C5-F570-4D85-AFD9-557A5BDB7552}" destId="{1049AEFA-44DF-45E5-B239-455D263084A7}" srcOrd="1" destOrd="0" parTransId="{0A4897C8-8E80-496F-B1C7-1AA33EF24F6B}" sibTransId="{B0C14D05-660F-475F-B52B-05F6B983B687}"/>
    <dgm:cxn modelId="{AA4D3C31-5ACB-40C6-98A3-08375D83B91A}" srcId="{EF2052C5-F570-4D85-AFD9-557A5BDB7552}" destId="{55C450EE-D2C6-4550-9C2F-BD7B7B0D80D2}" srcOrd="0" destOrd="0" parTransId="{D3070EC6-7FD5-4AF3-8593-2AFF46CFAEE0}" sibTransId="{4D9B7F17-E277-445E-BB43-C3E9025546C6}"/>
    <dgm:cxn modelId="{6CF76531-74F4-4F50-A1B9-9594BE0163B9}" type="presOf" srcId="{EF2052C5-F570-4D85-AFD9-557A5BDB7552}" destId="{582FA41D-2291-4EA8-8A8F-4E3892419F05}" srcOrd="0" destOrd="0" presId="urn:microsoft.com/office/officeart/2005/8/layout/chevron2"/>
    <dgm:cxn modelId="{1CB3A432-48E7-4016-AED7-85E0602122EE}" type="presOf" srcId="{CDAE732A-48EA-4D70-8A6C-1D5951D102F2}" destId="{F7C1EC81-324C-4BE5-92DE-09975360CF7F}" srcOrd="0" destOrd="1" presId="urn:microsoft.com/office/officeart/2005/8/layout/chevron2"/>
    <dgm:cxn modelId="{6B30186E-0826-4946-B9D3-605071597FD6}" srcId="{3F725B5F-20E2-4623-9FEC-23B58DD37DA0}" destId="{3068A4F8-50AF-402A-A61B-783E9FBBFE9D}" srcOrd="2" destOrd="0" parTransId="{64EE3D02-C5E3-4594-87E6-C71F419C9E87}" sibTransId="{27CF0AEC-9D09-40D5-A561-0E3883FD131F}"/>
    <dgm:cxn modelId="{0CB85F73-72CE-4AE5-93EC-282E4E562092}" type="presOf" srcId="{1108A74F-77C2-42A0-9012-FE58EE1FB44E}" destId="{49698ECE-10D9-4970-9E27-3FAA5A2751C1}" srcOrd="0" destOrd="0" presId="urn:microsoft.com/office/officeart/2005/8/layout/chevron2"/>
    <dgm:cxn modelId="{670042AC-24B4-44EF-AC54-E075FD571278}" type="presOf" srcId="{3068A4F8-50AF-402A-A61B-783E9FBBFE9D}" destId="{0A3B3533-1E4D-461A-9D46-5837D666F282}" srcOrd="0" destOrd="0" presId="urn:microsoft.com/office/officeart/2005/8/layout/chevron2"/>
    <dgm:cxn modelId="{2BBE0AB3-3308-45BC-B28B-89457B70215D}" type="presOf" srcId="{E17828B0-74E3-4433-B876-CAAE48DF6309}" destId="{F7C1EC81-324C-4BE5-92DE-09975360CF7F}" srcOrd="0" destOrd="0" presId="urn:microsoft.com/office/officeart/2005/8/layout/chevron2"/>
    <dgm:cxn modelId="{0A99DDBF-E8DA-4565-942B-F283C78F2ADA}" type="presOf" srcId="{45B96E39-B978-4982-BD2F-45069455D132}" destId="{D03ABCAB-59A3-46CA-94D2-F1684B734A49}" srcOrd="0" destOrd="0" presId="urn:microsoft.com/office/officeart/2005/8/layout/chevron2"/>
    <dgm:cxn modelId="{7D51E8C1-97A2-4554-9CA3-E95DAFCC5E91}" type="presOf" srcId="{B93895E0-DD74-4294-B3DF-22100AD2E9CF}" destId="{D03ABCAB-59A3-46CA-94D2-F1684B734A49}" srcOrd="0" destOrd="1" presId="urn:microsoft.com/office/officeart/2005/8/layout/chevron2"/>
    <dgm:cxn modelId="{09B3EED3-2045-4F90-8B3E-2C244AD1FC6E}" srcId="{3F725B5F-20E2-4623-9FEC-23B58DD37DA0}" destId="{EF2052C5-F570-4D85-AFD9-557A5BDB7552}" srcOrd="0" destOrd="0" parTransId="{E2B3824F-66D9-4B51-9B17-324E8C557B0E}" sibTransId="{1DB39790-ADDD-425E-A304-AE97C9F592C8}"/>
    <dgm:cxn modelId="{23D85DE5-5C4F-43EB-8C97-98DFBDED7FD4}" srcId="{1108A74F-77C2-42A0-9012-FE58EE1FB44E}" destId="{CDAE732A-48EA-4D70-8A6C-1D5951D102F2}" srcOrd="1" destOrd="0" parTransId="{37789C0B-FED7-4DB6-B488-E0E51E78FA3C}" sibTransId="{4B281AFE-5C05-4797-964F-9C0DFDE95F18}"/>
    <dgm:cxn modelId="{50E30FE8-04EF-4C21-AC88-A3350DA6A83A}" srcId="{3068A4F8-50AF-402A-A61B-783E9FBBFE9D}" destId="{45B96E39-B978-4982-BD2F-45069455D132}" srcOrd="0" destOrd="0" parTransId="{0B63C7D3-FB98-4BA0-8E08-7C92C287AE3C}" sibTransId="{3830FA8B-4973-4906-A910-E2A5AA82DA1D}"/>
    <dgm:cxn modelId="{6AF6F5EA-1865-4102-8023-988AE8B7C014}" srcId="{3068A4F8-50AF-402A-A61B-783E9FBBFE9D}" destId="{B93895E0-DD74-4294-B3DF-22100AD2E9CF}" srcOrd="1" destOrd="0" parTransId="{B75F4C80-188A-4D12-B5CF-3DEC6DE624B1}" sibTransId="{9614ACB3-7501-426E-AEC2-07BE6459EB8D}"/>
    <dgm:cxn modelId="{CC6AD4EC-59C0-4AA5-92CE-5EABDFD40712}" type="presOf" srcId="{1049AEFA-44DF-45E5-B239-455D263084A7}" destId="{E9A4CCB1-A1B1-4DC5-9CA6-203D28310854}" srcOrd="0" destOrd="1" presId="urn:microsoft.com/office/officeart/2005/8/layout/chevron2"/>
    <dgm:cxn modelId="{3DE741F5-646B-4434-B5A9-A9C4F2126837}" srcId="{1108A74F-77C2-42A0-9012-FE58EE1FB44E}" destId="{E17828B0-74E3-4433-B876-CAAE48DF6309}" srcOrd="0" destOrd="0" parTransId="{E0796E3F-5E4E-45C4-AB77-068BE8A5A6E8}" sibTransId="{EAB02BC3-44D8-43E6-9F7B-611BD0F8CA9D}"/>
    <dgm:cxn modelId="{C80238F8-9D6B-4A1E-9C63-A6F33DA825E6}" srcId="{3F725B5F-20E2-4623-9FEC-23B58DD37DA0}" destId="{1108A74F-77C2-42A0-9012-FE58EE1FB44E}" srcOrd="1" destOrd="0" parTransId="{C132F707-5AC2-4C47-B794-5563DEE6A810}" sibTransId="{6E7BEB2E-219B-40E5-82F8-A8F0E6B89753}"/>
    <dgm:cxn modelId="{DEDFC41D-CD2E-4D4C-AD7F-DAC7D0F9F630}" type="presParOf" srcId="{A15B50D2-53DF-4C72-809C-38DD1F55B4F6}" destId="{117BD22E-4DB7-4625-A7D6-6D6C61EE02D2}" srcOrd="0" destOrd="0" presId="urn:microsoft.com/office/officeart/2005/8/layout/chevron2"/>
    <dgm:cxn modelId="{CB9D02B7-4ACE-4185-ACB2-10A32289FE3A}" type="presParOf" srcId="{117BD22E-4DB7-4625-A7D6-6D6C61EE02D2}" destId="{582FA41D-2291-4EA8-8A8F-4E3892419F05}" srcOrd="0" destOrd="0" presId="urn:microsoft.com/office/officeart/2005/8/layout/chevron2"/>
    <dgm:cxn modelId="{E9774FAB-7A00-4C8C-8B6C-82C4B119A735}" type="presParOf" srcId="{117BD22E-4DB7-4625-A7D6-6D6C61EE02D2}" destId="{E9A4CCB1-A1B1-4DC5-9CA6-203D28310854}" srcOrd="1" destOrd="0" presId="urn:microsoft.com/office/officeart/2005/8/layout/chevron2"/>
    <dgm:cxn modelId="{42E0ECDD-5834-4BD8-B0A6-9BFFE6F65A29}" type="presParOf" srcId="{A15B50D2-53DF-4C72-809C-38DD1F55B4F6}" destId="{61E1FD02-63EC-4306-A23D-14B6D762EFA7}" srcOrd="1" destOrd="0" presId="urn:microsoft.com/office/officeart/2005/8/layout/chevron2"/>
    <dgm:cxn modelId="{9CEBB459-4750-4475-800F-6793749FE11F}" type="presParOf" srcId="{A15B50D2-53DF-4C72-809C-38DD1F55B4F6}" destId="{0793705D-CF47-4F03-8CA0-A72D5BA2FE57}" srcOrd="2" destOrd="0" presId="urn:microsoft.com/office/officeart/2005/8/layout/chevron2"/>
    <dgm:cxn modelId="{BD1AFCCA-9B5B-4029-A5C6-DE2472EA728D}" type="presParOf" srcId="{0793705D-CF47-4F03-8CA0-A72D5BA2FE57}" destId="{49698ECE-10D9-4970-9E27-3FAA5A2751C1}" srcOrd="0" destOrd="0" presId="urn:microsoft.com/office/officeart/2005/8/layout/chevron2"/>
    <dgm:cxn modelId="{2D216AA7-BB67-443F-A110-2E8EA8EB0CC2}" type="presParOf" srcId="{0793705D-CF47-4F03-8CA0-A72D5BA2FE57}" destId="{F7C1EC81-324C-4BE5-92DE-09975360CF7F}" srcOrd="1" destOrd="0" presId="urn:microsoft.com/office/officeart/2005/8/layout/chevron2"/>
    <dgm:cxn modelId="{C3638119-EE9B-4C69-9C9E-22BB7ABD8807}" type="presParOf" srcId="{A15B50D2-53DF-4C72-809C-38DD1F55B4F6}" destId="{6F2B9F59-A018-4AC6-81A0-3EA870B80290}" srcOrd="3" destOrd="0" presId="urn:microsoft.com/office/officeart/2005/8/layout/chevron2"/>
    <dgm:cxn modelId="{FA5ED530-F933-4E02-AA35-C793535D4A58}" type="presParOf" srcId="{A15B50D2-53DF-4C72-809C-38DD1F55B4F6}" destId="{1ABFA9E8-04E5-4425-A7A2-41D223E83AE5}" srcOrd="4" destOrd="0" presId="urn:microsoft.com/office/officeart/2005/8/layout/chevron2"/>
    <dgm:cxn modelId="{69ABFDD3-B5DF-48BE-9857-9AE7574557B0}" type="presParOf" srcId="{1ABFA9E8-04E5-4425-A7A2-41D223E83AE5}" destId="{0A3B3533-1E4D-461A-9D46-5837D666F282}" srcOrd="0" destOrd="0" presId="urn:microsoft.com/office/officeart/2005/8/layout/chevron2"/>
    <dgm:cxn modelId="{2854DB4D-2BB8-4E59-AE58-E46D1EDE7364}" type="presParOf" srcId="{1ABFA9E8-04E5-4425-A7A2-41D223E83AE5}" destId="{D03ABCAB-59A3-46CA-94D2-F1684B734A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02BC91-F987-4908-86F2-0096457BEDA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2F7E01-605F-4FA6-A0CB-72ABA5C02E0A}">
      <dgm:prSet phldrT="[文本]"/>
      <dgm:spPr/>
      <dgm:t>
        <a:bodyPr/>
        <a:lstStyle/>
        <a:p>
          <a:r>
            <a:rPr lang="zh-CN" altLang="en-US" dirty="0"/>
            <a:t>安装并启动</a:t>
          </a:r>
          <a:r>
            <a:rPr lang="en-US" altLang="zh-CN" dirty="0" err="1"/>
            <a:t>reids</a:t>
          </a:r>
          <a:endParaRPr lang="zh-CN" altLang="en-US" dirty="0"/>
        </a:p>
      </dgm:t>
    </dgm:pt>
    <dgm:pt modelId="{13A90129-6966-4AFB-ABAD-2D79980BCBAD}" type="parTrans" cxnId="{04714F0C-9F56-4B62-A340-E1BEBD843E59}">
      <dgm:prSet/>
      <dgm:spPr/>
      <dgm:t>
        <a:bodyPr/>
        <a:lstStyle/>
        <a:p>
          <a:endParaRPr lang="zh-CN" altLang="en-US"/>
        </a:p>
      </dgm:t>
    </dgm:pt>
    <dgm:pt modelId="{ACF13406-1E70-4A3F-982D-98AC1C779142}" type="sibTrans" cxnId="{04714F0C-9F56-4B62-A340-E1BEBD843E59}">
      <dgm:prSet/>
      <dgm:spPr/>
      <dgm:t>
        <a:bodyPr/>
        <a:lstStyle/>
        <a:p>
          <a:endParaRPr lang="zh-CN" altLang="en-US"/>
        </a:p>
      </dgm:t>
    </dgm:pt>
    <dgm:pt modelId="{32799D65-40B2-421E-9D84-3EE057CDA671}">
      <dgm:prSet phldrT="[文本]"/>
      <dgm:spPr/>
      <dgm:t>
        <a:bodyPr/>
        <a:lstStyle/>
        <a:p>
          <a:r>
            <a:rPr lang="en-US" altLang="zh-CN" dirty="0" err="1"/>
            <a:t>redis</a:t>
          </a:r>
          <a:r>
            <a:rPr lang="zh-CN" altLang="en-US" dirty="0"/>
            <a:t>同时被</a:t>
          </a:r>
          <a:r>
            <a:rPr lang="en-US" altLang="zh-CN" dirty="0"/>
            <a:t>Node.JS</a:t>
          </a:r>
          <a:r>
            <a:rPr lang="zh-CN" altLang="en-US" dirty="0"/>
            <a:t>和</a:t>
          </a:r>
          <a:r>
            <a:rPr lang="en-US" altLang="zh-CN" dirty="0"/>
            <a:t>Python</a:t>
          </a:r>
          <a:r>
            <a:rPr lang="zh-CN" altLang="en-US" dirty="0"/>
            <a:t>依赖</a:t>
          </a:r>
        </a:p>
      </dgm:t>
    </dgm:pt>
    <dgm:pt modelId="{34FF6CCD-E4F0-434F-A3D3-5118207301E9}" type="parTrans" cxnId="{C20DE9C6-D253-4DAE-9BC0-5BEF5DC6F6B5}">
      <dgm:prSet/>
      <dgm:spPr/>
      <dgm:t>
        <a:bodyPr/>
        <a:lstStyle/>
        <a:p>
          <a:endParaRPr lang="zh-CN" altLang="en-US"/>
        </a:p>
      </dgm:t>
    </dgm:pt>
    <dgm:pt modelId="{539657F9-1142-4629-BF1E-119666880963}" type="sibTrans" cxnId="{C20DE9C6-D253-4DAE-9BC0-5BEF5DC6F6B5}">
      <dgm:prSet/>
      <dgm:spPr/>
      <dgm:t>
        <a:bodyPr/>
        <a:lstStyle/>
        <a:p>
          <a:endParaRPr lang="zh-CN" altLang="en-US"/>
        </a:p>
      </dgm:t>
    </dgm:pt>
    <dgm:pt modelId="{5990CDAD-4A83-414D-AAF2-775FE961C71D}">
      <dgm:prSet phldrT="[文本]"/>
      <dgm:spPr/>
      <dgm:t>
        <a:bodyPr/>
        <a:lstStyle/>
        <a:p>
          <a:r>
            <a:rPr lang="zh-CN" altLang="en-US" dirty="0"/>
            <a:t>安装</a:t>
          </a:r>
          <a:r>
            <a:rPr lang="en-US" altLang="zh-CN" dirty="0"/>
            <a:t>python</a:t>
          </a:r>
          <a:r>
            <a:rPr lang="zh-CN" altLang="en-US" dirty="0"/>
            <a:t>、</a:t>
          </a:r>
          <a:r>
            <a:rPr lang="en-US" altLang="zh-CN" dirty="0"/>
            <a:t>TensorFlow</a:t>
          </a:r>
          <a:r>
            <a:rPr lang="zh-CN" altLang="en-US" dirty="0"/>
            <a:t>、</a:t>
          </a:r>
          <a:r>
            <a:rPr lang="en-US" altLang="zh-CN" dirty="0"/>
            <a:t>OpenCV</a:t>
          </a:r>
          <a:r>
            <a:rPr lang="zh-CN" altLang="en-US" dirty="0"/>
            <a:t>等并启动</a:t>
          </a:r>
          <a:r>
            <a:rPr lang="en-US" altLang="zh-CN" dirty="0"/>
            <a:t>python</a:t>
          </a:r>
          <a:r>
            <a:rPr lang="zh-CN" altLang="en-US" dirty="0"/>
            <a:t>代码</a:t>
          </a:r>
        </a:p>
      </dgm:t>
    </dgm:pt>
    <dgm:pt modelId="{6FB9CDDB-6C19-44FE-AFB0-73D2CCC333DE}" type="parTrans" cxnId="{FD5BD932-C0B2-40D6-B7A2-EB33BA29EDBC}">
      <dgm:prSet/>
      <dgm:spPr/>
      <dgm:t>
        <a:bodyPr/>
        <a:lstStyle/>
        <a:p>
          <a:endParaRPr lang="zh-CN" altLang="en-US"/>
        </a:p>
      </dgm:t>
    </dgm:pt>
    <dgm:pt modelId="{B00FB968-02E4-4FAD-88C3-F5BF90E522CC}" type="sibTrans" cxnId="{FD5BD932-C0B2-40D6-B7A2-EB33BA29EDBC}">
      <dgm:prSet/>
      <dgm:spPr/>
      <dgm:t>
        <a:bodyPr/>
        <a:lstStyle/>
        <a:p>
          <a:endParaRPr lang="zh-CN" altLang="en-US"/>
        </a:p>
      </dgm:t>
    </dgm:pt>
    <dgm:pt modelId="{3C9C16E0-401E-48B6-95D4-C682FF82D4E4}">
      <dgm:prSet phldrT="[文本]"/>
      <dgm:spPr/>
      <dgm:t>
        <a:bodyPr/>
        <a:lstStyle/>
        <a:p>
          <a:r>
            <a:rPr lang="zh-CN" altLang="en-US" dirty="0"/>
            <a:t>虽然并不会影响到</a:t>
          </a:r>
          <a:r>
            <a:rPr lang="en-US" altLang="zh-CN" dirty="0"/>
            <a:t>node</a:t>
          </a:r>
          <a:r>
            <a:rPr lang="zh-CN" altLang="en-US" dirty="0"/>
            <a:t>，但它是用来消费掉</a:t>
          </a:r>
          <a:r>
            <a:rPr lang="en-US" altLang="zh-CN" dirty="0"/>
            <a:t>node</a:t>
          </a:r>
          <a:r>
            <a:rPr lang="zh-CN" altLang="en-US" dirty="0"/>
            <a:t>产生的任务的</a:t>
          </a:r>
        </a:p>
      </dgm:t>
    </dgm:pt>
    <dgm:pt modelId="{34AAE47C-4443-4985-9066-55C4B45B999D}" type="parTrans" cxnId="{731F4440-2E89-43FA-8D10-11597B451E69}">
      <dgm:prSet/>
      <dgm:spPr/>
      <dgm:t>
        <a:bodyPr/>
        <a:lstStyle/>
        <a:p>
          <a:endParaRPr lang="zh-CN" altLang="en-US"/>
        </a:p>
      </dgm:t>
    </dgm:pt>
    <dgm:pt modelId="{90FC606F-0A97-44C1-BF67-5BCF467D6D4C}" type="sibTrans" cxnId="{731F4440-2E89-43FA-8D10-11597B451E69}">
      <dgm:prSet/>
      <dgm:spPr/>
      <dgm:t>
        <a:bodyPr/>
        <a:lstStyle/>
        <a:p>
          <a:endParaRPr lang="zh-CN" altLang="en-US"/>
        </a:p>
      </dgm:t>
    </dgm:pt>
    <dgm:pt modelId="{1EA91DEB-E1D4-444D-BE55-DB9BAA1CFD00}">
      <dgm:prSet phldrT="[文本]"/>
      <dgm:spPr/>
      <dgm:t>
        <a:bodyPr/>
        <a:lstStyle/>
        <a:p>
          <a:r>
            <a:rPr lang="zh-CN" altLang="en-US" dirty="0"/>
            <a:t>安装</a:t>
          </a:r>
          <a:r>
            <a:rPr lang="en-US" altLang="zh-CN" dirty="0"/>
            <a:t>node</a:t>
          </a:r>
          <a:r>
            <a:rPr lang="zh-CN" altLang="en-US" dirty="0"/>
            <a:t>，下载依赖，启动</a:t>
          </a:r>
        </a:p>
      </dgm:t>
    </dgm:pt>
    <dgm:pt modelId="{B4C2E92D-AB77-4197-9A58-7D8DBF174D47}" type="parTrans" cxnId="{433A81C9-553C-474C-BC02-84BB5D1C1295}">
      <dgm:prSet/>
      <dgm:spPr/>
      <dgm:t>
        <a:bodyPr/>
        <a:lstStyle/>
        <a:p>
          <a:endParaRPr lang="zh-CN" altLang="en-US"/>
        </a:p>
      </dgm:t>
    </dgm:pt>
    <dgm:pt modelId="{476077CE-E421-4F01-96B5-688042899EAC}" type="sibTrans" cxnId="{433A81C9-553C-474C-BC02-84BB5D1C1295}">
      <dgm:prSet/>
      <dgm:spPr/>
      <dgm:t>
        <a:bodyPr/>
        <a:lstStyle/>
        <a:p>
          <a:endParaRPr lang="zh-CN" altLang="en-US"/>
        </a:p>
      </dgm:t>
    </dgm:pt>
    <dgm:pt modelId="{38E5987A-D3F2-4275-9227-54C1750D8429}">
      <dgm:prSet phldrT="[文本]"/>
      <dgm:spPr/>
      <dgm:t>
        <a:bodyPr/>
        <a:lstStyle/>
        <a:p>
          <a:r>
            <a:rPr lang="zh-CN" altLang="en-US" dirty="0"/>
            <a:t>启动</a:t>
          </a:r>
          <a:r>
            <a:rPr lang="en-US" altLang="zh-CN" dirty="0"/>
            <a:t>web</a:t>
          </a:r>
          <a:r>
            <a:rPr lang="zh-CN" altLang="en-US" dirty="0"/>
            <a:t>服务就可以按照前面的流程处理图片了</a:t>
          </a:r>
        </a:p>
      </dgm:t>
    </dgm:pt>
    <dgm:pt modelId="{77A610DF-2678-44BF-9299-38E38B989540}" type="parTrans" cxnId="{F09FFB16-6304-439C-8E56-C2F57F44F5B3}">
      <dgm:prSet/>
      <dgm:spPr/>
      <dgm:t>
        <a:bodyPr/>
        <a:lstStyle/>
        <a:p>
          <a:endParaRPr lang="zh-CN" altLang="en-US"/>
        </a:p>
      </dgm:t>
    </dgm:pt>
    <dgm:pt modelId="{E4B3BCF2-18D3-467D-8875-3E6E640F4D48}" type="sibTrans" cxnId="{F09FFB16-6304-439C-8E56-C2F57F44F5B3}">
      <dgm:prSet/>
      <dgm:spPr/>
      <dgm:t>
        <a:bodyPr/>
        <a:lstStyle/>
        <a:p>
          <a:endParaRPr lang="zh-CN" altLang="en-US"/>
        </a:p>
      </dgm:t>
    </dgm:pt>
    <dgm:pt modelId="{2599F6A4-D4E1-4977-AFE0-A7223FBD8255}" type="pres">
      <dgm:prSet presAssocID="{8202BC91-F987-4908-86F2-0096457BEDA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E3034AF-4F83-4FD5-9DBE-BF582DE4DB5A}" type="pres">
      <dgm:prSet presAssocID="{C92F7E01-605F-4FA6-A0CB-72ABA5C02E0A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09D08FDE-66A5-4527-9270-9B174FAB1844}" type="pres">
      <dgm:prSet presAssocID="{C92F7E01-605F-4FA6-A0CB-72ABA5C02E0A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8816633E-2B86-409B-BCB8-D9AF3BD8E283}" type="pres">
      <dgm:prSet presAssocID="{5990CDAD-4A83-414D-AAF2-775FE961C71D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0D36380-4240-47DD-9187-6EB4566D3BD6}" type="pres">
      <dgm:prSet presAssocID="{5990CDAD-4A83-414D-AAF2-775FE961C71D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31C4C290-923A-400D-88AD-14D67AF6EE8B}" type="pres">
      <dgm:prSet presAssocID="{1EA91DEB-E1D4-444D-BE55-DB9BAA1CFD0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FB7FBD47-1FA2-41A6-A0BC-E48589C06EE0}" type="pres">
      <dgm:prSet presAssocID="{1EA91DEB-E1D4-444D-BE55-DB9BAA1CFD0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4714F0C-9F56-4B62-A340-E1BEBD843E59}" srcId="{8202BC91-F987-4908-86F2-0096457BEDA6}" destId="{C92F7E01-605F-4FA6-A0CB-72ABA5C02E0A}" srcOrd="0" destOrd="0" parTransId="{13A90129-6966-4AFB-ABAD-2D79980BCBAD}" sibTransId="{ACF13406-1E70-4A3F-982D-98AC1C779142}"/>
    <dgm:cxn modelId="{F09FFB16-6304-439C-8E56-C2F57F44F5B3}" srcId="{1EA91DEB-E1D4-444D-BE55-DB9BAA1CFD00}" destId="{38E5987A-D3F2-4275-9227-54C1750D8429}" srcOrd="0" destOrd="0" parTransId="{77A610DF-2678-44BF-9299-38E38B989540}" sibTransId="{E4B3BCF2-18D3-467D-8875-3E6E640F4D48}"/>
    <dgm:cxn modelId="{FD5BD932-C0B2-40D6-B7A2-EB33BA29EDBC}" srcId="{8202BC91-F987-4908-86F2-0096457BEDA6}" destId="{5990CDAD-4A83-414D-AAF2-775FE961C71D}" srcOrd="1" destOrd="0" parTransId="{6FB9CDDB-6C19-44FE-AFB0-73D2CCC333DE}" sibTransId="{B00FB968-02E4-4FAD-88C3-F5BF90E522CC}"/>
    <dgm:cxn modelId="{EA861134-620C-43E6-8411-DD19A60FECEF}" type="presOf" srcId="{5990CDAD-4A83-414D-AAF2-775FE961C71D}" destId="{8816633E-2B86-409B-BCB8-D9AF3BD8E283}" srcOrd="0" destOrd="0" presId="urn:microsoft.com/office/officeart/2009/3/layout/IncreasingArrowsProcess"/>
    <dgm:cxn modelId="{7E238D3A-C6CC-4E31-B815-6E532449A4FA}" type="presOf" srcId="{8202BC91-F987-4908-86F2-0096457BEDA6}" destId="{2599F6A4-D4E1-4977-AFE0-A7223FBD8255}" srcOrd="0" destOrd="0" presId="urn:microsoft.com/office/officeart/2009/3/layout/IncreasingArrowsProcess"/>
    <dgm:cxn modelId="{731F4440-2E89-43FA-8D10-11597B451E69}" srcId="{5990CDAD-4A83-414D-AAF2-775FE961C71D}" destId="{3C9C16E0-401E-48B6-95D4-C682FF82D4E4}" srcOrd="0" destOrd="0" parTransId="{34AAE47C-4443-4985-9066-55C4B45B999D}" sibTransId="{90FC606F-0A97-44C1-BF67-5BCF467D6D4C}"/>
    <dgm:cxn modelId="{D2B2E26A-87E8-40F6-A70E-008813F1C649}" type="presOf" srcId="{1EA91DEB-E1D4-444D-BE55-DB9BAA1CFD00}" destId="{31C4C290-923A-400D-88AD-14D67AF6EE8B}" srcOrd="0" destOrd="0" presId="urn:microsoft.com/office/officeart/2009/3/layout/IncreasingArrowsProcess"/>
    <dgm:cxn modelId="{6ED1D084-728E-41FD-A3B4-913F872A8D36}" type="presOf" srcId="{3C9C16E0-401E-48B6-95D4-C682FF82D4E4}" destId="{D0D36380-4240-47DD-9187-6EB4566D3BD6}" srcOrd="0" destOrd="0" presId="urn:microsoft.com/office/officeart/2009/3/layout/IncreasingArrowsProcess"/>
    <dgm:cxn modelId="{B7EA4BBE-569D-4B8C-8C84-4B1A059A66B3}" type="presOf" srcId="{38E5987A-D3F2-4275-9227-54C1750D8429}" destId="{FB7FBD47-1FA2-41A6-A0BC-E48589C06EE0}" srcOrd="0" destOrd="0" presId="urn:microsoft.com/office/officeart/2009/3/layout/IncreasingArrowsProcess"/>
    <dgm:cxn modelId="{A83170C4-E94E-497F-AAF1-D7E28F62E56C}" type="presOf" srcId="{32799D65-40B2-421E-9D84-3EE057CDA671}" destId="{09D08FDE-66A5-4527-9270-9B174FAB1844}" srcOrd="0" destOrd="0" presId="urn:microsoft.com/office/officeart/2009/3/layout/IncreasingArrowsProcess"/>
    <dgm:cxn modelId="{C20DE9C6-D253-4DAE-9BC0-5BEF5DC6F6B5}" srcId="{C92F7E01-605F-4FA6-A0CB-72ABA5C02E0A}" destId="{32799D65-40B2-421E-9D84-3EE057CDA671}" srcOrd="0" destOrd="0" parTransId="{34FF6CCD-E4F0-434F-A3D3-5118207301E9}" sibTransId="{539657F9-1142-4629-BF1E-119666880963}"/>
    <dgm:cxn modelId="{433A81C9-553C-474C-BC02-84BB5D1C1295}" srcId="{8202BC91-F987-4908-86F2-0096457BEDA6}" destId="{1EA91DEB-E1D4-444D-BE55-DB9BAA1CFD00}" srcOrd="2" destOrd="0" parTransId="{B4C2E92D-AB77-4197-9A58-7D8DBF174D47}" sibTransId="{476077CE-E421-4F01-96B5-688042899EAC}"/>
    <dgm:cxn modelId="{DCA674EB-D815-4069-A31B-3ECE111475ED}" type="presOf" srcId="{C92F7E01-605F-4FA6-A0CB-72ABA5C02E0A}" destId="{7E3034AF-4F83-4FD5-9DBE-BF582DE4DB5A}" srcOrd="0" destOrd="0" presId="urn:microsoft.com/office/officeart/2009/3/layout/IncreasingArrowsProcess"/>
    <dgm:cxn modelId="{6B96F9B9-5532-470C-B6B1-A0E6852AA266}" type="presParOf" srcId="{2599F6A4-D4E1-4977-AFE0-A7223FBD8255}" destId="{7E3034AF-4F83-4FD5-9DBE-BF582DE4DB5A}" srcOrd="0" destOrd="0" presId="urn:microsoft.com/office/officeart/2009/3/layout/IncreasingArrowsProcess"/>
    <dgm:cxn modelId="{58D4B8F8-AB63-47D0-9160-16D5FAA36D3B}" type="presParOf" srcId="{2599F6A4-D4E1-4977-AFE0-A7223FBD8255}" destId="{09D08FDE-66A5-4527-9270-9B174FAB1844}" srcOrd="1" destOrd="0" presId="urn:microsoft.com/office/officeart/2009/3/layout/IncreasingArrowsProcess"/>
    <dgm:cxn modelId="{48D4FF53-FE7F-4053-911C-7C807084B0F2}" type="presParOf" srcId="{2599F6A4-D4E1-4977-AFE0-A7223FBD8255}" destId="{8816633E-2B86-409B-BCB8-D9AF3BD8E283}" srcOrd="2" destOrd="0" presId="urn:microsoft.com/office/officeart/2009/3/layout/IncreasingArrowsProcess"/>
    <dgm:cxn modelId="{170AF586-97E9-41DA-A82D-9B7B7FBF088D}" type="presParOf" srcId="{2599F6A4-D4E1-4977-AFE0-A7223FBD8255}" destId="{D0D36380-4240-47DD-9187-6EB4566D3BD6}" srcOrd="3" destOrd="0" presId="urn:microsoft.com/office/officeart/2009/3/layout/IncreasingArrowsProcess"/>
    <dgm:cxn modelId="{44B7E033-8F9E-43F4-8E6B-4F5358DF7D71}" type="presParOf" srcId="{2599F6A4-D4E1-4977-AFE0-A7223FBD8255}" destId="{31C4C290-923A-400D-88AD-14D67AF6EE8B}" srcOrd="4" destOrd="0" presId="urn:microsoft.com/office/officeart/2009/3/layout/IncreasingArrowsProcess"/>
    <dgm:cxn modelId="{67FB88F7-6CE8-4AF0-BADC-9A7E906417DA}" type="presParOf" srcId="{2599F6A4-D4E1-4977-AFE0-A7223FBD8255}" destId="{FB7FBD47-1FA2-41A6-A0BC-E48589C06EE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078CCF-FF1C-4D27-BA2A-C08B67160435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894065-091E-4A92-A3E7-DAEC3D48AA61}">
      <dgm:prSet phldrT="[文本]"/>
      <dgm:spPr/>
      <dgm:t>
        <a:bodyPr/>
        <a:lstStyle/>
        <a:p>
          <a:r>
            <a:rPr lang="zh-CN" altLang="en-US" dirty="0"/>
            <a:t>手工部署</a:t>
          </a:r>
        </a:p>
      </dgm:t>
    </dgm:pt>
    <dgm:pt modelId="{FBA6D867-A2D8-4289-BB58-B0D308362A88}" type="parTrans" cxnId="{CC5E9C3F-82BB-44C9-86FE-4845F5A18074}">
      <dgm:prSet/>
      <dgm:spPr/>
      <dgm:t>
        <a:bodyPr/>
        <a:lstStyle/>
        <a:p>
          <a:endParaRPr lang="zh-CN" altLang="en-US"/>
        </a:p>
      </dgm:t>
    </dgm:pt>
    <dgm:pt modelId="{C7737FEA-A9A8-4F41-9116-51A719E310C8}" type="sibTrans" cxnId="{CC5E9C3F-82BB-44C9-86FE-4845F5A18074}">
      <dgm:prSet/>
      <dgm:spPr/>
      <dgm:t>
        <a:bodyPr/>
        <a:lstStyle/>
        <a:p>
          <a:endParaRPr lang="zh-CN" altLang="en-US"/>
        </a:p>
      </dgm:t>
    </dgm:pt>
    <dgm:pt modelId="{C85D9887-FB16-4883-B2DC-3E6D6F4C174A}">
      <dgm:prSet phldrT="[文本]"/>
      <dgm:spPr/>
      <dgm:t>
        <a:bodyPr/>
        <a:lstStyle/>
        <a:p>
          <a:r>
            <a:rPr lang="zh-CN" altLang="en-US" dirty="0"/>
            <a:t>环境依赖严重</a:t>
          </a:r>
        </a:p>
      </dgm:t>
    </dgm:pt>
    <dgm:pt modelId="{DF8F0404-8E80-48C2-A54D-A6D2DF2466A6}" type="parTrans" cxnId="{9B8A4E7C-34FB-4CEF-892C-6463910E2316}">
      <dgm:prSet/>
      <dgm:spPr/>
      <dgm:t>
        <a:bodyPr/>
        <a:lstStyle/>
        <a:p>
          <a:endParaRPr lang="zh-CN" altLang="en-US"/>
        </a:p>
      </dgm:t>
    </dgm:pt>
    <dgm:pt modelId="{BDD58FEE-1524-40F8-9976-CA47B9F8052D}" type="sibTrans" cxnId="{9B8A4E7C-34FB-4CEF-892C-6463910E2316}">
      <dgm:prSet/>
      <dgm:spPr/>
      <dgm:t>
        <a:bodyPr/>
        <a:lstStyle/>
        <a:p>
          <a:endParaRPr lang="zh-CN" altLang="en-US"/>
        </a:p>
      </dgm:t>
    </dgm:pt>
    <dgm:pt modelId="{31489CAB-9D58-4355-AAD1-59EC67FB37E0}">
      <dgm:prSet phldrT="[文本]"/>
      <dgm:spPr/>
      <dgm:t>
        <a:bodyPr/>
        <a:lstStyle/>
        <a:p>
          <a:r>
            <a:rPr lang="zh-CN" altLang="en-US" dirty="0"/>
            <a:t>操作步骤多</a:t>
          </a:r>
        </a:p>
      </dgm:t>
    </dgm:pt>
    <dgm:pt modelId="{0F8E56A3-232C-448A-BD37-E021F0E6A4CD}" type="parTrans" cxnId="{A2F3CCF6-F0F4-452B-AE29-EAF442A220E3}">
      <dgm:prSet/>
      <dgm:spPr/>
      <dgm:t>
        <a:bodyPr/>
        <a:lstStyle/>
        <a:p>
          <a:endParaRPr lang="zh-CN" altLang="en-US"/>
        </a:p>
      </dgm:t>
    </dgm:pt>
    <dgm:pt modelId="{FF7C1576-5834-4381-808C-BC7E63E0C546}" type="sibTrans" cxnId="{A2F3CCF6-F0F4-452B-AE29-EAF442A220E3}">
      <dgm:prSet/>
      <dgm:spPr/>
      <dgm:t>
        <a:bodyPr/>
        <a:lstStyle/>
        <a:p>
          <a:endParaRPr lang="zh-CN" altLang="en-US"/>
        </a:p>
      </dgm:t>
    </dgm:pt>
    <dgm:pt modelId="{FF1CAABE-2F98-4CCA-808E-2D5BA57A528E}">
      <dgm:prSet phldrT="[文本]"/>
      <dgm:spPr/>
      <dgm:t>
        <a:bodyPr/>
        <a:lstStyle/>
        <a:p>
          <a:r>
            <a:rPr lang="zh-CN" altLang="en-US" dirty="0"/>
            <a:t>需要修改配置文件</a:t>
          </a:r>
        </a:p>
      </dgm:t>
    </dgm:pt>
    <dgm:pt modelId="{E6A46328-300D-4561-884F-F62EBF69A614}" type="parTrans" cxnId="{BFE82191-0D3E-4B22-B5C8-F1D3614F119F}">
      <dgm:prSet/>
      <dgm:spPr/>
      <dgm:t>
        <a:bodyPr/>
        <a:lstStyle/>
        <a:p>
          <a:endParaRPr lang="zh-CN" altLang="en-US"/>
        </a:p>
      </dgm:t>
    </dgm:pt>
    <dgm:pt modelId="{C16AE322-598F-4FC5-BBC5-190382ABBB38}" type="sibTrans" cxnId="{BFE82191-0D3E-4B22-B5C8-F1D3614F119F}">
      <dgm:prSet/>
      <dgm:spPr/>
      <dgm:t>
        <a:bodyPr/>
        <a:lstStyle/>
        <a:p>
          <a:endParaRPr lang="zh-CN" altLang="en-US"/>
        </a:p>
      </dgm:t>
    </dgm:pt>
    <dgm:pt modelId="{6C56AAB8-C297-438C-8958-F0A7EF4E2498}">
      <dgm:prSet phldrT="[文本]"/>
      <dgm:spPr/>
      <dgm:t>
        <a:bodyPr/>
        <a:lstStyle/>
        <a:p>
          <a:r>
            <a:rPr lang="en-US" altLang="zh-CN" dirty="0"/>
            <a:t>Docker</a:t>
          </a:r>
          <a:r>
            <a:rPr lang="zh-CN" altLang="en-US" dirty="0"/>
            <a:t>部署</a:t>
          </a:r>
        </a:p>
      </dgm:t>
    </dgm:pt>
    <dgm:pt modelId="{62D56C7B-6C17-4813-AEAF-0F765D25906D}" type="parTrans" cxnId="{9A61B4A1-FE4C-475C-8CF0-3FFF12E6185C}">
      <dgm:prSet/>
      <dgm:spPr/>
      <dgm:t>
        <a:bodyPr/>
        <a:lstStyle/>
        <a:p>
          <a:endParaRPr lang="zh-CN" altLang="en-US"/>
        </a:p>
      </dgm:t>
    </dgm:pt>
    <dgm:pt modelId="{C39CADE6-27DD-4FF8-9B8A-15F932D4E127}" type="sibTrans" cxnId="{9A61B4A1-FE4C-475C-8CF0-3FFF12E6185C}">
      <dgm:prSet/>
      <dgm:spPr/>
      <dgm:t>
        <a:bodyPr/>
        <a:lstStyle/>
        <a:p>
          <a:endParaRPr lang="zh-CN" altLang="en-US"/>
        </a:p>
      </dgm:t>
    </dgm:pt>
    <dgm:pt modelId="{A7F2D98A-501A-498D-B7E4-B003E23EB75C}">
      <dgm:prSet phldrT="[文本]"/>
      <dgm:spPr/>
      <dgm:t>
        <a:bodyPr/>
        <a:lstStyle/>
        <a:p>
          <a:r>
            <a:rPr lang="zh-CN" altLang="en-US" dirty="0"/>
            <a:t>环境里有</a:t>
          </a:r>
          <a:r>
            <a:rPr lang="en-US" altLang="zh-CN" dirty="0"/>
            <a:t>docker</a:t>
          </a:r>
          <a:r>
            <a:rPr lang="zh-CN" altLang="en-US" dirty="0"/>
            <a:t>即可</a:t>
          </a:r>
        </a:p>
      </dgm:t>
    </dgm:pt>
    <dgm:pt modelId="{6C7A55E5-2A34-4F1C-83C3-21C8C21B8FB8}" type="parTrans" cxnId="{CA2BFDEF-7DC4-4100-820D-BEE7D2278997}">
      <dgm:prSet/>
      <dgm:spPr/>
      <dgm:t>
        <a:bodyPr/>
        <a:lstStyle/>
        <a:p>
          <a:endParaRPr lang="zh-CN" altLang="en-US"/>
        </a:p>
      </dgm:t>
    </dgm:pt>
    <dgm:pt modelId="{BA7D1832-F752-4A51-9694-2A41B92F9076}" type="sibTrans" cxnId="{CA2BFDEF-7DC4-4100-820D-BEE7D2278997}">
      <dgm:prSet/>
      <dgm:spPr/>
      <dgm:t>
        <a:bodyPr/>
        <a:lstStyle/>
        <a:p>
          <a:endParaRPr lang="zh-CN" altLang="en-US"/>
        </a:p>
      </dgm:t>
    </dgm:pt>
    <dgm:pt modelId="{4FB7B709-B691-4E7C-96AB-3038F9CC3569}">
      <dgm:prSet phldrT="[文本]"/>
      <dgm:spPr/>
      <dgm:t>
        <a:bodyPr/>
        <a:lstStyle/>
        <a:p>
          <a:r>
            <a:rPr lang="zh-CN" altLang="en-US" dirty="0"/>
            <a:t>操作只需一个命令</a:t>
          </a:r>
        </a:p>
      </dgm:t>
    </dgm:pt>
    <dgm:pt modelId="{D52CBA16-0B4F-4232-BDB0-97049C7CDB47}" type="parTrans" cxnId="{C5C0EA44-9692-44C2-AB4D-8D83B1DCD7F9}">
      <dgm:prSet/>
      <dgm:spPr/>
      <dgm:t>
        <a:bodyPr/>
        <a:lstStyle/>
        <a:p>
          <a:endParaRPr lang="zh-CN" altLang="en-US"/>
        </a:p>
      </dgm:t>
    </dgm:pt>
    <dgm:pt modelId="{52CABA6F-8EF9-43D0-831A-5D371640D9B0}" type="sibTrans" cxnId="{C5C0EA44-9692-44C2-AB4D-8D83B1DCD7F9}">
      <dgm:prSet/>
      <dgm:spPr/>
      <dgm:t>
        <a:bodyPr/>
        <a:lstStyle/>
        <a:p>
          <a:endParaRPr lang="zh-CN" altLang="en-US"/>
        </a:p>
      </dgm:t>
    </dgm:pt>
    <dgm:pt modelId="{608A19F0-F3A2-4E80-95E7-9852161E2B9A}">
      <dgm:prSet phldrT="[文本]"/>
      <dgm:spPr/>
      <dgm:t>
        <a:bodyPr/>
        <a:lstStyle/>
        <a:p>
          <a:r>
            <a:rPr lang="zh-CN" altLang="en-US" dirty="0"/>
            <a:t>不需要调整配置文件</a:t>
          </a:r>
        </a:p>
      </dgm:t>
    </dgm:pt>
    <dgm:pt modelId="{2C09495A-E9BE-41B1-AEC4-09DFD6B3D9BC}" type="parTrans" cxnId="{737D2437-3848-45B9-A08D-C5FE2DE0A780}">
      <dgm:prSet/>
      <dgm:spPr/>
      <dgm:t>
        <a:bodyPr/>
        <a:lstStyle/>
        <a:p>
          <a:endParaRPr lang="zh-CN" altLang="en-US"/>
        </a:p>
      </dgm:t>
    </dgm:pt>
    <dgm:pt modelId="{32437D38-FB93-419D-86EE-39797F698EAF}" type="sibTrans" cxnId="{737D2437-3848-45B9-A08D-C5FE2DE0A780}">
      <dgm:prSet/>
      <dgm:spPr/>
      <dgm:t>
        <a:bodyPr/>
        <a:lstStyle/>
        <a:p>
          <a:endParaRPr lang="zh-CN" altLang="en-US"/>
        </a:p>
      </dgm:t>
    </dgm:pt>
    <dgm:pt modelId="{32F59DA6-7B99-4EAB-8A8F-35DB753C288F}" type="pres">
      <dgm:prSet presAssocID="{C2078CCF-FF1C-4D27-BA2A-C08B67160435}" presName="layout" presStyleCnt="0">
        <dgm:presLayoutVars>
          <dgm:chMax/>
          <dgm:chPref/>
          <dgm:dir/>
          <dgm:resizeHandles/>
        </dgm:presLayoutVars>
      </dgm:prSet>
      <dgm:spPr/>
    </dgm:pt>
    <dgm:pt modelId="{A0A1C038-8340-4911-B8CE-00F539964A15}" type="pres">
      <dgm:prSet presAssocID="{86894065-091E-4A92-A3E7-DAEC3D48AA61}" presName="root" presStyleCnt="0">
        <dgm:presLayoutVars>
          <dgm:chMax/>
          <dgm:chPref/>
        </dgm:presLayoutVars>
      </dgm:prSet>
      <dgm:spPr/>
    </dgm:pt>
    <dgm:pt modelId="{F009DD54-6410-4F84-BFF0-172475F87C2C}" type="pres">
      <dgm:prSet presAssocID="{86894065-091E-4A92-A3E7-DAEC3D48AA61}" presName="rootComposite" presStyleCnt="0">
        <dgm:presLayoutVars/>
      </dgm:prSet>
      <dgm:spPr/>
    </dgm:pt>
    <dgm:pt modelId="{41CA06F4-9331-447B-A0C0-29C3836A7BAA}" type="pres">
      <dgm:prSet presAssocID="{86894065-091E-4A92-A3E7-DAEC3D48AA61}" presName="ParentAccent" presStyleLbl="alignNode1" presStyleIdx="0" presStyleCnt="2"/>
      <dgm:spPr/>
    </dgm:pt>
    <dgm:pt modelId="{4AB29D0B-704A-4389-84E1-E578C2E9E917}" type="pres">
      <dgm:prSet presAssocID="{86894065-091E-4A92-A3E7-DAEC3D48AA61}" presName="ParentSmallAccent" presStyleLbl="fgAcc1" presStyleIdx="0" presStyleCnt="2"/>
      <dgm:spPr/>
    </dgm:pt>
    <dgm:pt modelId="{3F04EC05-968F-493C-9F5B-BDB50E40BA42}" type="pres">
      <dgm:prSet presAssocID="{86894065-091E-4A92-A3E7-DAEC3D48AA61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694D5BD4-BE0D-4580-91D6-A3D690E9650C}" type="pres">
      <dgm:prSet presAssocID="{86894065-091E-4A92-A3E7-DAEC3D48AA61}" presName="childShape" presStyleCnt="0">
        <dgm:presLayoutVars>
          <dgm:chMax val="0"/>
          <dgm:chPref val="0"/>
        </dgm:presLayoutVars>
      </dgm:prSet>
      <dgm:spPr/>
    </dgm:pt>
    <dgm:pt modelId="{D731AEB9-F54F-4FC2-B48B-184F7669834C}" type="pres">
      <dgm:prSet presAssocID="{C85D9887-FB16-4883-B2DC-3E6D6F4C174A}" presName="childComposite" presStyleCnt="0">
        <dgm:presLayoutVars>
          <dgm:chMax val="0"/>
          <dgm:chPref val="0"/>
        </dgm:presLayoutVars>
      </dgm:prSet>
      <dgm:spPr/>
    </dgm:pt>
    <dgm:pt modelId="{6C214189-78F4-4AA2-9AC9-566C1C86D4B1}" type="pres">
      <dgm:prSet presAssocID="{C85D9887-FB16-4883-B2DC-3E6D6F4C174A}" presName="ChildAccent" presStyleLbl="solidFgAcc1" presStyleIdx="0" presStyleCnt="6"/>
      <dgm:spPr/>
    </dgm:pt>
    <dgm:pt modelId="{11D0BA37-CF8E-4BE3-9287-849219D76BAB}" type="pres">
      <dgm:prSet presAssocID="{C85D9887-FB16-4883-B2DC-3E6D6F4C174A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165C0C32-76E1-4286-9E3F-B57EB5C48C7D}" type="pres">
      <dgm:prSet presAssocID="{31489CAB-9D58-4355-AAD1-59EC67FB37E0}" presName="childComposite" presStyleCnt="0">
        <dgm:presLayoutVars>
          <dgm:chMax val="0"/>
          <dgm:chPref val="0"/>
        </dgm:presLayoutVars>
      </dgm:prSet>
      <dgm:spPr/>
    </dgm:pt>
    <dgm:pt modelId="{7E6678F1-DBD3-41AC-B0BD-4242FC2C69A8}" type="pres">
      <dgm:prSet presAssocID="{31489CAB-9D58-4355-AAD1-59EC67FB37E0}" presName="ChildAccent" presStyleLbl="solidFgAcc1" presStyleIdx="1" presStyleCnt="6"/>
      <dgm:spPr/>
    </dgm:pt>
    <dgm:pt modelId="{22C62AB9-9048-4227-A27E-50209AD0D998}" type="pres">
      <dgm:prSet presAssocID="{31489CAB-9D58-4355-AAD1-59EC67FB37E0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27623A4B-BDB8-4FEF-B643-F8F510B45CC2}" type="pres">
      <dgm:prSet presAssocID="{FF1CAABE-2F98-4CCA-808E-2D5BA57A528E}" presName="childComposite" presStyleCnt="0">
        <dgm:presLayoutVars>
          <dgm:chMax val="0"/>
          <dgm:chPref val="0"/>
        </dgm:presLayoutVars>
      </dgm:prSet>
      <dgm:spPr/>
    </dgm:pt>
    <dgm:pt modelId="{4CF128A5-1518-4603-9D28-70CE694A8786}" type="pres">
      <dgm:prSet presAssocID="{FF1CAABE-2F98-4CCA-808E-2D5BA57A528E}" presName="ChildAccent" presStyleLbl="solidFgAcc1" presStyleIdx="2" presStyleCnt="6"/>
      <dgm:spPr/>
    </dgm:pt>
    <dgm:pt modelId="{275ECCEE-90C3-45B9-8D67-A6065BA5BF4B}" type="pres">
      <dgm:prSet presAssocID="{FF1CAABE-2F98-4CCA-808E-2D5BA57A528E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0FFCFC9-A3BD-4B22-A958-8AEF543BE904}" type="pres">
      <dgm:prSet presAssocID="{6C56AAB8-C297-438C-8958-F0A7EF4E2498}" presName="root" presStyleCnt="0">
        <dgm:presLayoutVars>
          <dgm:chMax/>
          <dgm:chPref/>
        </dgm:presLayoutVars>
      </dgm:prSet>
      <dgm:spPr/>
    </dgm:pt>
    <dgm:pt modelId="{157B372D-EA12-453A-B7D3-A0D27FA2FF7A}" type="pres">
      <dgm:prSet presAssocID="{6C56AAB8-C297-438C-8958-F0A7EF4E2498}" presName="rootComposite" presStyleCnt="0">
        <dgm:presLayoutVars/>
      </dgm:prSet>
      <dgm:spPr/>
    </dgm:pt>
    <dgm:pt modelId="{ABDC9B54-4DE6-4F15-9D49-663EC19D8A8F}" type="pres">
      <dgm:prSet presAssocID="{6C56AAB8-C297-438C-8958-F0A7EF4E2498}" presName="ParentAccent" presStyleLbl="alignNode1" presStyleIdx="1" presStyleCnt="2"/>
      <dgm:spPr/>
    </dgm:pt>
    <dgm:pt modelId="{597819A7-B451-4B1F-9086-8B3D747D5534}" type="pres">
      <dgm:prSet presAssocID="{6C56AAB8-C297-438C-8958-F0A7EF4E2498}" presName="ParentSmallAccent" presStyleLbl="fgAcc1" presStyleIdx="1" presStyleCnt="2"/>
      <dgm:spPr/>
    </dgm:pt>
    <dgm:pt modelId="{780780D9-8BFE-4DB9-BA36-BF11BE3648F7}" type="pres">
      <dgm:prSet presAssocID="{6C56AAB8-C297-438C-8958-F0A7EF4E2498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90FF554D-976C-4B3E-9D11-69B9A30B4AC6}" type="pres">
      <dgm:prSet presAssocID="{6C56AAB8-C297-438C-8958-F0A7EF4E2498}" presName="childShape" presStyleCnt="0">
        <dgm:presLayoutVars>
          <dgm:chMax val="0"/>
          <dgm:chPref val="0"/>
        </dgm:presLayoutVars>
      </dgm:prSet>
      <dgm:spPr/>
    </dgm:pt>
    <dgm:pt modelId="{8E020490-58CC-4AFF-8F5D-274F70409C50}" type="pres">
      <dgm:prSet presAssocID="{A7F2D98A-501A-498D-B7E4-B003E23EB75C}" presName="childComposite" presStyleCnt="0">
        <dgm:presLayoutVars>
          <dgm:chMax val="0"/>
          <dgm:chPref val="0"/>
        </dgm:presLayoutVars>
      </dgm:prSet>
      <dgm:spPr/>
    </dgm:pt>
    <dgm:pt modelId="{A4769394-C05C-4483-97A9-F3700D8D8CA4}" type="pres">
      <dgm:prSet presAssocID="{A7F2D98A-501A-498D-B7E4-B003E23EB75C}" presName="ChildAccent" presStyleLbl="solidFgAcc1" presStyleIdx="3" presStyleCnt="6"/>
      <dgm:spPr/>
    </dgm:pt>
    <dgm:pt modelId="{C6E6E036-7E82-48E7-92E8-1691A142DAE6}" type="pres">
      <dgm:prSet presAssocID="{A7F2D98A-501A-498D-B7E4-B003E23EB75C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94E3F34-DF12-4A3F-919C-55539B51E710}" type="pres">
      <dgm:prSet presAssocID="{4FB7B709-B691-4E7C-96AB-3038F9CC3569}" presName="childComposite" presStyleCnt="0">
        <dgm:presLayoutVars>
          <dgm:chMax val="0"/>
          <dgm:chPref val="0"/>
        </dgm:presLayoutVars>
      </dgm:prSet>
      <dgm:spPr/>
    </dgm:pt>
    <dgm:pt modelId="{3771781C-157C-4CD3-B668-1B48833F6743}" type="pres">
      <dgm:prSet presAssocID="{4FB7B709-B691-4E7C-96AB-3038F9CC3569}" presName="ChildAccent" presStyleLbl="solidFgAcc1" presStyleIdx="4" presStyleCnt="6"/>
      <dgm:spPr/>
    </dgm:pt>
    <dgm:pt modelId="{6C624334-0404-4523-AC83-A2CEBE0EF446}" type="pres">
      <dgm:prSet presAssocID="{4FB7B709-B691-4E7C-96AB-3038F9CC3569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4F5B1EF-4A1E-4BE3-AC85-90BB414CA05B}" type="pres">
      <dgm:prSet presAssocID="{608A19F0-F3A2-4E80-95E7-9852161E2B9A}" presName="childComposite" presStyleCnt="0">
        <dgm:presLayoutVars>
          <dgm:chMax val="0"/>
          <dgm:chPref val="0"/>
        </dgm:presLayoutVars>
      </dgm:prSet>
      <dgm:spPr/>
    </dgm:pt>
    <dgm:pt modelId="{D7F12B22-C793-482F-BF8F-0A6CD21D52C1}" type="pres">
      <dgm:prSet presAssocID="{608A19F0-F3A2-4E80-95E7-9852161E2B9A}" presName="ChildAccent" presStyleLbl="solidFgAcc1" presStyleIdx="5" presStyleCnt="6"/>
      <dgm:spPr/>
    </dgm:pt>
    <dgm:pt modelId="{8E00D11D-15E9-4D7E-B398-F6C221B3D6EE}" type="pres">
      <dgm:prSet presAssocID="{608A19F0-F3A2-4E80-95E7-9852161E2B9A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68038000-7218-4213-8170-DB23D3356CB8}" type="presOf" srcId="{608A19F0-F3A2-4E80-95E7-9852161E2B9A}" destId="{8E00D11D-15E9-4D7E-B398-F6C221B3D6EE}" srcOrd="0" destOrd="0" presId="urn:microsoft.com/office/officeart/2008/layout/SquareAccentList"/>
    <dgm:cxn modelId="{737D2437-3848-45B9-A08D-C5FE2DE0A780}" srcId="{6C56AAB8-C297-438C-8958-F0A7EF4E2498}" destId="{608A19F0-F3A2-4E80-95E7-9852161E2B9A}" srcOrd="2" destOrd="0" parTransId="{2C09495A-E9BE-41B1-AEC4-09DFD6B3D9BC}" sibTransId="{32437D38-FB93-419D-86EE-39797F698EAF}"/>
    <dgm:cxn modelId="{CC5E9C3F-82BB-44C9-86FE-4845F5A18074}" srcId="{C2078CCF-FF1C-4D27-BA2A-C08B67160435}" destId="{86894065-091E-4A92-A3E7-DAEC3D48AA61}" srcOrd="0" destOrd="0" parTransId="{FBA6D867-A2D8-4289-BB58-B0D308362A88}" sibTransId="{C7737FEA-A9A8-4F41-9116-51A719E310C8}"/>
    <dgm:cxn modelId="{DC12F661-FA52-4344-BE98-328E5A66EC9C}" type="presOf" srcId="{86894065-091E-4A92-A3E7-DAEC3D48AA61}" destId="{3F04EC05-968F-493C-9F5B-BDB50E40BA42}" srcOrd="0" destOrd="0" presId="urn:microsoft.com/office/officeart/2008/layout/SquareAccentList"/>
    <dgm:cxn modelId="{C5C0EA44-9692-44C2-AB4D-8D83B1DCD7F9}" srcId="{6C56AAB8-C297-438C-8958-F0A7EF4E2498}" destId="{4FB7B709-B691-4E7C-96AB-3038F9CC3569}" srcOrd="1" destOrd="0" parTransId="{D52CBA16-0B4F-4232-BDB0-97049C7CDB47}" sibTransId="{52CABA6F-8EF9-43D0-831A-5D371640D9B0}"/>
    <dgm:cxn modelId="{5F3F4F49-E8B7-442B-ACBA-53BCF775AA21}" type="presOf" srcId="{FF1CAABE-2F98-4CCA-808E-2D5BA57A528E}" destId="{275ECCEE-90C3-45B9-8D67-A6065BA5BF4B}" srcOrd="0" destOrd="0" presId="urn:microsoft.com/office/officeart/2008/layout/SquareAccentList"/>
    <dgm:cxn modelId="{9B8A4E7C-34FB-4CEF-892C-6463910E2316}" srcId="{86894065-091E-4A92-A3E7-DAEC3D48AA61}" destId="{C85D9887-FB16-4883-B2DC-3E6D6F4C174A}" srcOrd="0" destOrd="0" parTransId="{DF8F0404-8E80-48C2-A54D-A6D2DF2466A6}" sibTransId="{BDD58FEE-1524-40F8-9976-CA47B9F8052D}"/>
    <dgm:cxn modelId="{20DFAD7C-2491-4925-8A29-44E76E1DD141}" type="presOf" srcId="{A7F2D98A-501A-498D-B7E4-B003E23EB75C}" destId="{C6E6E036-7E82-48E7-92E8-1691A142DAE6}" srcOrd="0" destOrd="0" presId="urn:microsoft.com/office/officeart/2008/layout/SquareAccentList"/>
    <dgm:cxn modelId="{BFE82191-0D3E-4B22-B5C8-F1D3614F119F}" srcId="{86894065-091E-4A92-A3E7-DAEC3D48AA61}" destId="{FF1CAABE-2F98-4CCA-808E-2D5BA57A528E}" srcOrd="2" destOrd="0" parTransId="{E6A46328-300D-4561-884F-F62EBF69A614}" sibTransId="{C16AE322-598F-4FC5-BBC5-190382ABBB38}"/>
    <dgm:cxn modelId="{CEE11793-6E35-43C1-A4E9-32E86704D30B}" type="presOf" srcId="{4FB7B709-B691-4E7C-96AB-3038F9CC3569}" destId="{6C624334-0404-4523-AC83-A2CEBE0EF446}" srcOrd="0" destOrd="0" presId="urn:microsoft.com/office/officeart/2008/layout/SquareAccentList"/>
    <dgm:cxn modelId="{4C87A8A1-02D1-414C-A71A-A938796329A3}" type="presOf" srcId="{C85D9887-FB16-4883-B2DC-3E6D6F4C174A}" destId="{11D0BA37-CF8E-4BE3-9287-849219D76BAB}" srcOrd="0" destOrd="0" presId="urn:microsoft.com/office/officeart/2008/layout/SquareAccentList"/>
    <dgm:cxn modelId="{9A61B4A1-FE4C-475C-8CF0-3FFF12E6185C}" srcId="{C2078CCF-FF1C-4D27-BA2A-C08B67160435}" destId="{6C56AAB8-C297-438C-8958-F0A7EF4E2498}" srcOrd="1" destOrd="0" parTransId="{62D56C7B-6C17-4813-AEAF-0F765D25906D}" sibTransId="{C39CADE6-27DD-4FF8-9B8A-15F932D4E127}"/>
    <dgm:cxn modelId="{25D4FDCC-BEE7-4CB5-90F1-80756EAE66A6}" type="presOf" srcId="{6C56AAB8-C297-438C-8958-F0A7EF4E2498}" destId="{780780D9-8BFE-4DB9-BA36-BF11BE3648F7}" srcOrd="0" destOrd="0" presId="urn:microsoft.com/office/officeart/2008/layout/SquareAccentList"/>
    <dgm:cxn modelId="{2166D4E8-BAEA-4AA0-947B-35BCA6B76BBD}" type="presOf" srcId="{31489CAB-9D58-4355-AAD1-59EC67FB37E0}" destId="{22C62AB9-9048-4227-A27E-50209AD0D998}" srcOrd="0" destOrd="0" presId="urn:microsoft.com/office/officeart/2008/layout/SquareAccentList"/>
    <dgm:cxn modelId="{CA2BFDEF-7DC4-4100-820D-BEE7D2278997}" srcId="{6C56AAB8-C297-438C-8958-F0A7EF4E2498}" destId="{A7F2D98A-501A-498D-B7E4-B003E23EB75C}" srcOrd="0" destOrd="0" parTransId="{6C7A55E5-2A34-4F1C-83C3-21C8C21B8FB8}" sibTransId="{BA7D1832-F752-4A51-9694-2A41B92F9076}"/>
    <dgm:cxn modelId="{A2F3CCF6-F0F4-452B-AE29-EAF442A220E3}" srcId="{86894065-091E-4A92-A3E7-DAEC3D48AA61}" destId="{31489CAB-9D58-4355-AAD1-59EC67FB37E0}" srcOrd="1" destOrd="0" parTransId="{0F8E56A3-232C-448A-BD37-E021F0E6A4CD}" sibTransId="{FF7C1576-5834-4381-808C-BC7E63E0C546}"/>
    <dgm:cxn modelId="{7D1B61FC-8F7C-40D1-8717-66D7B7F03528}" type="presOf" srcId="{C2078CCF-FF1C-4D27-BA2A-C08B67160435}" destId="{32F59DA6-7B99-4EAB-8A8F-35DB753C288F}" srcOrd="0" destOrd="0" presId="urn:microsoft.com/office/officeart/2008/layout/SquareAccentList"/>
    <dgm:cxn modelId="{07A2AC78-76C6-4EA3-8D26-ADD41F742868}" type="presParOf" srcId="{32F59DA6-7B99-4EAB-8A8F-35DB753C288F}" destId="{A0A1C038-8340-4911-B8CE-00F539964A15}" srcOrd="0" destOrd="0" presId="urn:microsoft.com/office/officeart/2008/layout/SquareAccentList"/>
    <dgm:cxn modelId="{8AFBA950-F4EE-46D0-902A-D170E34C0AA1}" type="presParOf" srcId="{A0A1C038-8340-4911-B8CE-00F539964A15}" destId="{F009DD54-6410-4F84-BFF0-172475F87C2C}" srcOrd="0" destOrd="0" presId="urn:microsoft.com/office/officeart/2008/layout/SquareAccentList"/>
    <dgm:cxn modelId="{EFF87F1C-4B61-4DCB-BCD0-F278401928BF}" type="presParOf" srcId="{F009DD54-6410-4F84-BFF0-172475F87C2C}" destId="{41CA06F4-9331-447B-A0C0-29C3836A7BAA}" srcOrd="0" destOrd="0" presId="urn:microsoft.com/office/officeart/2008/layout/SquareAccentList"/>
    <dgm:cxn modelId="{9CB9DAAD-9E5D-416E-A987-E4A1E3815B6B}" type="presParOf" srcId="{F009DD54-6410-4F84-BFF0-172475F87C2C}" destId="{4AB29D0B-704A-4389-84E1-E578C2E9E917}" srcOrd="1" destOrd="0" presId="urn:microsoft.com/office/officeart/2008/layout/SquareAccentList"/>
    <dgm:cxn modelId="{D3904201-2033-4EA8-AE1F-4CB007B1C60D}" type="presParOf" srcId="{F009DD54-6410-4F84-BFF0-172475F87C2C}" destId="{3F04EC05-968F-493C-9F5B-BDB50E40BA42}" srcOrd="2" destOrd="0" presId="urn:microsoft.com/office/officeart/2008/layout/SquareAccentList"/>
    <dgm:cxn modelId="{A3976046-DA46-490B-B12F-2AFA3D24FD9E}" type="presParOf" srcId="{A0A1C038-8340-4911-B8CE-00F539964A15}" destId="{694D5BD4-BE0D-4580-91D6-A3D690E9650C}" srcOrd="1" destOrd="0" presId="urn:microsoft.com/office/officeart/2008/layout/SquareAccentList"/>
    <dgm:cxn modelId="{51B1DFBA-3D6F-419D-8420-720F939B712F}" type="presParOf" srcId="{694D5BD4-BE0D-4580-91D6-A3D690E9650C}" destId="{D731AEB9-F54F-4FC2-B48B-184F7669834C}" srcOrd="0" destOrd="0" presId="urn:microsoft.com/office/officeart/2008/layout/SquareAccentList"/>
    <dgm:cxn modelId="{621F3716-F40A-4B58-854A-555C563A682B}" type="presParOf" srcId="{D731AEB9-F54F-4FC2-B48B-184F7669834C}" destId="{6C214189-78F4-4AA2-9AC9-566C1C86D4B1}" srcOrd="0" destOrd="0" presId="urn:microsoft.com/office/officeart/2008/layout/SquareAccentList"/>
    <dgm:cxn modelId="{93DC0D63-6702-414A-AC0D-1C9EFE75334D}" type="presParOf" srcId="{D731AEB9-F54F-4FC2-B48B-184F7669834C}" destId="{11D0BA37-CF8E-4BE3-9287-849219D76BAB}" srcOrd="1" destOrd="0" presId="urn:microsoft.com/office/officeart/2008/layout/SquareAccentList"/>
    <dgm:cxn modelId="{090D7218-A1C1-4843-8886-C6FB6D543728}" type="presParOf" srcId="{694D5BD4-BE0D-4580-91D6-A3D690E9650C}" destId="{165C0C32-76E1-4286-9E3F-B57EB5C48C7D}" srcOrd="1" destOrd="0" presId="urn:microsoft.com/office/officeart/2008/layout/SquareAccentList"/>
    <dgm:cxn modelId="{95005B97-85C9-4E25-9D58-D5A368A5FBC0}" type="presParOf" srcId="{165C0C32-76E1-4286-9E3F-B57EB5C48C7D}" destId="{7E6678F1-DBD3-41AC-B0BD-4242FC2C69A8}" srcOrd="0" destOrd="0" presId="urn:microsoft.com/office/officeart/2008/layout/SquareAccentList"/>
    <dgm:cxn modelId="{A62EB4A7-D88B-4CAF-8CAD-709DB35E8419}" type="presParOf" srcId="{165C0C32-76E1-4286-9E3F-B57EB5C48C7D}" destId="{22C62AB9-9048-4227-A27E-50209AD0D998}" srcOrd="1" destOrd="0" presId="urn:microsoft.com/office/officeart/2008/layout/SquareAccentList"/>
    <dgm:cxn modelId="{53347784-4412-4E43-A82A-2D4AD2C01906}" type="presParOf" srcId="{694D5BD4-BE0D-4580-91D6-A3D690E9650C}" destId="{27623A4B-BDB8-4FEF-B643-F8F510B45CC2}" srcOrd="2" destOrd="0" presId="urn:microsoft.com/office/officeart/2008/layout/SquareAccentList"/>
    <dgm:cxn modelId="{C7CDD72B-C08F-442D-931F-0B7BEFCF1A28}" type="presParOf" srcId="{27623A4B-BDB8-4FEF-B643-F8F510B45CC2}" destId="{4CF128A5-1518-4603-9D28-70CE694A8786}" srcOrd="0" destOrd="0" presId="urn:microsoft.com/office/officeart/2008/layout/SquareAccentList"/>
    <dgm:cxn modelId="{EC2080BA-67FF-4CFB-9478-BC2D5359DA88}" type="presParOf" srcId="{27623A4B-BDB8-4FEF-B643-F8F510B45CC2}" destId="{275ECCEE-90C3-45B9-8D67-A6065BA5BF4B}" srcOrd="1" destOrd="0" presId="urn:microsoft.com/office/officeart/2008/layout/SquareAccentList"/>
    <dgm:cxn modelId="{3E724678-AEB3-4B8E-B650-7984D46AEB9C}" type="presParOf" srcId="{32F59DA6-7B99-4EAB-8A8F-35DB753C288F}" destId="{E0FFCFC9-A3BD-4B22-A958-8AEF543BE904}" srcOrd="1" destOrd="0" presId="urn:microsoft.com/office/officeart/2008/layout/SquareAccentList"/>
    <dgm:cxn modelId="{C5D0FC5A-6648-4122-8AD7-2ECAB0E3AF2A}" type="presParOf" srcId="{E0FFCFC9-A3BD-4B22-A958-8AEF543BE904}" destId="{157B372D-EA12-453A-B7D3-A0D27FA2FF7A}" srcOrd="0" destOrd="0" presId="urn:microsoft.com/office/officeart/2008/layout/SquareAccentList"/>
    <dgm:cxn modelId="{527304B6-A62D-4A01-AA4D-77EAA5944BB6}" type="presParOf" srcId="{157B372D-EA12-453A-B7D3-A0D27FA2FF7A}" destId="{ABDC9B54-4DE6-4F15-9D49-663EC19D8A8F}" srcOrd="0" destOrd="0" presId="urn:microsoft.com/office/officeart/2008/layout/SquareAccentList"/>
    <dgm:cxn modelId="{A16985B3-6BCE-4B41-A042-96BB04937F06}" type="presParOf" srcId="{157B372D-EA12-453A-B7D3-A0D27FA2FF7A}" destId="{597819A7-B451-4B1F-9086-8B3D747D5534}" srcOrd="1" destOrd="0" presId="urn:microsoft.com/office/officeart/2008/layout/SquareAccentList"/>
    <dgm:cxn modelId="{B321D58D-12F6-4AEA-935B-7205D3DEE5BE}" type="presParOf" srcId="{157B372D-EA12-453A-B7D3-A0D27FA2FF7A}" destId="{780780D9-8BFE-4DB9-BA36-BF11BE3648F7}" srcOrd="2" destOrd="0" presId="urn:microsoft.com/office/officeart/2008/layout/SquareAccentList"/>
    <dgm:cxn modelId="{7019CA87-9C9F-43B7-9826-74EB86D2340E}" type="presParOf" srcId="{E0FFCFC9-A3BD-4B22-A958-8AEF543BE904}" destId="{90FF554D-976C-4B3E-9D11-69B9A30B4AC6}" srcOrd="1" destOrd="0" presId="urn:microsoft.com/office/officeart/2008/layout/SquareAccentList"/>
    <dgm:cxn modelId="{89B46901-56C1-43D2-A332-939F890DAD25}" type="presParOf" srcId="{90FF554D-976C-4B3E-9D11-69B9A30B4AC6}" destId="{8E020490-58CC-4AFF-8F5D-274F70409C50}" srcOrd="0" destOrd="0" presId="urn:microsoft.com/office/officeart/2008/layout/SquareAccentList"/>
    <dgm:cxn modelId="{DF345D1F-6BCC-435E-B0FB-D371E04EF332}" type="presParOf" srcId="{8E020490-58CC-4AFF-8F5D-274F70409C50}" destId="{A4769394-C05C-4483-97A9-F3700D8D8CA4}" srcOrd="0" destOrd="0" presId="urn:microsoft.com/office/officeart/2008/layout/SquareAccentList"/>
    <dgm:cxn modelId="{374AFF1A-C903-4773-B991-44A031D32FE5}" type="presParOf" srcId="{8E020490-58CC-4AFF-8F5D-274F70409C50}" destId="{C6E6E036-7E82-48E7-92E8-1691A142DAE6}" srcOrd="1" destOrd="0" presId="urn:microsoft.com/office/officeart/2008/layout/SquareAccentList"/>
    <dgm:cxn modelId="{ED8A73DE-B96E-4373-BAE6-7FEE5EB98DD0}" type="presParOf" srcId="{90FF554D-976C-4B3E-9D11-69B9A30B4AC6}" destId="{894E3F34-DF12-4A3F-919C-55539B51E710}" srcOrd="1" destOrd="0" presId="urn:microsoft.com/office/officeart/2008/layout/SquareAccentList"/>
    <dgm:cxn modelId="{2C44EC1E-A0E9-4151-8600-4CC81A3783C8}" type="presParOf" srcId="{894E3F34-DF12-4A3F-919C-55539B51E710}" destId="{3771781C-157C-4CD3-B668-1B48833F6743}" srcOrd="0" destOrd="0" presId="urn:microsoft.com/office/officeart/2008/layout/SquareAccentList"/>
    <dgm:cxn modelId="{EA54A4E9-C6BC-4C78-A31E-D1942A4BDA7D}" type="presParOf" srcId="{894E3F34-DF12-4A3F-919C-55539B51E710}" destId="{6C624334-0404-4523-AC83-A2CEBE0EF446}" srcOrd="1" destOrd="0" presId="urn:microsoft.com/office/officeart/2008/layout/SquareAccentList"/>
    <dgm:cxn modelId="{4FF03A23-703D-45F9-92D5-A88DCE777A1D}" type="presParOf" srcId="{90FF554D-976C-4B3E-9D11-69B9A30B4AC6}" destId="{94F5B1EF-4A1E-4BE3-AC85-90BB414CA05B}" srcOrd="2" destOrd="0" presId="urn:microsoft.com/office/officeart/2008/layout/SquareAccentList"/>
    <dgm:cxn modelId="{1351F8AB-3CEF-4171-95BB-862D569FD916}" type="presParOf" srcId="{94F5B1EF-4A1E-4BE3-AC85-90BB414CA05B}" destId="{D7F12B22-C793-482F-BF8F-0A6CD21D52C1}" srcOrd="0" destOrd="0" presId="urn:microsoft.com/office/officeart/2008/layout/SquareAccentList"/>
    <dgm:cxn modelId="{5530B88B-1C1D-4828-8843-FE580FFC1817}" type="presParOf" srcId="{94F5B1EF-4A1E-4BE3-AC85-90BB414CA05B}" destId="{8E00D11D-15E9-4D7E-B398-F6C221B3D6E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598486-6C56-47C2-A020-D6AA337375E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AE2835FE-6B26-4638-A1E6-5EC13D1AA04E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docker-compose</a:t>
          </a:r>
          <a:endParaRPr lang="zh-CN" altLang="en-US" dirty="0">
            <a:solidFill>
              <a:schemeClr val="tx1"/>
            </a:solidFill>
          </a:endParaRPr>
        </a:p>
      </dgm:t>
    </dgm:pt>
    <dgm:pt modelId="{58644198-A1E8-4D8F-94FC-CCE7FB85F557}" type="parTrans" cxnId="{ECA3BD3D-01C7-44E0-9810-6FBF283D4B1D}">
      <dgm:prSet/>
      <dgm:spPr/>
      <dgm:t>
        <a:bodyPr/>
        <a:lstStyle/>
        <a:p>
          <a:endParaRPr lang="zh-CN" altLang="en-US"/>
        </a:p>
      </dgm:t>
    </dgm:pt>
    <dgm:pt modelId="{6EB62016-B3AF-4FB6-9472-37486B3801D0}" type="sibTrans" cxnId="{ECA3BD3D-01C7-44E0-9810-6FBF283D4B1D}">
      <dgm:prSet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E291073-D285-44A2-B379-C72EE278F8EF}">
      <dgm:prSet phldrT="[文本]"/>
      <dgm:spPr/>
      <dgm:t>
        <a:bodyPr/>
        <a:lstStyle/>
        <a:p>
          <a:r>
            <a:rPr lang="en-US" altLang="zh-CN" dirty="0" err="1"/>
            <a:t>redis</a:t>
          </a:r>
          <a:endParaRPr lang="zh-CN" altLang="en-US" dirty="0"/>
        </a:p>
      </dgm:t>
    </dgm:pt>
    <dgm:pt modelId="{A130A82D-6E05-4D97-94A3-24CC0A71F01E}" type="parTrans" cxnId="{DEF4BB39-CC13-4275-87C8-045F9D1D110D}">
      <dgm:prSet/>
      <dgm:spPr/>
      <dgm:t>
        <a:bodyPr/>
        <a:lstStyle/>
        <a:p>
          <a:endParaRPr lang="zh-CN" altLang="en-US"/>
        </a:p>
      </dgm:t>
    </dgm:pt>
    <dgm:pt modelId="{C07CA167-F21C-4596-B7B3-E5DB9886B3C5}" type="sibTrans" cxnId="{DEF4BB39-CC13-4275-87C8-045F9D1D110D}">
      <dgm:prSet/>
      <dgm:spPr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84E34C38-0E7A-46B1-9863-200C7CDE6472}">
      <dgm:prSet phldrT="[文本]"/>
      <dgm:spPr/>
      <dgm:t>
        <a:bodyPr/>
        <a:lstStyle/>
        <a:p>
          <a:r>
            <a:rPr lang="en-US" altLang="zh-CN" dirty="0"/>
            <a:t>python</a:t>
          </a:r>
          <a:endParaRPr lang="zh-CN" altLang="en-US" dirty="0"/>
        </a:p>
      </dgm:t>
    </dgm:pt>
    <dgm:pt modelId="{247BA35F-3409-42D7-B244-F8AFD7AF1C02}" type="parTrans" cxnId="{97CBD470-D699-406B-9B7F-BD575993522B}">
      <dgm:prSet/>
      <dgm:spPr/>
      <dgm:t>
        <a:bodyPr/>
        <a:lstStyle/>
        <a:p>
          <a:endParaRPr lang="zh-CN" altLang="en-US"/>
        </a:p>
      </dgm:t>
    </dgm:pt>
    <dgm:pt modelId="{B961ECAB-4907-4C61-B552-F7F1735185D1}" type="sibTrans" cxnId="{97CBD470-D699-406B-9B7F-BD575993522B}">
      <dgm:prSet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381484F-CE06-475E-9629-0088EA7B0311}">
      <dgm:prSet phldrT="[文本]"/>
      <dgm:spPr/>
      <dgm:t>
        <a:bodyPr/>
        <a:lstStyle/>
        <a:p>
          <a:r>
            <a:rPr lang="en-US" altLang="zh-CN" dirty="0"/>
            <a:t>Node.JS</a:t>
          </a:r>
          <a:endParaRPr lang="zh-CN" altLang="en-US" dirty="0"/>
        </a:p>
      </dgm:t>
    </dgm:pt>
    <dgm:pt modelId="{AB4DE18F-9BE1-4898-B7C4-FB2C92DC6C7C}" type="parTrans" cxnId="{77049E15-50CE-47FE-87BF-5984C276A8A2}">
      <dgm:prSet/>
      <dgm:spPr/>
      <dgm:t>
        <a:bodyPr/>
        <a:lstStyle/>
        <a:p>
          <a:endParaRPr lang="zh-CN" altLang="en-US"/>
        </a:p>
      </dgm:t>
    </dgm:pt>
    <dgm:pt modelId="{0D165B43-1D45-4918-84ED-2394B2B5D365}" type="sibTrans" cxnId="{77049E15-50CE-47FE-87BF-5984C276A8A2}">
      <dgm:prSet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48895AF-09BF-4AE1-926D-78E5A0CD5175}" type="pres">
      <dgm:prSet presAssocID="{CB598486-6C56-47C2-A020-D6AA337375E8}" presName="Name0" presStyleCnt="0">
        <dgm:presLayoutVars>
          <dgm:chMax val="7"/>
          <dgm:chPref val="7"/>
          <dgm:dir/>
        </dgm:presLayoutVars>
      </dgm:prSet>
      <dgm:spPr/>
    </dgm:pt>
    <dgm:pt modelId="{D7B9CD1A-8631-4A0C-9FCC-82D8C9242667}" type="pres">
      <dgm:prSet presAssocID="{CB598486-6C56-47C2-A020-D6AA337375E8}" presName="Name1" presStyleCnt="0"/>
      <dgm:spPr/>
    </dgm:pt>
    <dgm:pt modelId="{7595677B-6414-4034-BB64-3BFEB941740D}" type="pres">
      <dgm:prSet presAssocID="{6EB62016-B3AF-4FB6-9472-37486B3801D0}" presName="picture_1" presStyleCnt="0"/>
      <dgm:spPr/>
    </dgm:pt>
    <dgm:pt modelId="{0E5D0425-2B94-460F-AA94-DD4ED82448E8}" type="pres">
      <dgm:prSet presAssocID="{6EB62016-B3AF-4FB6-9472-37486B3801D0}" presName="pictureRepeatNode" presStyleLbl="alignImgPlace1" presStyleIdx="0" presStyleCnt="4"/>
      <dgm:spPr/>
    </dgm:pt>
    <dgm:pt modelId="{4A273FC2-2F93-42AD-94BF-8DA8EFDE48A2}" type="pres">
      <dgm:prSet presAssocID="{AE2835FE-6B26-4638-A1E6-5EC13D1AA04E}" presName="text_1" presStyleLbl="node1" presStyleIdx="0" presStyleCnt="0" custScaleX="87404" custScaleY="24413" custLinFactNeighborX="-88017" custLinFactNeighborY="69632">
        <dgm:presLayoutVars>
          <dgm:bulletEnabled val="1"/>
        </dgm:presLayoutVars>
      </dgm:prSet>
      <dgm:spPr/>
    </dgm:pt>
    <dgm:pt modelId="{B4DACFC7-8C82-4D23-8B6A-132C84C75BDB}" type="pres">
      <dgm:prSet presAssocID="{C07CA167-F21C-4596-B7B3-E5DB9886B3C5}" presName="picture_2" presStyleCnt="0"/>
      <dgm:spPr/>
    </dgm:pt>
    <dgm:pt modelId="{B991EB72-09E7-4221-890F-147863EBABAC}" type="pres">
      <dgm:prSet presAssocID="{C07CA167-F21C-4596-B7B3-E5DB9886B3C5}" presName="pictureRepeatNode" presStyleLbl="alignImgPlace1" presStyleIdx="1" presStyleCnt="4"/>
      <dgm:spPr/>
    </dgm:pt>
    <dgm:pt modelId="{FB2DA39F-332D-4589-84FD-AE9CA83FABC8}" type="pres">
      <dgm:prSet presAssocID="{1E291073-D285-44A2-B379-C72EE278F8EF}" presName="line_2" presStyleLbl="parChTrans1D1" presStyleIdx="0" presStyleCnt="3"/>
      <dgm:spPr/>
    </dgm:pt>
    <dgm:pt modelId="{2C6A4DFB-22AC-452C-B2C0-405ACFE4E63A}" type="pres">
      <dgm:prSet presAssocID="{1E291073-D285-44A2-B379-C72EE278F8EF}" presName="textparent_2" presStyleLbl="node1" presStyleIdx="0" presStyleCnt="0"/>
      <dgm:spPr/>
    </dgm:pt>
    <dgm:pt modelId="{6DB52699-3D6F-4916-B0E9-4F2A50E9C2A0}" type="pres">
      <dgm:prSet presAssocID="{1E291073-D285-44A2-B379-C72EE278F8EF}" presName="text_2" presStyleLbl="revTx" presStyleIdx="0" presStyleCnt="3" custScaleX="58191">
        <dgm:presLayoutVars>
          <dgm:bulletEnabled val="1"/>
        </dgm:presLayoutVars>
      </dgm:prSet>
      <dgm:spPr/>
    </dgm:pt>
    <dgm:pt modelId="{5FA7BDE4-22DE-4442-AB97-2BE638319627}" type="pres">
      <dgm:prSet presAssocID="{B961ECAB-4907-4C61-B552-F7F1735185D1}" presName="picture_3" presStyleCnt="0"/>
      <dgm:spPr/>
    </dgm:pt>
    <dgm:pt modelId="{551A9E75-7258-4F88-8E1C-FF690146A444}" type="pres">
      <dgm:prSet presAssocID="{B961ECAB-4907-4C61-B552-F7F1735185D1}" presName="pictureRepeatNode" presStyleLbl="alignImgPlace1" presStyleIdx="2" presStyleCnt="4"/>
      <dgm:spPr/>
    </dgm:pt>
    <dgm:pt modelId="{F42F4442-F16C-4F55-8620-D02FF70A0358}" type="pres">
      <dgm:prSet presAssocID="{84E34C38-0E7A-46B1-9863-200C7CDE6472}" presName="line_3" presStyleLbl="parChTrans1D1" presStyleIdx="1" presStyleCnt="3"/>
      <dgm:spPr/>
    </dgm:pt>
    <dgm:pt modelId="{6A8E1EEE-2F9C-4E9D-A35E-E6007221DA8A}" type="pres">
      <dgm:prSet presAssocID="{84E34C38-0E7A-46B1-9863-200C7CDE6472}" presName="textparent_3" presStyleLbl="node1" presStyleIdx="0" presStyleCnt="0"/>
      <dgm:spPr/>
    </dgm:pt>
    <dgm:pt modelId="{485A45AA-D4B4-4F3F-80BD-DD864D952049}" type="pres">
      <dgm:prSet presAssocID="{84E34C38-0E7A-46B1-9863-200C7CDE6472}" presName="text_3" presStyleLbl="revTx" presStyleIdx="1" presStyleCnt="3">
        <dgm:presLayoutVars>
          <dgm:bulletEnabled val="1"/>
        </dgm:presLayoutVars>
      </dgm:prSet>
      <dgm:spPr/>
    </dgm:pt>
    <dgm:pt modelId="{6353E7AA-B702-49D2-BFB7-9EA198DD7ED5}" type="pres">
      <dgm:prSet presAssocID="{0D165B43-1D45-4918-84ED-2394B2B5D365}" presName="picture_4" presStyleCnt="0"/>
      <dgm:spPr/>
    </dgm:pt>
    <dgm:pt modelId="{EFF32EF4-482F-4BFA-833B-83798156A2C5}" type="pres">
      <dgm:prSet presAssocID="{0D165B43-1D45-4918-84ED-2394B2B5D365}" presName="pictureRepeatNode" presStyleLbl="alignImgPlace1" presStyleIdx="3" presStyleCnt="4"/>
      <dgm:spPr/>
    </dgm:pt>
    <dgm:pt modelId="{9B864ACD-BAF3-477E-BBF5-D7287121E79A}" type="pres">
      <dgm:prSet presAssocID="{4381484F-CE06-475E-9629-0088EA7B0311}" presName="line_4" presStyleLbl="parChTrans1D1" presStyleIdx="2" presStyleCnt="3"/>
      <dgm:spPr/>
    </dgm:pt>
    <dgm:pt modelId="{1A435C3F-DB52-4CF0-A661-ECF5FBAB18A8}" type="pres">
      <dgm:prSet presAssocID="{4381484F-CE06-475E-9629-0088EA7B0311}" presName="textparent_4" presStyleLbl="node1" presStyleIdx="0" presStyleCnt="0"/>
      <dgm:spPr/>
    </dgm:pt>
    <dgm:pt modelId="{40FB9D7F-B41D-4A1A-B65A-CFDE7FFB4FB0}" type="pres">
      <dgm:prSet presAssocID="{4381484F-CE06-475E-9629-0088EA7B0311}" presName="text_4" presStyleLbl="revTx" presStyleIdx="2" presStyleCnt="3">
        <dgm:presLayoutVars>
          <dgm:bulletEnabled val="1"/>
        </dgm:presLayoutVars>
      </dgm:prSet>
      <dgm:spPr/>
    </dgm:pt>
  </dgm:ptLst>
  <dgm:cxnLst>
    <dgm:cxn modelId="{A373F40F-41F4-4B13-A036-594B9530589F}" type="presOf" srcId="{0D165B43-1D45-4918-84ED-2394B2B5D365}" destId="{EFF32EF4-482F-4BFA-833B-83798156A2C5}" srcOrd="0" destOrd="0" presId="urn:microsoft.com/office/officeart/2008/layout/CircularPictureCallout"/>
    <dgm:cxn modelId="{77049E15-50CE-47FE-87BF-5984C276A8A2}" srcId="{CB598486-6C56-47C2-A020-D6AA337375E8}" destId="{4381484F-CE06-475E-9629-0088EA7B0311}" srcOrd="3" destOrd="0" parTransId="{AB4DE18F-9BE1-4898-B7C4-FB2C92DC6C7C}" sibTransId="{0D165B43-1D45-4918-84ED-2394B2B5D365}"/>
    <dgm:cxn modelId="{DEF4BB39-CC13-4275-87C8-045F9D1D110D}" srcId="{CB598486-6C56-47C2-A020-D6AA337375E8}" destId="{1E291073-D285-44A2-B379-C72EE278F8EF}" srcOrd="1" destOrd="0" parTransId="{A130A82D-6E05-4D97-94A3-24CC0A71F01E}" sibTransId="{C07CA167-F21C-4596-B7B3-E5DB9886B3C5}"/>
    <dgm:cxn modelId="{DBE0D53A-9218-43DC-9255-D6CE026F76B4}" type="presOf" srcId="{4381484F-CE06-475E-9629-0088EA7B0311}" destId="{40FB9D7F-B41D-4A1A-B65A-CFDE7FFB4FB0}" srcOrd="0" destOrd="0" presId="urn:microsoft.com/office/officeart/2008/layout/CircularPictureCallout"/>
    <dgm:cxn modelId="{ECA3BD3D-01C7-44E0-9810-6FBF283D4B1D}" srcId="{CB598486-6C56-47C2-A020-D6AA337375E8}" destId="{AE2835FE-6B26-4638-A1E6-5EC13D1AA04E}" srcOrd="0" destOrd="0" parTransId="{58644198-A1E8-4D8F-94FC-CCE7FB85F557}" sibTransId="{6EB62016-B3AF-4FB6-9472-37486B3801D0}"/>
    <dgm:cxn modelId="{97CBD470-D699-406B-9B7F-BD575993522B}" srcId="{CB598486-6C56-47C2-A020-D6AA337375E8}" destId="{84E34C38-0E7A-46B1-9863-200C7CDE6472}" srcOrd="2" destOrd="0" parTransId="{247BA35F-3409-42D7-B244-F8AFD7AF1C02}" sibTransId="{B961ECAB-4907-4C61-B552-F7F1735185D1}"/>
    <dgm:cxn modelId="{290E6B73-2927-4D71-B430-8CEBDEB38290}" type="presOf" srcId="{6EB62016-B3AF-4FB6-9472-37486B3801D0}" destId="{0E5D0425-2B94-460F-AA94-DD4ED82448E8}" srcOrd="0" destOrd="0" presId="urn:microsoft.com/office/officeart/2008/layout/CircularPictureCallout"/>
    <dgm:cxn modelId="{8F81648B-5C61-46F2-A074-8875B6AAAF02}" type="presOf" srcId="{AE2835FE-6B26-4638-A1E6-5EC13D1AA04E}" destId="{4A273FC2-2F93-42AD-94BF-8DA8EFDE48A2}" srcOrd="0" destOrd="0" presId="urn:microsoft.com/office/officeart/2008/layout/CircularPictureCallout"/>
    <dgm:cxn modelId="{E27DB08B-5AD8-4D05-88EF-E9E3D9AF3915}" type="presOf" srcId="{1E291073-D285-44A2-B379-C72EE278F8EF}" destId="{6DB52699-3D6F-4916-B0E9-4F2A50E9C2A0}" srcOrd="0" destOrd="0" presId="urn:microsoft.com/office/officeart/2008/layout/CircularPictureCallout"/>
    <dgm:cxn modelId="{7DDF1A8E-9BB0-4882-854D-5EE628B7E0E3}" type="presOf" srcId="{84E34C38-0E7A-46B1-9863-200C7CDE6472}" destId="{485A45AA-D4B4-4F3F-80BD-DD864D952049}" srcOrd="0" destOrd="0" presId="urn:microsoft.com/office/officeart/2008/layout/CircularPictureCallout"/>
    <dgm:cxn modelId="{898F8D92-41C9-423D-8788-4E6D84AB174B}" type="presOf" srcId="{B961ECAB-4907-4C61-B552-F7F1735185D1}" destId="{551A9E75-7258-4F88-8E1C-FF690146A444}" srcOrd="0" destOrd="0" presId="urn:microsoft.com/office/officeart/2008/layout/CircularPictureCallout"/>
    <dgm:cxn modelId="{8D269BB0-83A2-4530-B8EC-E883252D4A49}" type="presOf" srcId="{CB598486-6C56-47C2-A020-D6AA337375E8}" destId="{048895AF-09BF-4AE1-926D-78E5A0CD5175}" srcOrd="0" destOrd="0" presId="urn:microsoft.com/office/officeart/2008/layout/CircularPictureCallout"/>
    <dgm:cxn modelId="{97E573BE-0FB4-4B06-9EA6-2C9540D55CF9}" type="presOf" srcId="{C07CA167-F21C-4596-B7B3-E5DB9886B3C5}" destId="{B991EB72-09E7-4221-890F-147863EBABAC}" srcOrd="0" destOrd="0" presId="urn:microsoft.com/office/officeart/2008/layout/CircularPictureCallout"/>
    <dgm:cxn modelId="{900A1EC7-54D6-42EC-9E33-0ADFC9B0AFF2}" type="presParOf" srcId="{048895AF-09BF-4AE1-926D-78E5A0CD5175}" destId="{D7B9CD1A-8631-4A0C-9FCC-82D8C9242667}" srcOrd="0" destOrd="0" presId="urn:microsoft.com/office/officeart/2008/layout/CircularPictureCallout"/>
    <dgm:cxn modelId="{4CADFEAA-5AEE-4BB1-A52B-A5135CF38CF4}" type="presParOf" srcId="{D7B9CD1A-8631-4A0C-9FCC-82D8C9242667}" destId="{7595677B-6414-4034-BB64-3BFEB941740D}" srcOrd="0" destOrd="0" presId="urn:microsoft.com/office/officeart/2008/layout/CircularPictureCallout"/>
    <dgm:cxn modelId="{7B25ABDA-CB16-4541-8E69-944ED6961C4A}" type="presParOf" srcId="{7595677B-6414-4034-BB64-3BFEB941740D}" destId="{0E5D0425-2B94-460F-AA94-DD4ED82448E8}" srcOrd="0" destOrd="0" presId="urn:microsoft.com/office/officeart/2008/layout/CircularPictureCallout"/>
    <dgm:cxn modelId="{C654AB3A-57A8-4990-8A04-09E5AAA4FC94}" type="presParOf" srcId="{D7B9CD1A-8631-4A0C-9FCC-82D8C9242667}" destId="{4A273FC2-2F93-42AD-94BF-8DA8EFDE48A2}" srcOrd="1" destOrd="0" presId="urn:microsoft.com/office/officeart/2008/layout/CircularPictureCallout"/>
    <dgm:cxn modelId="{A39686E1-880B-475C-A4F4-A48474D384D4}" type="presParOf" srcId="{D7B9CD1A-8631-4A0C-9FCC-82D8C9242667}" destId="{B4DACFC7-8C82-4D23-8B6A-132C84C75BDB}" srcOrd="2" destOrd="0" presId="urn:microsoft.com/office/officeart/2008/layout/CircularPictureCallout"/>
    <dgm:cxn modelId="{94F5E66E-AD2F-432C-815A-3FF33DD1481D}" type="presParOf" srcId="{B4DACFC7-8C82-4D23-8B6A-132C84C75BDB}" destId="{B991EB72-09E7-4221-890F-147863EBABAC}" srcOrd="0" destOrd="0" presId="urn:microsoft.com/office/officeart/2008/layout/CircularPictureCallout"/>
    <dgm:cxn modelId="{BED112BF-D2DF-4385-8B05-4CEFB3DC4EB2}" type="presParOf" srcId="{D7B9CD1A-8631-4A0C-9FCC-82D8C9242667}" destId="{FB2DA39F-332D-4589-84FD-AE9CA83FABC8}" srcOrd="3" destOrd="0" presId="urn:microsoft.com/office/officeart/2008/layout/CircularPictureCallout"/>
    <dgm:cxn modelId="{F3F236F8-6617-4C57-BCCF-533E7CE9D39F}" type="presParOf" srcId="{D7B9CD1A-8631-4A0C-9FCC-82D8C9242667}" destId="{2C6A4DFB-22AC-452C-B2C0-405ACFE4E63A}" srcOrd="4" destOrd="0" presId="urn:microsoft.com/office/officeart/2008/layout/CircularPictureCallout"/>
    <dgm:cxn modelId="{FA6E320F-07D1-4486-AE5D-E5F74FFEDB19}" type="presParOf" srcId="{2C6A4DFB-22AC-452C-B2C0-405ACFE4E63A}" destId="{6DB52699-3D6F-4916-B0E9-4F2A50E9C2A0}" srcOrd="0" destOrd="0" presId="urn:microsoft.com/office/officeart/2008/layout/CircularPictureCallout"/>
    <dgm:cxn modelId="{51E9ED2B-EF51-472A-B3B0-C115BB4998F2}" type="presParOf" srcId="{D7B9CD1A-8631-4A0C-9FCC-82D8C9242667}" destId="{5FA7BDE4-22DE-4442-AB97-2BE638319627}" srcOrd="5" destOrd="0" presId="urn:microsoft.com/office/officeart/2008/layout/CircularPictureCallout"/>
    <dgm:cxn modelId="{A1C04EC8-E690-434B-8DD4-D6DBAB54BC37}" type="presParOf" srcId="{5FA7BDE4-22DE-4442-AB97-2BE638319627}" destId="{551A9E75-7258-4F88-8E1C-FF690146A444}" srcOrd="0" destOrd="0" presId="urn:microsoft.com/office/officeart/2008/layout/CircularPictureCallout"/>
    <dgm:cxn modelId="{0B290F5C-68C7-4247-9C1B-2EAB7BCDB9D1}" type="presParOf" srcId="{D7B9CD1A-8631-4A0C-9FCC-82D8C9242667}" destId="{F42F4442-F16C-4F55-8620-D02FF70A0358}" srcOrd="6" destOrd="0" presId="urn:microsoft.com/office/officeart/2008/layout/CircularPictureCallout"/>
    <dgm:cxn modelId="{697687FF-310D-4182-A596-D382840005CE}" type="presParOf" srcId="{D7B9CD1A-8631-4A0C-9FCC-82D8C9242667}" destId="{6A8E1EEE-2F9C-4E9D-A35E-E6007221DA8A}" srcOrd="7" destOrd="0" presId="urn:microsoft.com/office/officeart/2008/layout/CircularPictureCallout"/>
    <dgm:cxn modelId="{D78CB2AB-564C-465D-A68D-4021C02B0243}" type="presParOf" srcId="{6A8E1EEE-2F9C-4E9D-A35E-E6007221DA8A}" destId="{485A45AA-D4B4-4F3F-80BD-DD864D952049}" srcOrd="0" destOrd="0" presId="urn:microsoft.com/office/officeart/2008/layout/CircularPictureCallout"/>
    <dgm:cxn modelId="{E46F72A0-B220-4725-9C03-8D704F3BE1A9}" type="presParOf" srcId="{D7B9CD1A-8631-4A0C-9FCC-82D8C9242667}" destId="{6353E7AA-B702-49D2-BFB7-9EA198DD7ED5}" srcOrd="8" destOrd="0" presId="urn:microsoft.com/office/officeart/2008/layout/CircularPictureCallout"/>
    <dgm:cxn modelId="{25DE6BAE-EACC-41F2-94F1-203137EC2434}" type="presParOf" srcId="{6353E7AA-B702-49D2-BFB7-9EA198DD7ED5}" destId="{EFF32EF4-482F-4BFA-833B-83798156A2C5}" srcOrd="0" destOrd="0" presId="urn:microsoft.com/office/officeart/2008/layout/CircularPictureCallout"/>
    <dgm:cxn modelId="{8F6CF0D4-D838-49B1-9FEE-0E99976A95BF}" type="presParOf" srcId="{D7B9CD1A-8631-4A0C-9FCC-82D8C9242667}" destId="{9B864ACD-BAF3-477E-BBF5-D7287121E79A}" srcOrd="9" destOrd="0" presId="urn:microsoft.com/office/officeart/2008/layout/CircularPictureCallout"/>
    <dgm:cxn modelId="{1E576A83-7635-43A4-ACC3-72A98E9F95D3}" type="presParOf" srcId="{D7B9CD1A-8631-4A0C-9FCC-82D8C9242667}" destId="{1A435C3F-DB52-4CF0-A661-ECF5FBAB18A8}" srcOrd="10" destOrd="0" presId="urn:microsoft.com/office/officeart/2008/layout/CircularPictureCallout"/>
    <dgm:cxn modelId="{31F56D59-0B0E-47F2-8B17-A599EB9015A6}" type="presParOf" srcId="{1A435C3F-DB52-4CF0-A661-ECF5FBAB18A8}" destId="{40FB9D7F-B41D-4A1A-B65A-CFDE7FFB4FB0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C2CA0-4DB0-47AC-89AC-02AD506A1496}">
      <dsp:nvSpPr>
        <dsp:cNvPr id="0" name=""/>
        <dsp:cNvSpPr/>
      </dsp:nvSpPr>
      <dsp:spPr>
        <a:xfrm>
          <a:off x="8543" y="1245654"/>
          <a:ext cx="2553417" cy="1532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/>
            <a:t>服务需求说明</a:t>
          </a:r>
        </a:p>
      </dsp:txBody>
      <dsp:txXfrm>
        <a:off x="53415" y="1290526"/>
        <a:ext cx="2463673" cy="1442306"/>
      </dsp:txXfrm>
    </dsp:sp>
    <dsp:sp modelId="{D1F64D88-5DEF-454B-B5BA-91AC74B357D7}">
      <dsp:nvSpPr>
        <dsp:cNvPr id="0" name=""/>
        <dsp:cNvSpPr/>
      </dsp:nvSpPr>
      <dsp:spPr>
        <a:xfrm>
          <a:off x="2817302" y="1695056"/>
          <a:ext cx="541324" cy="6332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2817302" y="1821705"/>
        <a:ext cx="378927" cy="379949"/>
      </dsp:txXfrm>
    </dsp:sp>
    <dsp:sp modelId="{F6953879-4FAC-420E-B358-581BEF5417B8}">
      <dsp:nvSpPr>
        <dsp:cNvPr id="0" name=""/>
        <dsp:cNvSpPr/>
      </dsp:nvSpPr>
      <dsp:spPr>
        <a:xfrm>
          <a:off x="3583327" y="1245654"/>
          <a:ext cx="2553417" cy="1532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 dirty="0"/>
            <a:t>原始服务部署方法</a:t>
          </a:r>
        </a:p>
      </dsp:txBody>
      <dsp:txXfrm>
        <a:off x="3628199" y="1290526"/>
        <a:ext cx="2463673" cy="1442306"/>
      </dsp:txXfrm>
    </dsp:sp>
    <dsp:sp modelId="{AA290556-D62F-49E0-8214-6085CD79F3B6}">
      <dsp:nvSpPr>
        <dsp:cNvPr id="0" name=""/>
        <dsp:cNvSpPr/>
      </dsp:nvSpPr>
      <dsp:spPr>
        <a:xfrm>
          <a:off x="6392087" y="1695056"/>
          <a:ext cx="541324" cy="6332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6392087" y="1821705"/>
        <a:ext cx="378927" cy="379949"/>
      </dsp:txXfrm>
    </dsp:sp>
    <dsp:sp modelId="{908E933C-810A-4E65-BE57-A18AC67A348A}">
      <dsp:nvSpPr>
        <dsp:cNvPr id="0" name=""/>
        <dsp:cNvSpPr/>
      </dsp:nvSpPr>
      <dsp:spPr>
        <a:xfrm>
          <a:off x="7158112" y="1245654"/>
          <a:ext cx="2553417" cy="1532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 dirty="0"/>
            <a:t>基于</a:t>
          </a:r>
          <a:r>
            <a:rPr lang="en-US" sz="3400" kern="1200" dirty="0"/>
            <a:t>Docker</a:t>
          </a:r>
          <a:r>
            <a:rPr lang="zh-CN" sz="3400" kern="1200" dirty="0"/>
            <a:t>的一键部署</a:t>
          </a:r>
        </a:p>
      </dsp:txBody>
      <dsp:txXfrm>
        <a:off x="7202984" y="1290526"/>
        <a:ext cx="2463673" cy="144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FA41D-2291-4EA8-8A8F-4E3892419F0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机器学习</a:t>
          </a:r>
        </a:p>
      </dsp:txBody>
      <dsp:txXfrm rot="-5400000">
        <a:off x="1" y="515391"/>
        <a:ext cx="1029841" cy="441360"/>
      </dsp:txXfrm>
    </dsp:sp>
    <dsp:sp modelId="{E9A4CCB1-A1B1-4DC5-9CA6-203D28310854}">
      <dsp:nvSpPr>
        <dsp:cNvPr id="0" name=""/>
        <dsp:cNvSpPr/>
      </dsp:nvSpPr>
      <dsp:spPr>
        <a:xfrm rot="5400000">
          <a:off x="4896911" y="-3866599"/>
          <a:ext cx="956281" cy="8690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通过标记图片训练出可以识别的模型，然后利用模型做对象检测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Python</a:t>
          </a:r>
          <a:r>
            <a:rPr lang="zh-CN" altLang="en-US" sz="2200" kern="1200" dirty="0"/>
            <a:t>、</a:t>
          </a:r>
          <a:r>
            <a:rPr lang="en-US" altLang="zh-CN" sz="2200" kern="1200" dirty="0"/>
            <a:t>Tensorflow</a:t>
          </a:r>
          <a:r>
            <a:rPr lang="zh-CN" altLang="en-US" sz="2200" kern="1200" dirty="0"/>
            <a:t>、</a:t>
          </a:r>
          <a:r>
            <a:rPr lang="en-US" altLang="zh-CN" sz="2200" kern="1200" dirty="0"/>
            <a:t>OpenCV</a:t>
          </a:r>
          <a:endParaRPr lang="zh-CN" altLang="en-US" sz="2200" kern="1200" dirty="0"/>
        </a:p>
      </dsp:txBody>
      <dsp:txXfrm rot="-5400000">
        <a:off x="1029842" y="47152"/>
        <a:ext cx="8643738" cy="862917"/>
      </dsp:txXfrm>
    </dsp:sp>
    <dsp:sp modelId="{49698ECE-10D9-4970-9E27-3FAA5A2751C1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API</a:t>
          </a:r>
          <a:r>
            <a:rPr lang="zh-CN" altLang="en-US" sz="1900" kern="1200" dirty="0"/>
            <a:t>服务</a:t>
          </a:r>
        </a:p>
      </dsp:txBody>
      <dsp:txXfrm rot="-5400000">
        <a:off x="1" y="1790682"/>
        <a:ext cx="1029841" cy="441360"/>
      </dsp:txXfrm>
    </dsp:sp>
    <dsp:sp modelId="{F7C1EC81-324C-4BE5-92DE-09975360CF7F}">
      <dsp:nvSpPr>
        <dsp:cNvPr id="0" name=""/>
        <dsp:cNvSpPr/>
      </dsp:nvSpPr>
      <dsp:spPr>
        <a:xfrm rot="5400000">
          <a:off x="4896911" y="-2591308"/>
          <a:ext cx="956281" cy="8690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将机器学习的功能包装成</a:t>
          </a:r>
          <a:r>
            <a:rPr lang="en-US" altLang="zh-CN" sz="2200" kern="1200" dirty="0"/>
            <a:t>http</a:t>
          </a:r>
          <a:r>
            <a:rPr lang="zh-CN" altLang="en-US" sz="2200" kern="1200" dirty="0"/>
            <a:t>接口，这样降更方便实用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Node.JS</a:t>
          </a:r>
          <a:endParaRPr lang="zh-CN" altLang="en-US" sz="2200" kern="1200" dirty="0"/>
        </a:p>
      </dsp:txBody>
      <dsp:txXfrm rot="-5400000">
        <a:off x="1029842" y="1322443"/>
        <a:ext cx="8643738" cy="862917"/>
      </dsp:txXfrm>
    </dsp:sp>
    <dsp:sp modelId="{0A3B3533-1E4D-461A-9D46-5837D666F282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前端应用</a:t>
          </a:r>
        </a:p>
      </dsp:txBody>
      <dsp:txXfrm rot="-5400000">
        <a:off x="1" y="3065974"/>
        <a:ext cx="1029841" cy="441360"/>
      </dsp:txXfrm>
    </dsp:sp>
    <dsp:sp modelId="{D03ABCAB-59A3-46CA-94D2-F1684B734A49}">
      <dsp:nvSpPr>
        <dsp:cNvPr id="0" name=""/>
        <dsp:cNvSpPr/>
      </dsp:nvSpPr>
      <dsp:spPr>
        <a:xfrm rot="5400000">
          <a:off x="4896911" y="-1316016"/>
          <a:ext cx="956281" cy="8690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将</a:t>
          </a:r>
          <a:r>
            <a:rPr lang="en-US" altLang="zh-CN" sz="2200" kern="1200" dirty="0"/>
            <a:t>API</a:t>
          </a:r>
          <a:r>
            <a:rPr lang="zh-CN" altLang="en-US" sz="2200" kern="1200" dirty="0"/>
            <a:t>服务打包成垂直面向用户的功能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例如</a:t>
          </a:r>
          <a:r>
            <a:rPr lang="en-US" altLang="zh-CN" sz="2200" kern="1200" dirty="0"/>
            <a:t>PHP</a:t>
          </a:r>
          <a:endParaRPr lang="zh-CN" altLang="en-US" sz="2200" kern="1200" dirty="0"/>
        </a:p>
      </dsp:txBody>
      <dsp:txXfrm rot="-5400000">
        <a:off x="1029842" y="2597735"/>
        <a:ext cx="8643738" cy="862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034AF-4F83-4FD5-9DBE-BF582DE4DB5A}">
      <dsp:nvSpPr>
        <dsp:cNvPr id="0" name=""/>
        <dsp:cNvSpPr/>
      </dsp:nvSpPr>
      <dsp:spPr>
        <a:xfrm>
          <a:off x="739298" y="9269"/>
          <a:ext cx="8241664" cy="12003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9054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安装并启动</a:t>
          </a:r>
          <a:r>
            <a:rPr lang="en-US" altLang="zh-CN" sz="1600" kern="1200" dirty="0" err="1"/>
            <a:t>reids</a:t>
          </a:r>
          <a:endParaRPr lang="zh-CN" altLang="en-US" sz="1600" kern="1200" dirty="0"/>
        </a:p>
      </dsp:txBody>
      <dsp:txXfrm>
        <a:off x="739298" y="309344"/>
        <a:ext cx="7941589" cy="600150"/>
      </dsp:txXfrm>
    </dsp:sp>
    <dsp:sp modelId="{09D08FDE-66A5-4527-9270-9B174FAB1844}">
      <dsp:nvSpPr>
        <dsp:cNvPr id="0" name=""/>
        <dsp:cNvSpPr/>
      </dsp:nvSpPr>
      <dsp:spPr>
        <a:xfrm>
          <a:off x="739298" y="934874"/>
          <a:ext cx="2538432" cy="2312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/>
            <a:t>redis</a:t>
          </a:r>
          <a:r>
            <a:rPr lang="zh-CN" altLang="en-US" sz="1600" kern="1200" dirty="0"/>
            <a:t>同时被</a:t>
          </a:r>
          <a:r>
            <a:rPr lang="en-US" altLang="zh-CN" sz="1600" kern="1200" dirty="0"/>
            <a:t>Node.JS</a:t>
          </a:r>
          <a:r>
            <a:rPr lang="zh-CN" altLang="en-US" sz="1600" kern="1200" dirty="0"/>
            <a:t>和</a:t>
          </a:r>
          <a:r>
            <a:rPr lang="en-US" altLang="zh-CN" sz="1600" kern="1200" dirty="0"/>
            <a:t>Python</a:t>
          </a:r>
          <a:r>
            <a:rPr lang="zh-CN" altLang="en-US" sz="1600" kern="1200" dirty="0"/>
            <a:t>依赖</a:t>
          </a:r>
        </a:p>
      </dsp:txBody>
      <dsp:txXfrm>
        <a:off x="739298" y="934874"/>
        <a:ext cx="2538432" cy="2312220"/>
      </dsp:txXfrm>
    </dsp:sp>
    <dsp:sp modelId="{8816633E-2B86-409B-BCB8-D9AF3BD8E283}">
      <dsp:nvSpPr>
        <dsp:cNvPr id="0" name=""/>
        <dsp:cNvSpPr/>
      </dsp:nvSpPr>
      <dsp:spPr>
        <a:xfrm>
          <a:off x="3277731" y="409369"/>
          <a:ext cx="5703231" cy="12003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9054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安装</a:t>
          </a:r>
          <a:r>
            <a:rPr lang="en-US" altLang="zh-CN" sz="1600" kern="1200" dirty="0"/>
            <a:t>python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TensorFlow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OpenCV</a:t>
          </a:r>
          <a:r>
            <a:rPr lang="zh-CN" altLang="en-US" sz="1600" kern="1200" dirty="0"/>
            <a:t>等并启动</a:t>
          </a:r>
          <a:r>
            <a:rPr lang="en-US" altLang="zh-CN" sz="1600" kern="1200" dirty="0"/>
            <a:t>python</a:t>
          </a:r>
          <a:r>
            <a:rPr lang="zh-CN" altLang="en-US" sz="1600" kern="1200" dirty="0"/>
            <a:t>代码</a:t>
          </a:r>
        </a:p>
      </dsp:txBody>
      <dsp:txXfrm>
        <a:off x="3277731" y="709444"/>
        <a:ext cx="5403156" cy="600150"/>
      </dsp:txXfrm>
    </dsp:sp>
    <dsp:sp modelId="{D0D36380-4240-47DD-9187-6EB4566D3BD6}">
      <dsp:nvSpPr>
        <dsp:cNvPr id="0" name=""/>
        <dsp:cNvSpPr/>
      </dsp:nvSpPr>
      <dsp:spPr>
        <a:xfrm>
          <a:off x="3277731" y="1334974"/>
          <a:ext cx="2538432" cy="2312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虽然并不会影响到</a:t>
          </a:r>
          <a:r>
            <a:rPr lang="en-US" altLang="zh-CN" sz="1600" kern="1200" dirty="0"/>
            <a:t>node</a:t>
          </a:r>
          <a:r>
            <a:rPr lang="zh-CN" altLang="en-US" sz="1600" kern="1200" dirty="0"/>
            <a:t>，但它是用来消费掉</a:t>
          </a:r>
          <a:r>
            <a:rPr lang="en-US" altLang="zh-CN" sz="1600" kern="1200" dirty="0"/>
            <a:t>node</a:t>
          </a:r>
          <a:r>
            <a:rPr lang="zh-CN" altLang="en-US" sz="1600" kern="1200" dirty="0"/>
            <a:t>产生的任务的</a:t>
          </a:r>
        </a:p>
      </dsp:txBody>
      <dsp:txXfrm>
        <a:off x="3277731" y="1334974"/>
        <a:ext cx="2538432" cy="2312220"/>
      </dsp:txXfrm>
    </dsp:sp>
    <dsp:sp modelId="{31C4C290-923A-400D-88AD-14D67AF6EE8B}">
      <dsp:nvSpPr>
        <dsp:cNvPr id="0" name=""/>
        <dsp:cNvSpPr/>
      </dsp:nvSpPr>
      <dsp:spPr>
        <a:xfrm>
          <a:off x="5816164" y="809469"/>
          <a:ext cx="3164799" cy="12003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9054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安装</a:t>
          </a:r>
          <a:r>
            <a:rPr lang="en-US" altLang="zh-CN" sz="1600" kern="1200" dirty="0"/>
            <a:t>node</a:t>
          </a:r>
          <a:r>
            <a:rPr lang="zh-CN" altLang="en-US" sz="1600" kern="1200" dirty="0"/>
            <a:t>，下载依赖，启动</a:t>
          </a:r>
        </a:p>
      </dsp:txBody>
      <dsp:txXfrm>
        <a:off x="5816164" y="1109544"/>
        <a:ext cx="2864724" cy="600150"/>
      </dsp:txXfrm>
    </dsp:sp>
    <dsp:sp modelId="{FB7FBD47-1FA2-41A6-A0BC-E48589C06EE0}">
      <dsp:nvSpPr>
        <dsp:cNvPr id="0" name=""/>
        <dsp:cNvSpPr/>
      </dsp:nvSpPr>
      <dsp:spPr>
        <a:xfrm>
          <a:off x="5816164" y="1735074"/>
          <a:ext cx="2538432" cy="2278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启动</a:t>
          </a:r>
          <a:r>
            <a:rPr lang="en-US" altLang="zh-CN" sz="1600" kern="1200" dirty="0"/>
            <a:t>web</a:t>
          </a:r>
          <a:r>
            <a:rPr lang="zh-CN" altLang="en-US" sz="1600" kern="1200" dirty="0"/>
            <a:t>服务就可以按照前面的流程处理图片了</a:t>
          </a:r>
        </a:p>
      </dsp:txBody>
      <dsp:txXfrm>
        <a:off x="5816164" y="1735074"/>
        <a:ext cx="2538432" cy="2278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A06F4-9331-447B-A0C0-29C3836A7BAA}">
      <dsp:nvSpPr>
        <dsp:cNvPr id="0" name=""/>
        <dsp:cNvSpPr/>
      </dsp:nvSpPr>
      <dsp:spPr>
        <a:xfrm>
          <a:off x="239751" y="952670"/>
          <a:ext cx="4507687" cy="530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29D0B-704A-4389-84E1-E578C2E9E917}">
      <dsp:nvSpPr>
        <dsp:cNvPr id="0" name=""/>
        <dsp:cNvSpPr/>
      </dsp:nvSpPr>
      <dsp:spPr>
        <a:xfrm>
          <a:off x="239751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4EC05-968F-493C-9F5B-BDB50E40BA42}">
      <dsp:nvSpPr>
        <dsp:cNvPr id="0" name=""/>
        <dsp:cNvSpPr/>
      </dsp:nvSpPr>
      <dsp:spPr>
        <a:xfrm>
          <a:off x="239751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手工部署</a:t>
          </a:r>
        </a:p>
      </dsp:txBody>
      <dsp:txXfrm>
        <a:off x="239751" y="0"/>
        <a:ext cx="4507687" cy="952670"/>
      </dsp:txXfrm>
    </dsp:sp>
    <dsp:sp modelId="{6C214189-78F4-4AA2-9AC9-566C1C86D4B1}">
      <dsp:nvSpPr>
        <dsp:cNvPr id="0" name=""/>
        <dsp:cNvSpPr/>
      </dsp:nvSpPr>
      <dsp:spPr>
        <a:xfrm>
          <a:off x="239751" y="1923738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0BA37-CF8E-4BE3-9287-849219D76BAB}">
      <dsp:nvSpPr>
        <dsp:cNvPr id="0" name=""/>
        <dsp:cNvSpPr/>
      </dsp:nvSpPr>
      <dsp:spPr>
        <a:xfrm>
          <a:off x="555289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环境依赖严重</a:t>
          </a:r>
        </a:p>
      </dsp:txBody>
      <dsp:txXfrm>
        <a:off x="555289" y="1703362"/>
        <a:ext cx="4192149" cy="771894"/>
      </dsp:txXfrm>
    </dsp:sp>
    <dsp:sp modelId="{7E6678F1-DBD3-41AC-B0BD-4242FC2C69A8}">
      <dsp:nvSpPr>
        <dsp:cNvPr id="0" name=""/>
        <dsp:cNvSpPr/>
      </dsp:nvSpPr>
      <dsp:spPr>
        <a:xfrm>
          <a:off x="239751" y="2695633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62AB9-9048-4227-A27E-50209AD0D998}">
      <dsp:nvSpPr>
        <dsp:cNvPr id="0" name=""/>
        <dsp:cNvSpPr/>
      </dsp:nvSpPr>
      <dsp:spPr>
        <a:xfrm>
          <a:off x="555289" y="2475257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操作步骤多</a:t>
          </a:r>
        </a:p>
      </dsp:txBody>
      <dsp:txXfrm>
        <a:off x="555289" y="2475257"/>
        <a:ext cx="4192149" cy="771894"/>
      </dsp:txXfrm>
    </dsp:sp>
    <dsp:sp modelId="{4CF128A5-1518-4603-9D28-70CE694A8786}">
      <dsp:nvSpPr>
        <dsp:cNvPr id="0" name=""/>
        <dsp:cNvSpPr/>
      </dsp:nvSpPr>
      <dsp:spPr>
        <a:xfrm>
          <a:off x="239751" y="3467528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ECCEE-90C3-45B9-8D67-A6065BA5BF4B}">
      <dsp:nvSpPr>
        <dsp:cNvPr id="0" name=""/>
        <dsp:cNvSpPr/>
      </dsp:nvSpPr>
      <dsp:spPr>
        <a:xfrm>
          <a:off x="555289" y="324715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需要修改配置文件</a:t>
          </a:r>
        </a:p>
      </dsp:txBody>
      <dsp:txXfrm>
        <a:off x="555289" y="3247152"/>
        <a:ext cx="4192149" cy="771894"/>
      </dsp:txXfrm>
    </dsp:sp>
    <dsp:sp modelId="{ABDC9B54-4DE6-4F15-9D49-663EC19D8A8F}">
      <dsp:nvSpPr>
        <dsp:cNvPr id="0" name=""/>
        <dsp:cNvSpPr/>
      </dsp:nvSpPr>
      <dsp:spPr>
        <a:xfrm>
          <a:off x="4972823" y="952670"/>
          <a:ext cx="4507687" cy="530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819A7-B451-4B1F-9086-8B3D747D5534}">
      <dsp:nvSpPr>
        <dsp:cNvPr id="0" name=""/>
        <dsp:cNvSpPr/>
      </dsp:nvSpPr>
      <dsp:spPr>
        <a:xfrm>
          <a:off x="4972823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780D9-8BFE-4DB9-BA36-BF11BE3648F7}">
      <dsp:nvSpPr>
        <dsp:cNvPr id="0" name=""/>
        <dsp:cNvSpPr/>
      </dsp:nvSpPr>
      <dsp:spPr>
        <a:xfrm>
          <a:off x="4972823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Docker</a:t>
          </a:r>
          <a:r>
            <a:rPr lang="zh-CN" altLang="en-US" sz="4800" kern="1200" dirty="0"/>
            <a:t>部署</a:t>
          </a:r>
        </a:p>
      </dsp:txBody>
      <dsp:txXfrm>
        <a:off x="4972823" y="0"/>
        <a:ext cx="4507687" cy="952670"/>
      </dsp:txXfrm>
    </dsp:sp>
    <dsp:sp modelId="{A4769394-C05C-4483-97A9-F3700D8D8CA4}">
      <dsp:nvSpPr>
        <dsp:cNvPr id="0" name=""/>
        <dsp:cNvSpPr/>
      </dsp:nvSpPr>
      <dsp:spPr>
        <a:xfrm>
          <a:off x="4972823" y="1923738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6E036-7E82-48E7-92E8-1691A142DAE6}">
      <dsp:nvSpPr>
        <dsp:cNvPr id="0" name=""/>
        <dsp:cNvSpPr/>
      </dsp:nvSpPr>
      <dsp:spPr>
        <a:xfrm>
          <a:off x="5288361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环境里有</a:t>
          </a:r>
          <a:r>
            <a:rPr lang="en-US" altLang="zh-CN" sz="2400" kern="1200" dirty="0"/>
            <a:t>docker</a:t>
          </a:r>
          <a:r>
            <a:rPr lang="zh-CN" altLang="en-US" sz="2400" kern="1200" dirty="0"/>
            <a:t>即可</a:t>
          </a:r>
        </a:p>
      </dsp:txBody>
      <dsp:txXfrm>
        <a:off x="5288361" y="1703362"/>
        <a:ext cx="4192149" cy="771894"/>
      </dsp:txXfrm>
    </dsp:sp>
    <dsp:sp modelId="{3771781C-157C-4CD3-B668-1B48833F6743}">
      <dsp:nvSpPr>
        <dsp:cNvPr id="0" name=""/>
        <dsp:cNvSpPr/>
      </dsp:nvSpPr>
      <dsp:spPr>
        <a:xfrm>
          <a:off x="4972823" y="2695633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24334-0404-4523-AC83-A2CEBE0EF446}">
      <dsp:nvSpPr>
        <dsp:cNvPr id="0" name=""/>
        <dsp:cNvSpPr/>
      </dsp:nvSpPr>
      <dsp:spPr>
        <a:xfrm>
          <a:off x="5288361" y="2475257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操作只需一个命令</a:t>
          </a:r>
        </a:p>
      </dsp:txBody>
      <dsp:txXfrm>
        <a:off x="5288361" y="2475257"/>
        <a:ext cx="4192149" cy="771894"/>
      </dsp:txXfrm>
    </dsp:sp>
    <dsp:sp modelId="{D7F12B22-C793-482F-BF8F-0A6CD21D52C1}">
      <dsp:nvSpPr>
        <dsp:cNvPr id="0" name=""/>
        <dsp:cNvSpPr/>
      </dsp:nvSpPr>
      <dsp:spPr>
        <a:xfrm>
          <a:off x="4972823" y="3467528"/>
          <a:ext cx="331142" cy="331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0D11D-15E9-4D7E-B398-F6C221B3D6EE}">
      <dsp:nvSpPr>
        <dsp:cNvPr id="0" name=""/>
        <dsp:cNvSpPr/>
      </dsp:nvSpPr>
      <dsp:spPr>
        <a:xfrm>
          <a:off x="5288361" y="324715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不需要调整配置文件</a:t>
          </a:r>
        </a:p>
      </dsp:txBody>
      <dsp:txXfrm>
        <a:off x="5288361" y="3247152"/>
        <a:ext cx="4192149" cy="7718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64ACD-BAF3-477E-BBF5-D7287121E79A}">
      <dsp:nvSpPr>
        <dsp:cNvPr id="0" name=""/>
        <dsp:cNvSpPr/>
      </dsp:nvSpPr>
      <dsp:spPr>
        <a:xfrm>
          <a:off x="2960115" y="3419316"/>
          <a:ext cx="4038815" cy="0"/>
        </a:xfrm>
        <a:prstGeom prst="line">
          <a:avLst/>
        </a:pr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4442-F16C-4F55-8620-D02FF70A0358}">
      <dsp:nvSpPr>
        <dsp:cNvPr id="0" name=""/>
        <dsp:cNvSpPr/>
      </dsp:nvSpPr>
      <dsp:spPr>
        <a:xfrm>
          <a:off x="2960115" y="2011362"/>
          <a:ext cx="3459543" cy="0"/>
        </a:xfrm>
        <a:prstGeom prst="line">
          <a:avLst/>
        </a:pr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A39F-332D-4589-84FD-AE9CA83FABC8}">
      <dsp:nvSpPr>
        <dsp:cNvPr id="0" name=""/>
        <dsp:cNvSpPr/>
      </dsp:nvSpPr>
      <dsp:spPr>
        <a:xfrm>
          <a:off x="2960115" y="603408"/>
          <a:ext cx="4038815" cy="0"/>
        </a:xfrm>
        <a:prstGeom prst="line">
          <a:avLst/>
        </a:pr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D0425-2B94-460F-AA94-DD4ED82448E8}">
      <dsp:nvSpPr>
        <dsp:cNvPr id="0" name=""/>
        <dsp:cNvSpPr/>
      </dsp:nvSpPr>
      <dsp:spPr>
        <a:xfrm>
          <a:off x="948752" y="0"/>
          <a:ext cx="4022725" cy="402272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73FC2-2F93-42AD-94BF-8DA8EFDE48A2}">
      <dsp:nvSpPr>
        <dsp:cNvPr id="0" name=""/>
        <dsp:cNvSpPr/>
      </dsp:nvSpPr>
      <dsp:spPr>
        <a:xfrm>
          <a:off x="0" y="3562139"/>
          <a:ext cx="2250254" cy="3240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chemeClr val="tx1"/>
              </a:solidFill>
            </a:rPr>
            <a:t>docker-compose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0" y="3562139"/>
        <a:ext cx="2250254" cy="324082"/>
      </dsp:txXfrm>
    </dsp:sp>
    <dsp:sp modelId="{B991EB72-09E7-4221-890F-147863EBABAC}">
      <dsp:nvSpPr>
        <dsp:cNvPr id="0" name=""/>
        <dsp:cNvSpPr/>
      </dsp:nvSpPr>
      <dsp:spPr>
        <a:xfrm>
          <a:off x="6395522" y="0"/>
          <a:ext cx="1206817" cy="120681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52699-3D6F-4916-B0E9-4F2A50E9C2A0}">
      <dsp:nvSpPr>
        <dsp:cNvPr id="0" name=""/>
        <dsp:cNvSpPr/>
      </dsp:nvSpPr>
      <dsp:spPr>
        <a:xfrm>
          <a:off x="7602339" y="0"/>
          <a:ext cx="730541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0" rIns="8382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redis</a:t>
          </a:r>
          <a:endParaRPr lang="zh-CN" altLang="en-US" sz="2200" kern="1200" dirty="0"/>
        </a:p>
      </dsp:txBody>
      <dsp:txXfrm>
        <a:off x="7602339" y="0"/>
        <a:ext cx="730541" cy="1206817"/>
      </dsp:txXfrm>
    </dsp:sp>
    <dsp:sp modelId="{551A9E75-7258-4F88-8E1C-FF690146A444}">
      <dsp:nvSpPr>
        <dsp:cNvPr id="0" name=""/>
        <dsp:cNvSpPr/>
      </dsp:nvSpPr>
      <dsp:spPr>
        <a:xfrm>
          <a:off x="5816249" y="1407953"/>
          <a:ext cx="1206817" cy="120681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A45AA-D4B4-4F3F-80BD-DD864D952049}">
      <dsp:nvSpPr>
        <dsp:cNvPr id="0" name=""/>
        <dsp:cNvSpPr/>
      </dsp:nvSpPr>
      <dsp:spPr>
        <a:xfrm>
          <a:off x="7023067" y="1407953"/>
          <a:ext cx="979848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0" rIns="8382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python</a:t>
          </a:r>
          <a:endParaRPr lang="zh-CN" altLang="en-US" sz="2200" kern="1200" dirty="0"/>
        </a:p>
      </dsp:txBody>
      <dsp:txXfrm>
        <a:off x="7023067" y="1407953"/>
        <a:ext cx="979848" cy="1206817"/>
      </dsp:txXfrm>
    </dsp:sp>
    <dsp:sp modelId="{EFF32EF4-482F-4BFA-833B-83798156A2C5}">
      <dsp:nvSpPr>
        <dsp:cNvPr id="0" name=""/>
        <dsp:cNvSpPr/>
      </dsp:nvSpPr>
      <dsp:spPr>
        <a:xfrm>
          <a:off x="6395522" y="2815907"/>
          <a:ext cx="1206817" cy="120681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B9D7F-B41D-4A1A-B65A-CFDE7FFB4FB0}">
      <dsp:nvSpPr>
        <dsp:cNvPr id="0" name=""/>
        <dsp:cNvSpPr/>
      </dsp:nvSpPr>
      <dsp:spPr>
        <a:xfrm>
          <a:off x="7602339" y="2815907"/>
          <a:ext cx="1169169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0" rIns="8382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Node.JS</a:t>
          </a:r>
          <a:endParaRPr lang="zh-CN" altLang="en-US" sz="2200" kern="1200" dirty="0"/>
        </a:p>
      </dsp:txBody>
      <dsp:txXfrm>
        <a:off x="7602339" y="2815907"/>
        <a:ext cx="1169169" cy="1206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5939-E25E-4F4C-ABAD-C1AA25D858E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27F2C-0889-421C-B0FA-2F9FF184C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86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7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7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在原来项目的基础上增加了两个文件，</a:t>
            </a:r>
            <a:r>
              <a:rPr lang="en-US" altLang="zh-CN" dirty="0" err="1"/>
              <a:t>dockerfile</a:t>
            </a:r>
            <a:r>
              <a:rPr lang="zh-CN" altLang="en-US" dirty="0"/>
              <a:t>用于构建镜像，</a:t>
            </a:r>
            <a:r>
              <a:rPr lang="en-US" altLang="zh-CN" dirty="0"/>
              <a:t>.</a:t>
            </a:r>
            <a:r>
              <a:rPr lang="en-US" altLang="zh-CN" dirty="0" err="1"/>
              <a:t>dockerignore</a:t>
            </a:r>
            <a:r>
              <a:rPr lang="zh-CN" altLang="en-US" dirty="0"/>
              <a:t>用于避免多余的构建步骤，构建好之后可以推到</a:t>
            </a:r>
            <a:r>
              <a:rPr lang="en-US" altLang="zh-CN" dirty="0" err="1"/>
              <a:t>dockerhub</a:t>
            </a:r>
            <a:r>
              <a:rPr lang="zh-CN" altLang="en-US" dirty="0"/>
              <a:t>上去，这样其他人就可以直接使用了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9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实际上没有这么快，要有心理准备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5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38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8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分享材料可能传播，不提具体识别内容，我们假设识别人脸</a:t>
            </a:r>
            <a:endParaRPr lang="en-US" altLang="zh-CN" dirty="0"/>
          </a:p>
          <a:p>
            <a:r>
              <a:rPr lang="en-US" altLang="zh-CN" dirty="0"/>
              <a:t>https://open.youtu.qq.com/#/open/experience/detection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2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5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2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5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如果你对</a:t>
            </a:r>
            <a:r>
              <a:rPr lang="en-US" altLang="zh-CN" dirty="0"/>
              <a:t>ubuntu</a:t>
            </a:r>
            <a:r>
              <a:rPr lang="zh-CN" altLang="en-US" dirty="0"/>
              <a:t>比较熟，一行命令就可以启动了，也还是蛮简单的，对，如果没有遇到错误的情况（动画）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另一点要注意的是</a:t>
            </a:r>
            <a:r>
              <a:rPr lang="en-US" altLang="zh-CN" dirty="0"/>
              <a:t>Apt</a:t>
            </a:r>
            <a:r>
              <a:rPr lang="zh-CN" altLang="en-US" dirty="0"/>
              <a:t>上的版本一般不是最新的版本，（动画）旧版本会有什么问题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1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的机器学习环境还是有点烦人的，因为它的包都是全局的，如果和你原来的包版本冲突了或者</a:t>
            </a:r>
            <a:r>
              <a:rPr lang="en-US" altLang="zh-CN" dirty="0"/>
              <a:t>python</a:t>
            </a:r>
            <a:r>
              <a:rPr lang="zh-CN" altLang="en-US" dirty="0"/>
              <a:t>版本冲突了都是比较难麻烦的事情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9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还是比较人性化的，两行命令安装最新版</a:t>
            </a:r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8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7F2C-0889-421C-B0FA-2F9FF184CA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5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3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9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4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6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EF1FAE-7B76-4A16-BE7A-34015F0F93D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574AE6-5883-4CEC-BD69-2ED82E922B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r/bitnami/redis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D19A-7876-4839-BEB2-A28CC3D18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docker</a:t>
            </a:r>
            <a:r>
              <a:rPr lang="zh-CN" altLang="en-US" dirty="0"/>
              <a:t>简化服务部署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62A9B-E780-4BE6-B5D7-973EE354A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joshlin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86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FAD4D-EB29-4C8B-8B46-4B628B92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安装机器学习环境并启动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F9C5BD6-81E2-4F98-B668-E14841F93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8443" y="4851941"/>
            <a:ext cx="8371428" cy="1219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0701F8-7C93-4DA9-90F7-89AA457B5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43" y="2990257"/>
            <a:ext cx="3438095" cy="6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AAF423-280E-4B1D-9007-39FE3642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323843"/>
            <a:ext cx="3980952" cy="628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4BF84-F04A-4B4A-ABFB-FFF25295DFE7}"/>
              </a:ext>
            </a:extLst>
          </p:cNvPr>
          <p:cNvSpPr txBox="1"/>
          <p:nvPr/>
        </p:nvSpPr>
        <p:spPr>
          <a:xfrm>
            <a:off x="1148443" y="3800949"/>
            <a:ext cx="752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pip install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Pillow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/>
              <a:t>Keras</a:t>
            </a:r>
            <a:r>
              <a:rPr lang="en-US" altLang="zh-CN" dirty="0"/>
              <a:t> requests matplotlib </a:t>
            </a:r>
            <a:r>
              <a:rPr lang="en-US" altLang="zh-CN" dirty="0" err="1"/>
              <a:t>pathlib</a:t>
            </a:r>
            <a:r>
              <a:rPr lang="en-US" altLang="zh-CN" dirty="0"/>
              <a:t> </a:t>
            </a:r>
            <a:r>
              <a:rPr lang="en-US" altLang="zh-CN" dirty="0" err="1"/>
              <a:t>opencv</a:t>
            </a:r>
            <a:r>
              <a:rPr lang="en-US" altLang="zh-CN" dirty="0"/>
              <a:t>-python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11042-D604-4922-9CED-173B09F05620}"/>
              </a:ext>
            </a:extLst>
          </p:cNvPr>
          <p:cNvSpPr txBox="1"/>
          <p:nvPr/>
        </p:nvSpPr>
        <p:spPr>
          <a:xfrm>
            <a:off x="1148443" y="4299988"/>
            <a:ext cx="22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redis-queue.py</a:t>
            </a:r>
          </a:p>
        </p:txBody>
      </p:sp>
    </p:spTree>
    <p:extLst>
      <p:ext uri="{BB962C8B-B14F-4D97-AF65-F5344CB8AC3E}">
        <p14:creationId xmlns:p14="http://schemas.microsoft.com/office/powerpoint/2010/main" val="345365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1379C-B6F2-4E6A-B8CA-7A12AFD4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</a:t>
            </a:r>
            <a:r>
              <a:rPr lang="zh-CN" altLang="en-US" dirty="0"/>
              <a:t>环境并启动</a:t>
            </a:r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C5A27-4ED1-41D3-BA1A-0BDDB5F4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1ECE3F-3671-4F46-A7BF-BB690A3B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40" y="2361572"/>
            <a:ext cx="4809524" cy="828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8D4FD9-CD3F-4422-891C-1577D34A3A4A}"/>
              </a:ext>
            </a:extLst>
          </p:cNvPr>
          <p:cNvSpPr txBox="1"/>
          <p:nvPr/>
        </p:nvSpPr>
        <p:spPr>
          <a:xfrm>
            <a:off x="1074640" y="348319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19EE29-F61E-4916-8A0C-9E41D1AEC541}"/>
              </a:ext>
            </a:extLst>
          </p:cNvPr>
          <p:cNvSpPr txBox="1"/>
          <p:nvPr/>
        </p:nvSpPr>
        <p:spPr>
          <a:xfrm>
            <a:off x="1074640" y="4049229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 </a:t>
            </a:r>
            <a:r>
              <a:rPr lang="en-US" altLang="zh-CN" dirty="0" err="1"/>
              <a:t>src</a:t>
            </a:r>
            <a:r>
              <a:rPr lang="en-US" altLang="zh-CN" dirty="0"/>
              <a:t>/app.js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130084-D382-458D-ACA5-4C36A60A8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40" y="4711610"/>
            <a:ext cx="4180952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9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FC90A-B505-4B56-9AE3-B055C999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Docker</a:t>
            </a:r>
            <a:r>
              <a:rPr lang="zh-CN" altLang="zh-CN" dirty="0"/>
              <a:t>的一键部署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087A97F-EA6F-4997-81FE-D940CC048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29775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578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7646A-F1F2-4220-AD3B-AEAD8636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B261BC8-957F-4611-BED9-09F727F87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52518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50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E5325-7328-43C1-83B8-914614F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预期的样子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3925F4-1D15-4D87-96A7-D38A6A056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679" y="2753186"/>
            <a:ext cx="7944390" cy="25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A9C2B-1AC7-4C8B-AF34-67A21141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/>
              <a:t>docker</a:t>
            </a:r>
            <a:r>
              <a:rPr lang="zh-CN" altLang="en-US" dirty="0"/>
              <a:t>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8AD8A-F38F-4EA2-B895-C2514538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54FC2-480A-43BB-B5F7-CD080CDC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02" y="2385295"/>
            <a:ext cx="4114286" cy="24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F33CC5-18DD-438F-8429-813B1AC5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05" y="2385295"/>
            <a:ext cx="3790476" cy="16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2DEE7-82F0-477F-AB70-6561F1C2EE2D}"/>
              </a:ext>
            </a:extLst>
          </p:cNvPr>
          <p:cNvSpPr txBox="1"/>
          <p:nvPr/>
        </p:nvSpPr>
        <p:spPr>
          <a:xfrm>
            <a:off x="1070200" y="5245421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https://hub.docker.com/r/bitnami/redis/</a:t>
            </a:r>
            <a:endParaRPr lang="en-US" altLang="zh-CN" dirty="0"/>
          </a:p>
          <a:p>
            <a:r>
              <a:rPr lang="zh-CN" altLang="en-US" dirty="0"/>
              <a:t>可以直接使用</a:t>
            </a:r>
            <a:r>
              <a:rPr lang="en-US" altLang="zh-CN" dirty="0" err="1"/>
              <a:t>bitnami</a:t>
            </a:r>
            <a:r>
              <a:rPr lang="zh-CN" altLang="en-US" dirty="0"/>
              <a:t>的或者官方的</a:t>
            </a:r>
            <a:r>
              <a:rPr lang="en-US" altLang="zh-CN" dirty="0"/>
              <a:t>docker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42325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BF7EB-363E-4CF0-AC68-1ED45481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的</a:t>
            </a:r>
            <a:r>
              <a:rPr lang="en-US" altLang="zh-CN" dirty="0"/>
              <a:t>docker</a:t>
            </a:r>
            <a:r>
              <a:rPr lang="zh-CN" altLang="en-US" dirty="0"/>
              <a:t>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CF553-22E8-4CCB-8D2E-BE48E34A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33B66E-49D4-4015-A862-12D8D37D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89" y="1999411"/>
            <a:ext cx="4047619" cy="39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DC350C-F4AB-424F-A405-61DDF1FD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64" y="1999411"/>
            <a:ext cx="3047619" cy="11047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C561AA-F3F3-41E1-A6B6-B393E91CB3EA}"/>
              </a:ext>
            </a:extLst>
          </p:cNvPr>
          <p:cNvSpPr txBox="1"/>
          <p:nvPr/>
        </p:nvSpPr>
        <p:spPr>
          <a:xfrm>
            <a:off x="5884164" y="4383601"/>
            <a:ext cx="3851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 build -t </a:t>
            </a:r>
            <a:r>
              <a:rPr lang="en-US" altLang="zh-CN" dirty="0" err="1"/>
              <a:t>postor</a:t>
            </a:r>
            <a:r>
              <a:rPr lang="en-US" altLang="zh-CN" dirty="0"/>
              <a:t>/yolo-</a:t>
            </a:r>
            <a:r>
              <a:rPr lang="en-US" altLang="zh-CN" dirty="0" err="1"/>
              <a:t>redis</a:t>
            </a:r>
            <a:r>
              <a:rPr lang="en-US" altLang="zh-CN" dirty="0"/>
              <a:t>-node .</a:t>
            </a:r>
          </a:p>
          <a:p>
            <a:r>
              <a:rPr lang="en-US" altLang="zh-CN" dirty="0"/>
              <a:t>docker push </a:t>
            </a:r>
            <a:r>
              <a:rPr lang="en-US" altLang="zh-CN" dirty="0" err="1"/>
              <a:t>postor</a:t>
            </a:r>
            <a:r>
              <a:rPr lang="en-US" altLang="zh-CN" dirty="0"/>
              <a:t>/yolo-</a:t>
            </a:r>
            <a:r>
              <a:rPr lang="en-US" altLang="zh-CN" dirty="0" err="1"/>
              <a:t>redis</a:t>
            </a:r>
            <a:r>
              <a:rPr lang="en-US" altLang="zh-CN" dirty="0"/>
              <a:t>-node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0ACA5B-260A-45FA-B967-DAF77D473E7B}"/>
              </a:ext>
            </a:extLst>
          </p:cNvPr>
          <p:cNvSpPr txBox="1"/>
          <p:nvPr/>
        </p:nvSpPr>
        <p:spPr>
          <a:xfrm>
            <a:off x="5884164" y="5247101"/>
            <a:ext cx="410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 run -it --rm </a:t>
            </a:r>
            <a:r>
              <a:rPr lang="en-US" altLang="zh-CN" dirty="0" err="1"/>
              <a:t>postor</a:t>
            </a:r>
            <a:r>
              <a:rPr lang="en-US" altLang="zh-CN" dirty="0"/>
              <a:t>/yolo-</a:t>
            </a:r>
            <a:r>
              <a:rPr lang="en-US" altLang="zh-CN" dirty="0" err="1"/>
              <a:t>redis</a:t>
            </a:r>
            <a:r>
              <a:rPr lang="en-US" altLang="zh-CN" dirty="0"/>
              <a:t>-node</a:t>
            </a:r>
          </a:p>
        </p:txBody>
      </p:sp>
    </p:spTree>
    <p:extLst>
      <p:ext uri="{BB962C8B-B14F-4D97-AF65-F5344CB8AC3E}">
        <p14:creationId xmlns:p14="http://schemas.microsoft.com/office/powerpoint/2010/main" val="396177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CC8F4-7409-4100-92CF-BD618E0E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build</a:t>
            </a:r>
            <a:r>
              <a:rPr lang="zh-CN" altLang="en-US" dirty="0"/>
              <a:t>和</a:t>
            </a:r>
            <a:r>
              <a:rPr lang="en-US" altLang="zh-CN" dirty="0"/>
              <a:t>push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6DE898E-95D3-4891-99D8-9F795290D6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79473"/>
            <a:ext cx="4754562" cy="3435778"/>
          </a:xfr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B2D0ED5-5BD8-4A30-B46B-D6D213AF6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79473"/>
            <a:ext cx="4754562" cy="3435778"/>
          </a:xfrm>
        </p:spPr>
      </p:pic>
    </p:spTree>
    <p:extLst>
      <p:ext uri="{BB962C8B-B14F-4D97-AF65-F5344CB8AC3E}">
        <p14:creationId xmlns:p14="http://schemas.microsoft.com/office/powerpoint/2010/main" val="19922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4A8AE-0FA4-4D72-8EF6-18E8CD6D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Python+ML</a:t>
            </a:r>
            <a:r>
              <a:rPr lang="zh-CN" altLang="en-US" dirty="0"/>
              <a:t>的</a:t>
            </a:r>
            <a:r>
              <a:rPr lang="en-US" altLang="zh-CN" dirty="0"/>
              <a:t>docker</a:t>
            </a:r>
            <a:r>
              <a:rPr lang="zh-CN" altLang="en-US" dirty="0"/>
              <a:t>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E73875-313E-479C-B0DD-D23D0D8A4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607" y="2215460"/>
            <a:ext cx="4209524" cy="1095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1C8CC0-5A53-4583-9A98-83A989BC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15460"/>
            <a:ext cx="4066377" cy="32192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D5603C-D9C3-4FF0-8437-41242D3F568F}"/>
              </a:ext>
            </a:extLst>
          </p:cNvPr>
          <p:cNvSpPr txBox="1"/>
          <p:nvPr/>
        </p:nvSpPr>
        <p:spPr>
          <a:xfrm>
            <a:off x="6096000" y="4201843"/>
            <a:ext cx="3851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 build -t </a:t>
            </a:r>
            <a:r>
              <a:rPr lang="en-US" altLang="zh-CN" dirty="0" err="1"/>
              <a:t>postor</a:t>
            </a:r>
            <a:r>
              <a:rPr lang="en-US" altLang="zh-CN" dirty="0"/>
              <a:t>/yolo-</a:t>
            </a:r>
            <a:r>
              <a:rPr lang="en-US" altLang="zh-CN" dirty="0" err="1"/>
              <a:t>redis</a:t>
            </a:r>
            <a:r>
              <a:rPr lang="en-US" altLang="zh-CN" dirty="0"/>
              <a:t>-node .</a:t>
            </a:r>
          </a:p>
          <a:p>
            <a:r>
              <a:rPr lang="en-US" altLang="zh-CN" dirty="0"/>
              <a:t>docker push </a:t>
            </a:r>
            <a:r>
              <a:rPr lang="en-US" altLang="zh-CN" dirty="0" err="1"/>
              <a:t>postor</a:t>
            </a:r>
            <a:r>
              <a:rPr lang="en-US" altLang="zh-CN" dirty="0"/>
              <a:t>/yolo-</a:t>
            </a:r>
            <a:r>
              <a:rPr lang="en-US" altLang="zh-CN" dirty="0" err="1"/>
              <a:t>redis</a:t>
            </a:r>
            <a:r>
              <a:rPr lang="en-US" altLang="zh-CN" dirty="0"/>
              <a:t>-node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66B953-A17B-4133-A6CF-F61B44484E0C}"/>
              </a:ext>
            </a:extLst>
          </p:cNvPr>
          <p:cNvSpPr txBox="1"/>
          <p:nvPr/>
        </p:nvSpPr>
        <p:spPr>
          <a:xfrm>
            <a:off x="6096000" y="5065343"/>
            <a:ext cx="410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 run -it --rm </a:t>
            </a:r>
            <a:r>
              <a:rPr lang="en-US" altLang="zh-CN" dirty="0" err="1"/>
              <a:t>postor</a:t>
            </a:r>
            <a:r>
              <a:rPr lang="en-US" altLang="zh-CN" dirty="0"/>
              <a:t>/yolo-</a:t>
            </a:r>
            <a:r>
              <a:rPr lang="en-US" altLang="zh-CN" dirty="0" err="1"/>
              <a:t>redis</a:t>
            </a:r>
            <a:r>
              <a:rPr lang="en-US" altLang="zh-CN" dirty="0"/>
              <a:t>-node</a:t>
            </a:r>
          </a:p>
        </p:txBody>
      </p:sp>
    </p:spTree>
    <p:extLst>
      <p:ext uri="{BB962C8B-B14F-4D97-AF65-F5344CB8AC3E}">
        <p14:creationId xmlns:p14="http://schemas.microsoft.com/office/powerpoint/2010/main" val="419596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B213C-3C53-43A0-B27C-5E0912F5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化后仍可以独立服务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F9803D-5DDB-4909-8B39-07648458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39" y="2525101"/>
            <a:ext cx="9114312" cy="18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6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12BBC-D6E4-47A3-8DCA-3785B741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F75F52E-75AE-40E4-9C25-C8BB989FD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11302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864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EF2C5-E1ED-4559-B8B9-1866C8B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整合起来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CF58EF-C300-4604-B977-CDB8FB9D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414" y="0"/>
            <a:ext cx="6151963" cy="68578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1D3AA5-3023-4F89-A1E3-A5322D7D4F32}"/>
              </a:ext>
            </a:extLst>
          </p:cNvPr>
          <p:cNvSpPr txBox="1"/>
          <p:nvPr/>
        </p:nvSpPr>
        <p:spPr>
          <a:xfrm>
            <a:off x="482417" y="2276882"/>
            <a:ext cx="5194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Build: ./       </a:t>
            </a:r>
            <a:r>
              <a:rPr lang="zh-CN" altLang="en-US" sz="2000" dirty="0"/>
              <a:t>使用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Dockerfile</a:t>
            </a:r>
            <a:r>
              <a:rPr lang="zh-CN" altLang="en-US" sz="2000" dirty="0"/>
              <a:t>构建镜像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Volumes:      </a:t>
            </a:r>
            <a:r>
              <a:rPr lang="zh-CN" altLang="en-US" sz="2000" dirty="0"/>
              <a:t>映射本机路径到容器路径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Restart</a:t>
            </a:r>
            <a:r>
              <a:rPr lang="zh-CN" altLang="en-US" sz="2000" dirty="0"/>
              <a:t>：     程序退出后重启的策略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Ports</a:t>
            </a:r>
            <a:r>
              <a:rPr lang="zh-CN" altLang="en-US" sz="2000" dirty="0"/>
              <a:t>：        映射本机端口到容器端口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Environment: </a:t>
            </a:r>
            <a:r>
              <a:rPr lang="zh-CN" altLang="en-US" sz="2000" dirty="0"/>
              <a:t>容器的环境变量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603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291AB34-B1F0-41FE-8731-4FA505D2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一键启动、一键关闭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8001B4-13DE-4CA7-9457-E4CAD4A481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27416"/>
            <a:ext cx="4754562" cy="3539892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DE874E7-C77A-4F08-90C4-0A9E0E5BE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27416"/>
            <a:ext cx="4754562" cy="3539892"/>
          </a:xfrm>
        </p:spPr>
      </p:pic>
    </p:spTree>
    <p:extLst>
      <p:ext uri="{BB962C8B-B14F-4D97-AF65-F5344CB8AC3E}">
        <p14:creationId xmlns:p14="http://schemas.microsoft.com/office/powerpoint/2010/main" val="366510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16CDE-25EB-4B82-95EF-8A04590B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更多福利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7631A-E2ED-410F-87AE-6A04CE75E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部署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04F1FF-2BDF-4931-BB04-29A1949D4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集群</a:t>
            </a:r>
            <a:endParaRPr lang="en-US" altLang="zh-CN" dirty="0"/>
          </a:p>
          <a:p>
            <a:pPr lvl="1"/>
            <a:r>
              <a:rPr lang="zh-CN" altLang="en-US" dirty="0"/>
              <a:t>可以做到一键扩容</a:t>
            </a:r>
            <a:endParaRPr lang="en-US" altLang="zh-CN" dirty="0"/>
          </a:p>
          <a:p>
            <a:pPr lvl="1"/>
            <a:r>
              <a:rPr lang="zh-CN" altLang="en-US" dirty="0"/>
              <a:t>自动多对多负载均衡</a:t>
            </a:r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pPr lvl="1"/>
            <a:r>
              <a:rPr lang="zh-CN" altLang="en-US" dirty="0"/>
              <a:t>只暴露需对外</a:t>
            </a:r>
            <a:r>
              <a:rPr lang="en-US" altLang="zh-CN" dirty="0"/>
              <a:t>web</a:t>
            </a:r>
            <a:r>
              <a:rPr lang="zh-CN" altLang="en-US" dirty="0"/>
              <a:t>服务端口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574DC0A-4F1C-46A3-B979-A298B7DEB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原始部署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72046AE-6CC2-4805-B0BF-1FFF004CF4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集群</a:t>
            </a:r>
            <a:endParaRPr lang="en-US" altLang="zh-CN" dirty="0"/>
          </a:p>
          <a:p>
            <a:pPr lvl="1"/>
            <a:r>
              <a:rPr lang="zh-CN" altLang="en-US" dirty="0"/>
              <a:t>每个机器部署</a:t>
            </a:r>
            <a:endParaRPr lang="en-US" altLang="zh-CN" dirty="0"/>
          </a:p>
          <a:p>
            <a:pPr lvl="1"/>
            <a:r>
              <a:rPr lang="zh-CN" altLang="en-US" dirty="0"/>
              <a:t>负载均衡需额外搭建</a:t>
            </a:r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pPr lvl="1"/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等可能被扫描恶意修改</a:t>
            </a:r>
          </a:p>
        </p:txBody>
      </p:sp>
    </p:spTree>
    <p:extLst>
      <p:ext uri="{BB962C8B-B14F-4D97-AF65-F5344CB8AC3E}">
        <p14:creationId xmlns:p14="http://schemas.microsoft.com/office/powerpoint/2010/main" val="236403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9B10205-D9C8-4D83-8DB8-1FD65A0E1D1E}"/>
              </a:ext>
            </a:extLst>
          </p:cNvPr>
          <p:cNvSpPr/>
          <p:nvPr/>
        </p:nvSpPr>
        <p:spPr>
          <a:xfrm>
            <a:off x="4391847" y="2967335"/>
            <a:ext cx="3408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感谢观赏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5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89B9F-9846-4A6E-A58F-7C90D38F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服务需求说明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257664-94ED-4661-BEF1-3AA254CD7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33" y="2286000"/>
            <a:ext cx="5403071" cy="4022725"/>
          </a:xfrm>
        </p:spPr>
      </p:pic>
    </p:spTree>
    <p:extLst>
      <p:ext uri="{BB962C8B-B14F-4D97-AF65-F5344CB8AC3E}">
        <p14:creationId xmlns:p14="http://schemas.microsoft.com/office/powerpoint/2010/main" val="382196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BC91A-2641-49E3-8714-7093B8C5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技术结构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2403810-3BB8-4E31-B6B5-B971DEFA4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0788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1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2FA41D-2291-4EA8-8A8F-4E3892419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A4CCB1-A1B1-4DC5-9CA6-203D28310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698ECE-10D9-4970-9E27-3FAA5A275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C1EC81-324C-4BE5-92DE-09975360C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B3533-1E4D-461A-9D46-5837D666F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3ABCAB-59A3-46CA-94D2-F1684B734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2BD3-D166-4FDA-9CC9-A87FB79E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12D177-C259-4624-BBB1-B97A56D45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8831" y="2783077"/>
            <a:ext cx="8990476" cy="30285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D12A11-AE46-4C3D-A2C1-E35995DDAC39}"/>
              </a:ext>
            </a:extLst>
          </p:cNvPr>
          <p:cNvSpPr/>
          <p:nvPr/>
        </p:nvSpPr>
        <p:spPr>
          <a:xfrm>
            <a:off x="448606" y="219371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不同应用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61E456-39EE-4219-86E9-2F074FE2A6EC}"/>
              </a:ext>
            </a:extLst>
          </p:cNvPr>
          <p:cNvSpPr/>
          <p:nvPr/>
        </p:nvSpPr>
        <p:spPr>
          <a:xfrm>
            <a:off x="3906914" y="520989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负载均衡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3B3861-DE32-455E-A2C5-C336219094E0}"/>
              </a:ext>
            </a:extLst>
          </p:cNvPr>
          <p:cNvSpPr/>
          <p:nvPr/>
        </p:nvSpPr>
        <p:spPr>
          <a:xfrm>
            <a:off x="6744315" y="2212532"/>
            <a:ext cx="3871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服务集群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41566A-3CF4-427D-BA6D-04B54A802E3E}"/>
              </a:ext>
            </a:extLst>
          </p:cNvPr>
          <p:cNvSpPr/>
          <p:nvPr/>
        </p:nvSpPr>
        <p:spPr>
          <a:xfrm>
            <a:off x="8066536" y="4264789"/>
            <a:ext cx="1848897" cy="1121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B7155-C1A5-4E18-8940-43DCC8EA66F7}"/>
              </a:ext>
            </a:extLst>
          </p:cNvPr>
          <p:cNvSpPr txBox="1"/>
          <p:nvPr/>
        </p:nvSpPr>
        <p:spPr>
          <a:xfrm>
            <a:off x="8066536" y="54868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我们要做这一块</a:t>
            </a:r>
          </a:p>
        </p:txBody>
      </p:sp>
    </p:spTree>
    <p:extLst>
      <p:ext uri="{BB962C8B-B14F-4D97-AF65-F5344CB8AC3E}">
        <p14:creationId xmlns:p14="http://schemas.microsoft.com/office/powerpoint/2010/main" val="148273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43EB-921C-4718-A19F-6610B06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</a:t>
            </a:r>
            <a:r>
              <a:rPr lang="en-US" altLang="zh-CN" dirty="0"/>
              <a:t>API</a:t>
            </a:r>
            <a:r>
              <a:rPr lang="zh-CN" altLang="en-US" dirty="0"/>
              <a:t>服务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28B6A4-22E9-4E12-8029-95277F75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AE1821-63B3-4A43-A9E1-E4EBE44AA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45" y="2803598"/>
            <a:ext cx="3194517" cy="945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B696EE-A8B8-42FB-891E-FAAE449CF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610" y="2653368"/>
            <a:ext cx="3551390" cy="11473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29F43D-CAA5-41A2-B9A8-3369365A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213" y="4806081"/>
            <a:ext cx="3034172" cy="1086759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05A729CF-3625-4C86-AD58-631CB47D4931}"/>
              </a:ext>
            </a:extLst>
          </p:cNvPr>
          <p:cNvGrpSpPr/>
          <p:nvPr/>
        </p:nvGrpSpPr>
        <p:grpSpPr>
          <a:xfrm>
            <a:off x="1024128" y="2990816"/>
            <a:ext cx="1887055" cy="438184"/>
            <a:chOff x="1024128" y="2990816"/>
            <a:chExt cx="1887055" cy="438184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6E41585-61AE-423A-A077-F77D7545448F}"/>
                </a:ext>
              </a:extLst>
            </p:cNvPr>
            <p:cNvCxnSpPr/>
            <p:nvPr/>
          </p:nvCxnSpPr>
          <p:spPr>
            <a:xfrm>
              <a:off x="1652138" y="3429000"/>
              <a:ext cx="6881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1DE6CB4-4BDF-444E-884A-5B8668E62BB3}"/>
                </a:ext>
              </a:extLst>
            </p:cNvPr>
            <p:cNvSpPr txBox="1"/>
            <p:nvPr/>
          </p:nvSpPr>
          <p:spPr>
            <a:xfrm>
              <a:off x="1024128" y="2990816"/>
              <a:ext cx="1887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请求处理图片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2BC79AB-D62F-4164-8F4D-30FFFC75962D}"/>
              </a:ext>
            </a:extLst>
          </p:cNvPr>
          <p:cNvGrpSpPr/>
          <p:nvPr/>
        </p:nvGrpSpPr>
        <p:grpSpPr>
          <a:xfrm>
            <a:off x="4581176" y="3424594"/>
            <a:ext cx="792741" cy="1425390"/>
            <a:chOff x="4581176" y="3424594"/>
            <a:chExt cx="792741" cy="1425390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87F95D-4D5D-4DEF-B315-196551CF8C68}"/>
                </a:ext>
              </a:extLst>
            </p:cNvPr>
            <p:cNvCxnSpPr/>
            <p:nvPr/>
          </p:nvCxnSpPr>
          <p:spPr>
            <a:xfrm>
              <a:off x="4581176" y="3869267"/>
              <a:ext cx="763674" cy="897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2F5DA56-EF31-48A5-A70C-615C30AEC10C}"/>
                </a:ext>
              </a:extLst>
            </p:cNvPr>
            <p:cNvSpPr txBox="1"/>
            <p:nvPr/>
          </p:nvSpPr>
          <p:spPr>
            <a:xfrm rot="2909787">
              <a:off x="4476556" y="39526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3.</a:t>
              </a:r>
              <a:r>
                <a:rPr lang="zh-CN" altLang="en-US" dirty="0"/>
                <a:t>记录任务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100F3FB-5609-42BF-8C26-EFD443F808DD}"/>
              </a:ext>
            </a:extLst>
          </p:cNvPr>
          <p:cNvGrpSpPr/>
          <p:nvPr/>
        </p:nvGrpSpPr>
        <p:grpSpPr>
          <a:xfrm>
            <a:off x="941621" y="3616074"/>
            <a:ext cx="2127505" cy="403758"/>
            <a:chOff x="941621" y="3616074"/>
            <a:chExt cx="2127505" cy="403758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1E0D0E5-93EE-45C8-A894-BAB7E5463EBE}"/>
                </a:ext>
              </a:extLst>
            </p:cNvPr>
            <p:cNvCxnSpPr/>
            <p:nvPr/>
          </p:nvCxnSpPr>
          <p:spPr>
            <a:xfrm flipH="1">
              <a:off x="1549968" y="3616074"/>
              <a:ext cx="8924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D0D6F55-B124-405E-A53C-5565480D0386}"/>
                </a:ext>
              </a:extLst>
            </p:cNvPr>
            <p:cNvSpPr txBox="1"/>
            <p:nvPr/>
          </p:nvSpPr>
          <p:spPr>
            <a:xfrm>
              <a:off x="941621" y="3650500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4.</a:t>
              </a:r>
              <a:r>
                <a:rPr lang="zh-CN" altLang="en-US" dirty="0"/>
                <a:t>返回任务编号</a:t>
              </a:r>
              <a:r>
                <a:rPr lang="en-US" altLang="zh-CN" dirty="0"/>
                <a:t>001</a:t>
              </a:r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1F8DEAB-DC3A-46C5-8A06-3C4FCB0C1EA2}"/>
              </a:ext>
            </a:extLst>
          </p:cNvPr>
          <p:cNvGrpSpPr/>
          <p:nvPr/>
        </p:nvGrpSpPr>
        <p:grpSpPr>
          <a:xfrm>
            <a:off x="6582650" y="3364262"/>
            <a:ext cx="861828" cy="1516762"/>
            <a:chOff x="6582650" y="3364262"/>
            <a:chExt cx="861828" cy="1516762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3328F8A-7B18-4AEA-AA1E-ACF8F1338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7981" y="3829536"/>
              <a:ext cx="836497" cy="918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F7DA2A-06CB-43C6-ABE6-9B0AF93311D9}"/>
                </a:ext>
              </a:extLst>
            </p:cNvPr>
            <p:cNvSpPr txBox="1"/>
            <p:nvPr/>
          </p:nvSpPr>
          <p:spPr>
            <a:xfrm rot="18658731">
              <a:off x="6008935" y="3937977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5.</a:t>
              </a:r>
              <a:r>
                <a:rPr lang="zh-CN" altLang="en-US" dirty="0"/>
                <a:t>查询新任务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762CEC-88D7-44CC-B3DB-B7CD3AEF7D7A}"/>
              </a:ext>
            </a:extLst>
          </p:cNvPr>
          <p:cNvGrpSpPr/>
          <p:nvPr/>
        </p:nvGrpSpPr>
        <p:grpSpPr>
          <a:xfrm>
            <a:off x="5872110" y="2813214"/>
            <a:ext cx="1425390" cy="463345"/>
            <a:chOff x="5872110" y="2813214"/>
            <a:chExt cx="1425390" cy="463345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574098A-E8B7-4CEE-B6DE-29F5BC47D569}"/>
                </a:ext>
              </a:extLst>
            </p:cNvPr>
            <p:cNvCxnSpPr/>
            <p:nvPr/>
          </p:nvCxnSpPr>
          <p:spPr>
            <a:xfrm flipH="1">
              <a:off x="5884164" y="3276559"/>
              <a:ext cx="1189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F690A2F-2AED-4353-A57C-ED17513C5D42}"/>
                </a:ext>
              </a:extLst>
            </p:cNvPr>
            <p:cNvSpPr txBox="1"/>
            <p:nvPr/>
          </p:nvSpPr>
          <p:spPr>
            <a:xfrm>
              <a:off x="5872110" y="281321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6.</a:t>
              </a:r>
              <a:r>
                <a:rPr lang="zh-CN" altLang="en-US" dirty="0"/>
                <a:t>获取图片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6AB9FED-98C8-4554-9D57-B9F1B9D518E6}"/>
              </a:ext>
            </a:extLst>
          </p:cNvPr>
          <p:cNvGrpSpPr/>
          <p:nvPr/>
        </p:nvGrpSpPr>
        <p:grpSpPr>
          <a:xfrm>
            <a:off x="6847151" y="3501127"/>
            <a:ext cx="1039434" cy="1747594"/>
            <a:chOff x="6847151" y="3501127"/>
            <a:chExt cx="1039434" cy="1747594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BF5B424-4558-4EB8-A653-E8D326335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7151" y="3971005"/>
              <a:ext cx="836497" cy="918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DF66D30-A2E7-4C2F-9E57-E12577D38224}"/>
                </a:ext>
              </a:extLst>
            </p:cNvPr>
            <p:cNvSpPr txBox="1"/>
            <p:nvPr/>
          </p:nvSpPr>
          <p:spPr>
            <a:xfrm rot="18730017">
              <a:off x="6828122" y="4190258"/>
              <a:ext cx="1747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8.</a:t>
              </a:r>
              <a:r>
                <a:rPr lang="zh-CN" altLang="en-US" dirty="0"/>
                <a:t>回写识别结果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9DE5C4E-3309-4B37-BBCE-BD1C5BCDF967}"/>
              </a:ext>
            </a:extLst>
          </p:cNvPr>
          <p:cNvGrpSpPr/>
          <p:nvPr/>
        </p:nvGrpSpPr>
        <p:grpSpPr>
          <a:xfrm>
            <a:off x="3311094" y="2008235"/>
            <a:ext cx="1425390" cy="804978"/>
            <a:chOff x="3311094" y="2008235"/>
            <a:chExt cx="1425390" cy="804978"/>
          </a:xfrm>
        </p:grpSpPr>
        <p:sp>
          <p:nvSpPr>
            <p:cNvPr id="47" name="箭头: 上弧形 46">
              <a:extLst>
                <a:ext uri="{FF2B5EF4-FFF2-40B4-BE49-F238E27FC236}">
                  <a16:creationId xmlns:a16="http://schemas.microsoft.com/office/drawing/2014/main" id="{6110990F-421F-4DCA-BA70-44EC131CA388}"/>
                </a:ext>
              </a:extLst>
            </p:cNvPr>
            <p:cNvSpPr/>
            <p:nvPr/>
          </p:nvSpPr>
          <p:spPr>
            <a:xfrm>
              <a:off x="3670457" y="2384726"/>
              <a:ext cx="670432" cy="42848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0F304A-D907-4108-B977-166C80BB5BA5}"/>
                </a:ext>
              </a:extLst>
            </p:cNvPr>
            <p:cNvSpPr txBox="1"/>
            <p:nvPr/>
          </p:nvSpPr>
          <p:spPr>
            <a:xfrm>
              <a:off x="3311094" y="200823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2.</a:t>
              </a:r>
              <a:r>
                <a:rPr lang="zh-CN" altLang="en-US" dirty="0"/>
                <a:t>保存图片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38DCB66-0C7C-4E43-93CC-2A60F2B2B8F3}"/>
              </a:ext>
            </a:extLst>
          </p:cNvPr>
          <p:cNvGrpSpPr/>
          <p:nvPr/>
        </p:nvGrpSpPr>
        <p:grpSpPr>
          <a:xfrm>
            <a:off x="8871493" y="3650500"/>
            <a:ext cx="1425390" cy="1007563"/>
            <a:chOff x="8871493" y="3650500"/>
            <a:chExt cx="1425390" cy="100756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E2C215E-D39F-4605-8EF2-6E6752464BF0}"/>
                </a:ext>
              </a:extLst>
            </p:cNvPr>
            <p:cNvSpPr txBox="1"/>
            <p:nvPr/>
          </p:nvSpPr>
          <p:spPr>
            <a:xfrm>
              <a:off x="8871493" y="4288731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7.</a:t>
              </a:r>
              <a:r>
                <a:rPr lang="zh-CN" altLang="en-US" dirty="0"/>
                <a:t>识别图片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0" name="箭头: 下弧形 49">
              <a:extLst>
                <a:ext uri="{FF2B5EF4-FFF2-40B4-BE49-F238E27FC236}">
                  <a16:creationId xmlns:a16="http://schemas.microsoft.com/office/drawing/2014/main" id="{A00FD5E1-31D5-4A69-BACB-598B9B018E49}"/>
                </a:ext>
              </a:extLst>
            </p:cNvPr>
            <p:cNvSpPr/>
            <p:nvPr/>
          </p:nvSpPr>
          <p:spPr>
            <a:xfrm>
              <a:off x="9026293" y="3650500"/>
              <a:ext cx="810749" cy="48921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74DEB4C-7EA8-4BA5-9E1B-B265417CB82E}"/>
              </a:ext>
            </a:extLst>
          </p:cNvPr>
          <p:cNvGrpSpPr/>
          <p:nvPr/>
        </p:nvGrpSpPr>
        <p:grpSpPr>
          <a:xfrm>
            <a:off x="2127255" y="3843376"/>
            <a:ext cx="1324514" cy="2127505"/>
            <a:chOff x="2127255" y="3843376"/>
            <a:chExt cx="1324514" cy="2127505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E082E0E-AFB1-4949-A009-4BB640880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958" y="3861903"/>
              <a:ext cx="1096811" cy="1698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36A46AC-1609-4D6D-AA88-BF8DFEBE3469}"/>
                </a:ext>
              </a:extLst>
            </p:cNvPr>
            <p:cNvSpPr txBox="1"/>
            <p:nvPr/>
          </p:nvSpPr>
          <p:spPr>
            <a:xfrm rot="18206869">
              <a:off x="1248168" y="4722463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9.</a:t>
              </a:r>
              <a:r>
                <a:rPr lang="zh-CN" altLang="en-US" dirty="0"/>
                <a:t>请求</a:t>
              </a:r>
              <a:r>
                <a:rPr lang="en-US" altLang="zh-CN" dirty="0"/>
                <a:t>001</a:t>
              </a:r>
              <a:r>
                <a:rPr lang="zh-CN" altLang="en-US" dirty="0"/>
                <a:t>任务结果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1014482-488B-41DC-873A-7354CF4A2B48}"/>
              </a:ext>
            </a:extLst>
          </p:cNvPr>
          <p:cNvGrpSpPr/>
          <p:nvPr/>
        </p:nvGrpSpPr>
        <p:grpSpPr>
          <a:xfrm>
            <a:off x="4442857" y="3806839"/>
            <a:ext cx="822479" cy="1874231"/>
            <a:chOff x="4442857" y="3806839"/>
            <a:chExt cx="822479" cy="1874231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9BCD707-3D6E-40BB-9F62-24A1D571775F}"/>
                </a:ext>
              </a:extLst>
            </p:cNvPr>
            <p:cNvCxnSpPr/>
            <p:nvPr/>
          </p:nvCxnSpPr>
          <p:spPr>
            <a:xfrm>
              <a:off x="4501662" y="4157778"/>
              <a:ext cx="763674" cy="897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5BECC28-972A-4EA4-B0DE-E29F323296EB}"/>
                </a:ext>
              </a:extLst>
            </p:cNvPr>
            <p:cNvSpPr txBox="1"/>
            <p:nvPr/>
          </p:nvSpPr>
          <p:spPr>
            <a:xfrm rot="2978758">
              <a:off x="3690407" y="4559289"/>
              <a:ext cx="1874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</a:t>
              </a:r>
              <a:r>
                <a:rPr lang="zh-CN" altLang="en-US" dirty="0"/>
                <a:t>获取任务结果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60CE475-728B-4C34-8875-35620A8D382F}"/>
              </a:ext>
            </a:extLst>
          </p:cNvPr>
          <p:cNvGrpSpPr/>
          <p:nvPr/>
        </p:nvGrpSpPr>
        <p:grpSpPr>
          <a:xfrm>
            <a:off x="2559297" y="4139717"/>
            <a:ext cx="1040820" cy="2260331"/>
            <a:chOff x="2559297" y="4139717"/>
            <a:chExt cx="1040820" cy="2260331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3D72BAB-D875-4633-9184-23C18F816BE3}"/>
                </a:ext>
              </a:extLst>
            </p:cNvPr>
            <p:cNvCxnSpPr/>
            <p:nvPr/>
          </p:nvCxnSpPr>
          <p:spPr>
            <a:xfrm flipH="1">
              <a:off x="2559297" y="4139717"/>
              <a:ext cx="1040820" cy="1621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9BFF678-445C-4B85-87A5-A8245CD7EF1E}"/>
                </a:ext>
              </a:extLst>
            </p:cNvPr>
            <p:cNvSpPr txBox="1"/>
            <p:nvPr/>
          </p:nvSpPr>
          <p:spPr>
            <a:xfrm rot="18206869">
              <a:off x="2017204" y="5088311"/>
              <a:ext cx="225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11.</a:t>
              </a:r>
              <a:r>
                <a:rPr lang="zh-CN" altLang="en-US" dirty="0"/>
                <a:t>返回</a:t>
              </a:r>
              <a:r>
                <a:rPr lang="en-US" altLang="zh-CN" dirty="0"/>
                <a:t>001</a:t>
              </a:r>
              <a:r>
                <a:rPr lang="zh-CN" altLang="en-US" dirty="0"/>
                <a:t>任务结果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02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91E86-D610-4170-A82F-476937E1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服务内进程关系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347BD4-F9E0-4557-B468-9FA47D6B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116" y="3206886"/>
            <a:ext cx="5561905" cy="2180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ACDBC9-71F5-4DD2-B930-82C4D6BD9790}"/>
              </a:ext>
            </a:extLst>
          </p:cNvPr>
          <p:cNvSpPr txBox="1"/>
          <p:nvPr/>
        </p:nvSpPr>
        <p:spPr>
          <a:xfrm>
            <a:off x="2563892" y="3206886"/>
            <a:ext cx="16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生产者</a:t>
            </a:r>
            <a:r>
              <a:rPr lang="en-US" altLang="zh-CN" dirty="0">
                <a:solidFill>
                  <a:srgbClr val="FF0000"/>
                </a:solidFill>
              </a:rPr>
              <a:t>Node.JS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03C7D6-36BD-4E99-993C-F6DF96199E68}"/>
              </a:ext>
            </a:extLst>
          </p:cNvPr>
          <p:cNvSpPr txBox="1"/>
          <p:nvPr/>
        </p:nvSpPr>
        <p:spPr>
          <a:xfrm>
            <a:off x="5206721" y="45133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en-US" altLang="zh-CN" dirty="0" err="1">
                <a:solidFill>
                  <a:srgbClr val="FF0000"/>
                </a:solidFill>
              </a:rPr>
              <a:t>redis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22BE26-23B3-42B7-AA71-02BD44BF38CC}"/>
              </a:ext>
            </a:extLst>
          </p:cNvPr>
          <p:cNvSpPr txBox="1"/>
          <p:nvPr/>
        </p:nvSpPr>
        <p:spPr>
          <a:xfrm>
            <a:off x="7023866" y="283755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消费者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2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A8518-3F65-4698-B6B0-6F6846E1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原始服务部署方法</a:t>
            </a:r>
            <a:r>
              <a:rPr lang="en-US" altLang="zh-CN" dirty="0"/>
              <a:t>-</a:t>
            </a:r>
            <a:r>
              <a:rPr lang="zh-CN" altLang="en-US" dirty="0"/>
              <a:t>概览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A62BE9E-4217-4586-A5AF-7BDE1E973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0718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13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B68B3-654E-4C30-8DB5-5E65DFE4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redis</a:t>
            </a:r>
            <a:r>
              <a:rPr lang="zh-CN" altLang="en-US" dirty="0"/>
              <a:t>并启动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E4D625-08F6-4FA2-A015-866B4473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443" y="2084832"/>
            <a:ext cx="7200000" cy="19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0C2534-1A62-4FC7-B7C2-D26A48AFF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5" y="4226924"/>
            <a:ext cx="7638095" cy="14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82CC9F-463D-46F9-803B-A2D5FC620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791" y="5873779"/>
            <a:ext cx="7123809" cy="8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7577F2-B00E-4734-BD93-BA2AC2D0A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758" y="2539106"/>
            <a:ext cx="2580952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5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554</TotalTime>
  <Words>716</Words>
  <Application>Microsoft Office PowerPoint</Application>
  <PresentationFormat>宽屏</PresentationFormat>
  <Paragraphs>130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Tw Cen MT</vt:lpstr>
      <vt:lpstr>Tw Cen MT Condensed</vt:lpstr>
      <vt:lpstr>Wingdings 3</vt:lpstr>
      <vt:lpstr>积分</vt:lpstr>
      <vt:lpstr>使用docker简化服务部署</vt:lpstr>
      <vt:lpstr>提纲</vt:lpstr>
      <vt:lpstr>服务需求说明</vt:lpstr>
      <vt:lpstr>技术结构</vt:lpstr>
      <vt:lpstr>物理结构</vt:lpstr>
      <vt:lpstr>单个API服务</vt:lpstr>
      <vt:lpstr>服务内进程关系</vt:lpstr>
      <vt:lpstr>原始服务部署方法-概览</vt:lpstr>
      <vt:lpstr>安装redis并启动</vt:lpstr>
      <vt:lpstr>安装机器学习环境并启动python</vt:lpstr>
      <vt:lpstr>安装node环境并启动node</vt:lpstr>
      <vt:lpstr>基于Docker的一键部署</vt:lpstr>
      <vt:lpstr>整体思路</vt:lpstr>
      <vt:lpstr>预期的样子</vt:lpstr>
      <vt:lpstr>Redis的docker化</vt:lpstr>
      <vt:lpstr>Node.js的docker化</vt:lpstr>
      <vt:lpstr>Docker build和push</vt:lpstr>
      <vt:lpstr>Python+ML的docker化</vt:lpstr>
      <vt:lpstr>docker化后仍可以独立服务</vt:lpstr>
      <vt:lpstr>整合起来</vt:lpstr>
      <vt:lpstr>一键启动、一键关闭</vt:lpstr>
      <vt:lpstr>更多福利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使用docker简化服务部署</dc:title>
  <dc:creator>林彦君</dc:creator>
  <cp:lastModifiedBy>林彦君</cp:lastModifiedBy>
  <cp:revision>197</cp:revision>
  <dcterms:created xsi:type="dcterms:W3CDTF">2019-03-27T07:07:10Z</dcterms:created>
  <dcterms:modified xsi:type="dcterms:W3CDTF">2019-03-29T04:42:49Z</dcterms:modified>
</cp:coreProperties>
</file>