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EB7FA-A4FD-486A-81D5-CB2614230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CA317-DB5B-4FE2-AA72-3E91C1F8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2058A-C125-48B5-967A-37394823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5707F-1D63-46AD-8A3C-FE4BF9F4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634-72C2-4DCD-A631-5810E34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78BB4-B7EE-40B0-9B3A-BE3F3B77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063B31-BDD2-4795-9C6A-D13BB7385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890B0-F266-4532-909E-CA0CF7BB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1D2DA-45C6-44FD-9F4B-F2AEA80A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066ED-DDED-427A-B938-69D25155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6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31A9C2-A262-4C70-B042-71DFBB54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D2CFB-F991-4825-8609-09AA78D52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BD3BB-5D55-4279-B371-E75C6A66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2B0D8-BFE7-4B4A-B37C-35D2B3B1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05DBA-983D-4E93-A153-017F9767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4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6B33A-99AF-402B-BEB5-158D626C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DB88A-2628-425C-81FE-407ED5F1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5252B-64D6-4636-B339-867A0CE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B18FA-D2B7-4E3B-959A-DBAD0996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EF021-4776-4958-822B-7F32520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4EF1-CFAF-4FA2-AEA1-1472ACAF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865E7-5B50-489A-9FD5-0418C768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4DA36-833D-4CF7-A6F4-B5E49B8F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6C98B-9373-4CAA-A51D-F1BC96F8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0954F-2FDB-4B24-8175-B10A8101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0F87E-BCFE-4D99-8535-B52C6A0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DD2BB-3A41-493A-9180-E79EB005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9873A-807B-4BE5-9D23-F04FC9F7E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21B07-CBCB-44F4-AE39-CC674A3C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28FA4-44C4-4A30-BC8A-64FE5F67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96C52-18F1-48CE-A75C-C083C4FA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2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FBB20-13FD-4782-8ABC-5276F0DB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4D86B-81EA-4A05-811E-B01D99A09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5B5090-2D2B-406A-8C5A-7D56E8A21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94E35-C892-4F10-A4DC-35C9B72DC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6CE67F-F828-4CB4-93CC-B54D9F9B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BD09C-FCD8-4FE7-8C84-0F609210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727594-EFDF-4128-AC03-899B3EBA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3A775-364A-42B6-8437-E4A52E85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1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E4F3-2015-4BE3-BE20-911784B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B1B6C0-B034-4CB7-8D82-F73BF6E7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A7D6DB-FFED-4D7F-ACDE-ECF1D3B4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49410-9A15-4F44-A067-05CEAB5F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FE91A2-429D-47A3-B44E-2860EC35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276BF-566D-4329-8C74-6DF37837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E171C-ED26-462D-9F1F-47CB05DD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931A1-99A1-4561-92F0-AE3D7A9F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69F80-4E84-400B-81D7-DDE2D9E3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24E21F-02A1-4E3B-BAE8-C4BD8E6B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7DCEAD-60ED-441C-9991-09103B25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44B2B-4FCB-4FEF-A413-0795E8FE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A20167-EE73-4FDF-AA19-14438FF0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0B309-B8D8-4DE0-AD21-7E158738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4623B-3BCF-42B0-AAF7-83F45CFF9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640D4E-4727-47FC-9087-6FDC8C75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E19AE-F1D9-491C-BA6D-8400F4A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8D18E-DDF1-4BB6-8B31-D5132EFE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564FC-DA91-46D2-88C3-695CEBD7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CB891-049F-4536-9059-4F0C4C74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7E9E4-2A46-4903-B188-4B8A8173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5E862-6190-41BF-B65A-0E25BDEA0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9AEC-A434-4D16-9FBC-562DCD13A530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5D376-3BBD-4BFB-8CEC-5742BE6AC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6BFB7-83FA-41A2-940B-DDCD574A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EA0-CB8B-4D43-A552-A2ECAFD95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50A88-E9EF-4607-B39D-FA522C1F8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递归的应用案例和练习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D74093-741A-4C92-BF05-FAC68953B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joshlin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28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5DA77-FBE0-4FCA-93DC-3213BEF7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7-x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0923B99-06C2-4CDD-ABB8-5173783BF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714" y="2848913"/>
            <a:ext cx="4428571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0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A85EB-6436-4805-A077-E00642B0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8-</a:t>
            </a:r>
            <a:r>
              <a:rPr lang="zh-CN" altLang="en-US" dirty="0"/>
              <a:t>链表操作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984280C-19CF-4A85-A6E4-7E479257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47" y="3034627"/>
            <a:ext cx="7161905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FDD9E-B4BC-4BA0-A069-BC85D6E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9-</a:t>
            </a:r>
            <a:r>
              <a:rPr lang="zh-CN" altLang="en-US" dirty="0"/>
              <a:t>树操作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6B011-37EA-4CDF-A2A7-9A163D8F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B45C6-DC11-4E44-95A1-E2879D1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56" y="2936418"/>
            <a:ext cx="6623568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3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35BDB-8CD6-4100-A88B-45961A9A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10-</a:t>
            </a:r>
            <a:r>
              <a:rPr lang="zh-CN" altLang="en-US" dirty="0"/>
              <a:t>背包问题</a:t>
            </a:r>
          </a:p>
        </p:txBody>
      </p:sp>
      <p:pic>
        <p:nvPicPr>
          <p:cNvPr id="1026" name="Picture 2" descr="https://gss2.bdstatic.com/9fo3dSag_xI4khGkpoWK1HF6hhy/baike/c0%3Dbaike80%2C5%2C5%2C80%2C26/sign=2a5cfbc66c380cd7f213aabfc02dc651/a5c27d1ed21b0ef481f79c28d4c451da81cb3eac.jpg">
            <a:extLst>
              <a:ext uri="{FF2B5EF4-FFF2-40B4-BE49-F238E27FC236}">
                <a16:creationId xmlns:a16="http://schemas.microsoft.com/office/drawing/2014/main" id="{7EE47A9A-F440-4BE0-B81B-19F0AC93F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12" y="1929317"/>
            <a:ext cx="4839375" cy="41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08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FF5D4-90C6-4BDA-87F5-DCA4DFEB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11-</a:t>
            </a:r>
            <a:r>
              <a:rPr lang="zh-CN" altLang="en-US" dirty="0"/>
              <a:t>旅行商问题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E6B316-08A3-47DA-A50D-2EE9A8A0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857" y="2691770"/>
            <a:ext cx="4714286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3D89-24D5-49EB-8F89-2182B002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35B82-63DC-483B-9F3D-D19C95E5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调用自身就叫递归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4A57EC-5404-472D-B889-A0E9AAEE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518722"/>
            <a:ext cx="5575914" cy="44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375F5E-9C10-4F12-BEB6-DC188D50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0-</a:t>
            </a:r>
            <a:r>
              <a:rPr lang="zh-CN" altLang="en-US" dirty="0"/>
              <a:t>从前有座山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69AC33-6261-43A1-B186-8DA94AD13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73" y="1825625"/>
            <a:ext cx="7154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13B21-7D6F-423E-8C49-DEC7F216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</a:t>
            </a:r>
            <a:r>
              <a:rPr lang="zh-CN" altLang="en-US" dirty="0"/>
              <a:t>求数组的和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B27988-FFB5-46DA-A8D9-1F895485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D0C78F-2672-4B76-9047-EB5C00BC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04" y="2514276"/>
            <a:ext cx="3342857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006B8-E177-4B66-BC48-7FBE037D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2-</a:t>
            </a:r>
            <a:r>
              <a:rPr lang="zh-CN" altLang="en-US" dirty="0"/>
              <a:t>阶乘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82C87E-829F-4A2B-B743-C59FF369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11" y="1825625"/>
            <a:ext cx="3368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2C66E-97FC-46DF-A97C-9F1E9DCA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3-</a:t>
            </a:r>
            <a:r>
              <a:rPr lang="zh-CN" altLang="en-US" dirty="0"/>
              <a:t>计算全排列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BF6120-62CC-4D48-81AB-EAAD8E64B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047" y="2425103"/>
            <a:ext cx="7761905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34052-16A9-40F2-9887-372950C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4-</a:t>
            </a:r>
            <a:r>
              <a:rPr lang="zh-CN" altLang="en-US" dirty="0"/>
              <a:t>斐波那契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34432A4-6591-4AAA-AF9F-850D48F0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476" y="1906056"/>
            <a:ext cx="6619048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125F-C0E3-4432-894E-A0D2EC3B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5-</a:t>
            </a:r>
            <a:r>
              <a:rPr lang="zh-CN" altLang="en-US" dirty="0"/>
              <a:t>乘法，不可以用乘号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C288FD3-BEC1-4E53-AA04-C7C0A5ED6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666" y="2063199"/>
            <a:ext cx="6066667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C8B66-03E7-429E-8B11-A1DBEB3C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6-</a:t>
            </a:r>
            <a:r>
              <a:rPr lang="zh-CN" altLang="en-US" dirty="0"/>
              <a:t>除法，不可以用除号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860A8F-11A2-48D2-B663-CF476B4A5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381" y="2520341"/>
            <a:ext cx="5495238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75</Words>
  <Application>Microsoft Office PowerPoint</Application>
  <PresentationFormat>宽屏</PresentationFormat>
  <Paragraphs>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递归的应用案例和练习</vt:lpstr>
      <vt:lpstr>递归</vt:lpstr>
      <vt:lpstr>习题0-从前有座山</vt:lpstr>
      <vt:lpstr>习题1-求数组的和</vt:lpstr>
      <vt:lpstr>习题2-阶乘</vt:lpstr>
      <vt:lpstr>习题3-计算全排列</vt:lpstr>
      <vt:lpstr>习题4-斐波那契</vt:lpstr>
      <vt:lpstr>习题5-乘法，不可以用乘号</vt:lpstr>
      <vt:lpstr>习题6-除法，不可以用除号</vt:lpstr>
      <vt:lpstr>习题7-x的n次方</vt:lpstr>
      <vt:lpstr>习题8-链表操作</vt:lpstr>
      <vt:lpstr>习题9-树操作</vt:lpstr>
      <vt:lpstr>习题10-背包问题</vt:lpstr>
      <vt:lpstr>习题11-旅行商问题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递归的应用案例和练习</dc:title>
  <dc:creator>林彦君</dc:creator>
  <cp:lastModifiedBy>林彦君</cp:lastModifiedBy>
  <cp:revision>46</cp:revision>
  <dcterms:created xsi:type="dcterms:W3CDTF">2019-03-15T01:32:51Z</dcterms:created>
  <dcterms:modified xsi:type="dcterms:W3CDTF">2019-03-15T09:11:52Z</dcterms:modified>
</cp:coreProperties>
</file>