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– 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Parth Desai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9" name="Content Placeholder 8" descr="A graph of blue bars&#10;&#10;Description automatically generated">
            <a:extLst>
              <a:ext uri="{FF2B5EF4-FFF2-40B4-BE49-F238E27FC236}">
                <a16:creationId xmlns:a16="http://schemas.microsoft.com/office/drawing/2014/main" id="{30AAEA62-7194-C1DD-5308-38FDB35DA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690688"/>
            <a:ext cx="5207412" cy="390555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B2063C-5552-D56B-1DAF-EBFEDA342550}"/>
              </a:ext>
            </a:extLst>
          </p:cNvPr>
          <p:cNvSpPr txBox="1"/>
          <p:nvPr/>
        </p:nvSpPr>
        <p:spPr>
          <a:xfrm>
            <a:off x="294217" y="5892964"/>
            <a:ext cx="5529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histogram above indicates that most passengers (64%) wrote a negative review about their flight and the magnitude of their negative reviews were more severe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20311-B1C8-853C-9C77-A7134802E96F}"/>
              </a:ext>
            </a:extLst>
          </p:cNvPr>
          <p:cNvSpPr txBox="1"/>
          <p:nvPr/>
        </p:nvSpPr>
        <p:spPr>
          <a:xfrm>
            <a:off x="5824009" y="1659413"/>
            <a:ext cx="552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key topics in the flight reviews were people discussing their experiences with the service, staff, and crew.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FCE51-A544-6331-E952-D81D38F00374}"/>
              </a:ext>
            </a:extLst>
          </p:cNvPr>
          <p:cNvSpPr txBox="1"/>
          <p:nvPr/>
        </p:nvSpPr>
        <p:spPr>
          <a:xfrm>
            <a:off x="1650125" y="1767135"/>
            <a:ext cx="320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Passenger Sentiment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B7ABF-62B4-5629-5197-13B48A6B85BC}"/>
              </a:ext>
            </a:extLst>
          </p:cNvPr>
          <p:cNvSpPr txBox="1"/>
          <p:nvPr/>
        </p:nvSpPr>
        <p:spPr>
          <a:xfrm>
            <a:off x="2292290" y="5411581"/>
            <a:ext cx="12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E02EF-3B15-875B-D646-4279C1A8BD90}"/>
              </a:ext>
            </a:extLst>
          </p:cNvPr>
          <p:cNvSpPr txBox="1"/>
          <p:nvPr/>
        </p:nvSpPr>
        <p:spPr>
          <a:xfrm rot="16200000">
            <a:off x="47529" y="3458801"/>
            <a:ext cx="7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C7FAC-C6B9-8AE1-2B4A-6D20BE2E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69"/>
          <a:stretch/>
        </p:blipFill>
        <p:spPr>
          <a:xfrm>
            <a:off x="5501627" y="2496045"/>
            <a:ext cx="6125430" cy="30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– Task 1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Parth Desai</cp:lastModifiedBy>
  <cp:revision>3</cp:revision>
  <dcterms:created xsi:type="dcterms:W3CDTF">2022-12-06T11:13:27Z</dcterms:created>
  <dcterms:modified xsi:type="dcterms:W3CDTF">2025-03-18T18:55:29Z</dcterms:modified>
</cp:coreProperties>
</file>