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– Task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Parth Desai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C6474-9488-7CEA-5F3A-8204B9E7E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89117"/>
            <a:ext cx="4020528" cy="2099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8D170F-D7D4-2937-194F-A5243E35CA0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54128" y="1696793"/>
            <a:ext cx="4023360" cy="2103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7A2C03-5513-A913-FFA5-4D02D03A742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5208" y="4373879"/>
            <a:ext cx="4020529" cy="2103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F8818C-EE4E-13A3-9FAB-400B80BE7A8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154128" y="4391025"/>
            <a:ext cx="4023360" cy="2103120"/>
          </a:xfrm>
          <a:prstGeom prst="rect">
            <a:avLst/>
          </a:prstGeom>
        </p:spPr>
      </p:pic>
      <p:pic>
        <p:nvPicPr>
          <p:cNvPr id="18" name="Picture 17" descr="A blue and white graph&#10;&#10;Description automatically generated">
            <a:extLst>
              <a:ext uri="{FF2B5EF4-FFF2-40B4-BE49-F238E27FC236}">
                <a16:creationId xmlns:a16="http://schemas.microsoft.com/office/drawing/2014/main" id="{0EDFCD36-BB9A-6BBA-DE89-260ADCEA906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570" y="4373879"/>
            <a:ext cx="2011680" cy="2103120"/>
          </a:xfrm>
          <a:prstGeom prst="rect">
            <a:avLst/>
          </a:prstGeom>
        </p:spPr>
      </p:pic>
      <p:pic>
        <p:nvPicPr>
          <p:cNvPr id="20" name="Picture 19" descr="A diagram of a model&#10;&#10;Description automatically generated with medium confidence">
            <a:extLst>
              <a:ext uri="{FF2B5EF4-FFF2-40B4-BE49-F238E27FC236}">
                <a16:creationId xmlns:a16="http://schemas.microsoft.com/office/drawing/2014/main" id="{E2B12EA8-5C59-68AC-1A0D-F58BD92994BD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320" y="1696793"/>
            <a:ext cx="2011679" cy="2103120"/>
          </a:xfrm>
          <a:prstGeom prst="rect">
            <a:avLst/>
          </a:prstGeom>
        </p:spPr>
      </p:pic>
      <p:pic>
        <p:nvPicPr>
          <p:cNvPr id="22" name="Picture 21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AC34DC8-2165-2AC3-C20C-91C5589221A9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734" y="4369166"/>
            <a:ext cx="2011680" cy="2103120"/>
          </a:xfrm>
          <a:prstGeom prst="rect">
            <a:avLst/>
          </a:prstGeom>
        </p:spPr>
      </p:pic>
      <p:pic>
        <p:nvPicPr>
          <p:cNvPr id="24" name="Picture 23" descr="A blue and white graph&#10;&#10;Description automatically generated">
            <a:extLst>
              <a:ext uri="{FF2B5EF4-FFF2-40B4-BE49-F238E27FC236}">
                <a16:creationId xmlns:a16="http://schemas.microsoft.com/office/drawing/2014/main" id="{0355E458-A039-ADE3-6755-E01D29F59FE8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1" y="1689116"/>
            <a:ext cx="2011680" cy="20999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AA4BBA0-CBE0-9DF8-B55C-7E2F7160E6BF}"/>
              </a:ext>
            </a:extLst>
          </p:cNvPr>
          <p:cNvSpPr txBox="1"/>
          <p:nvPr/>
        </p:nvSpPr>
        <p:spPr>
          <a:xfrm>
            <a:off x="567226" y="3890987"/>
            <a:ext cx="28860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Ridge Model with LOOCV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EDABFF-DD63-254E-1AD1-320CB8AC127B}"/>
              </a:ext>
            </a:extLst>
          </p:cNvPr>
          <p:cNvSpPr txBox="1"/>
          <p:nvPr/>
        </p:nvSpPr>
        <p:spPr>
          <a:xfrm>
            <a:off x="6508555" y="3867337"/>
            <a:ext cx="33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Discriminant Classification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C997CE-80EB-0816-8375-66B8CA7097F0}"/>
              </a:ext>
            </a:extLst>
          </p:cNvPr>
          <p:cNvSpPr txBox="1"/>
          <p:nvPr/>
        </p:nvSpPr>
        <p:spPr>
          <a:xfrm>
            <a:off x="409453" y="6472286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Boosted Classification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802AE8-2A08-96B1-AB9A-1815B98F229D}"/>
              </a:ext>
            </a:extLst>
          </p:cNvPr>
          <p:cNvSpPr txBox="1"/>
          <p:nvPr/>
        </p:nvSpPr>
        <p:spPr>
          <a:xfrm>
            <a:off x="6579993" y="6500250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– Task 2</vt:lpstr>
      <vt:lpstr>Model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Parth Desai</cp:lastModifiedBy>
  <cp:revision>4</cp:revision>
  <dcterms:created xsi:type="dcterms:W3CDTF">2022-12-06T11:13:27Z</dcterms:created>
  <dcterms:modified xsi:type="dcterms:W3CDTF">2025-03-18T18:57:59Z</dcterms:modified>
</cp:coreProperties>
</file>