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"/>
  </p:notesMasterIdLst>
  <p:sldIdLst>
    <p:sldId id="256" r:id="rId2"/>
    <p:sldId id="440" r:id="rId3"/>
  </p:sldIdLst>
  <p:sldSz cx="9144000" cy="6858000" type="screen4x3"/>
  <p:notesSz cx="6735763" cy="98663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C5"/>
    <a:srgbClr val="FFFCB7"/>
    <a:srgbClr val="F8FEA8"/>
    <a:srgbClr val="336600"/>
    <a:srgbClr val="333300"/>
    <a:srgbClr val="996633"/>
    <a:srgbClr val="663300"/>
    <a:srgbClr val="FF6600"/>
    <a:srgbClr val="FF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68" autoAdjust="0"/>
  </p:normalViewPr>
  <p:slideViewPr>
    <p:cSldViewPr>
      <p:cViewPr varScale="1">
        <p:scale>
          <a:sx n="43" d="100"/>
          <a:sy n="43" d="100"/>
        </p:scale>
        <p:origin x="72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훈하얀고양이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훈하얀고양이 R" pitchFamily="18" charset="-127"/>
              </a:defRPr>
            </a:lvl1pPr>
          </a:lstStyle>
          <a:p>
            <a:fld id="{D1A48974-ABF1-4FAF-B31E-EC5E8F28EF1B}" type="datetimeFigureOut">
              <a:rPr lang="ko-KR" altLang="en-US" smtClean="0"/>
              <a:pPr/>
              <a:t>2018. 3. 3.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훈하얀고양이 R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훈하얀고양이 R" pitchFamily="18" charset="-127"/>
              </a:defRPr>
            </a:lvl1pPr>
          </a:lstStyle>
          <a:p>
            <a:fld id="{BBBB2F76-FB14-4EDD-BACA-6DC4E80EA7C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22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E7C0B-DD6D-432B-A4B6-D3BE95610B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5502-C73A-4BE9-B237-FDA36AD7D0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2391F-1B22-47C6-AD66-7C9207B68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F31FB-B69E-4D39-8B08-A3A56858E1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6CEC5-B842-4FCB-8A12-CD62098C46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3ED98-3A40-4A51-99BE-ADEC4867F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951BA-1B2D-4500-84E1-7268631E66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0A8CE-898C-47E1-A9B2-1EC6A051E4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736D1-74C0-4005-834D-8D1C161295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464CD-F161-4997-882E-33B079B96E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AF386-8227-4777-9072-BD9BB8D132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그림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63613"/>
            <a:ext cx="9144000" cy="782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fld id="{DA391A88-3430-4478-9B8E-491275BE5C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7" descr="그림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963613"/>
            <a:ext cx="9144000" cy="782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79388" y="2571744"/>
            <a:ext cx="8280400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latinLnBrk="1" hangingPunct="1">
              <a:spcBef>
                <a:spcPct val="20000"/>
              </a:spcBef>
            </a:pPr>
            <a:endParaRPr kumimoji="1" lang="ko-KR" altLang="en-US" sz="4400" dirty="0">
              <a:latin typeface="1훈하얀고양이 R" pitchFamily="18" charset="-127"/>
              <a:ea typeface="1훈하얀고양이 R" pitchFamily="18" charset="-127"/>
            </a:endParaRPr>
          </a:p>
        </p:txBody>
      </p:sp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2771775" y="3716338"/>
            <a:ext cx="215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spcBef>
                <a:spcPct val="50000"/>
              </a:spcBef>
            </a:pPr>
            <a:endParaRPr kumimoji="1" lang="ko-KR" altLang="en-US" dirty="0">
              <a:latin typeface="1훈하얀고양이 R" pitchFamily="18" charset="-127"/>
              <a:ea typeface="1훈하얀고양이 R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3967</TotalTime>
  <Words>0</Words>
  <Application>Microsoft Office PowerPoint</Application>
  <PresentationFormat>화면 슬라이드 쇼(4:3)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1훈하얀고양이 R</vt:lpstr>
      <vt:lpstr>굴림</vt:lpstr>
      <vt:lpstr>맑은 고딕</vt:lpstr>
      <vt:lpstr>Arial</vt:lpstr>
      <vt:lpstr>기본 디자인</vt:lpstr>
      <vt:lpstr>PowerPoint 프레젠테이션</vt:lpstr>
      <vt:lpstr>PowerPoint 프레젠테이션</vt:lpstr>
    </vt:vector>
  </TitlesOfParts>
  <Company>HappyDays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사순 제4주일</dc:title>
  <dc:creator>SuperUser</dc:creator>
  <cp:lastModifiedBy>병준 송</cp:lastModifiedBy>
  <cp:revision>319</cp:revision>
  <dcterms:created xsi:type="dcterms:W3CDTF">2008-07-03T00:44:05Z</dcterms:created>
  <dcterms:modified xsi:type="dcterms:W3CDTF">2018-03-02T18:48:22Z</dcterms:modified>
</cp:coreProperties>
</file>