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17"/>
  </p:notesMasterIdLst>
  <p:sldIdLst>
    <p:sldId id="256" r:id="rId2"/>
    <p:sldId id="404" r:id="rId3"/>
    <p:sldId id="405" r:id="rId4"/>
    <p:sldId id="703" r:id="rId5"/>
    <p:sldId id="704" r:id="rId6"/>
    <p:sldId id="705" r:id="rId7"/>
    <p:sldId id="558" r:id="rId8"/>
    <p:sldId id="412" r:id="rId9"/>
    <p:sldId id="583" r:id="rId10"/>
    <p:sldId id="503" r:id="rId11"/>
    <p:sldId id="584" r:id="rId12"/>
    <p:sldId id="585" r:id="rId13"/>
    <p:sldId id="570" r:id="rId14"/>
    <p:sldId id="587" r:id="rId15"/>
    <p:sldId id="559" r:id="rId16"/>
    <p:sldId id="643" r:id="rId17"/>
    <p:sldId id="571" r:id="rId18"/>
    <p:sldId id="572" r:id="rId19"/>
    <p:sldId id="644" r:id="rId20"/>
    <p:sldId id="414" r:id="rId21"/>
    <p:sldId id="397" r:id="rId22"/>
    <p:sldId id="588" r:id="rId23"/>
    <p:sldId id="665" r:id="rId24"/>
    <p:sldId id="589" r:id="rId25"/>
    <p:sldId id="416" r:id="rId26"/>
    <p:sldId id="372" r:id="rId27"/>
    <p:sldId id="706" r:id="rId28"/>
    <p:sldId id="707" r:id="rId29"/>
    <p:sldId id="708" r:id="rId30"/>
    <p:sldId id="709" r:id="rId31"/>
    <p:sldId id="573" r:id="rId32"/>
    <p:sldId id="418" r:id="rId33"/>
    <p:sldId id="403" r:id="rId34"/>
    <p:sldId id="597" r:id="rId35"/>
    <p:sldId id="419" r:id="rId36"/>
    <p:sldId id="420" r:id="rId37"/>
    <p:sldId id="421" r:id="rId38"/>
    <p:sldId id="598" r:id="rId39"/>
    <p:sldId id="710" r:id="rId40"/>
    <p:sldId id="711" r:id="rId41"/>
    <p:sldId id="712" r:id="rId42"/>
    <p:sldId id="713" r:id="rId43"/>
    <p:sldId id="714" r:id="rId44"/>
    <p:sldId id="715" r:id="rId45"/>
    <p:sldId id="716" r:id="rId46"/>
    <p:sldId id="717" r:id="rId47"/>
    <p:sldId id="607" r:id="rId48"/>
    <p:sldId id="423" r:id="rId49"/>
    <p:sldId id="637" r:id="rId50"/>
    <p:sldId id="661" r:id="rId51"/>
    <p:sldId id="645" r:id="rId52"/>
    <p:sldId id="702" r:id="rId53"/>
    <p:sldId id="424" r:id="rId54"/>
    <p:sldId id="425" r:id="rId55"/>
    <p:sldId id="371" r:id="rId56"/>
    <p:sldId id="718" r:id="rId57"/>
    <p:sldId id="719" r:id="rId58"/>
    <p:sldId id="611" r:id="rId59"/>
    <p:sldId id="612" r:id="rId60"/>
    <p:sldId id="720" r:id="rId61"/>
    <p:sldId id="721" r:id="rId62"/>
    <p:sldId id="722" r:id="rId63"/>
    <p:sldId id="616" r:id="rId64"/>
    <p:sldId id="617" r:id="rId65"/>
    <p:sldId id="618" r:id="rId66"/>
    <p:sldId id="619" r:id="rId67"/>
    <p:sldId id="646" r:id="rId68"/>
    <p:sldId id="676" r:id="rId69"/>
    <p:sldId id="527" r:id="rId70"/>
    <p:sldId id="438" r:id="rId71"/>
    <p:sldId id="295" r:id="rId72"/>
    <p:sldId id="621" r:id="rId73"/>
    <p:sldId id="648" r:id="rId74"/>
    <p:sldId id="440" r:id="rId75"/>
    <p:sldId id="439" r:id="rId76"/>
    <p:sldId id="554" r:id="rId77"/>
    <p:sldId id="555" r:id="rId78"/>
    <p:sldId id="622" r:id="rId79"/>
    <p:sldId id="649" r:id="rId80"/>
    <p:sldId id="553" r:id="rId81"/>
    <p:sldId id="442" r:id="rId82"/>
    <p:sldId id="443" r:id="rId83"/>
    <p:sldId id="344" r:id="rId84"/>
    <p:sldId id="623" r:id="rId85"/>
    <p:sldId id="566" r:id="rId86"/>
    <p:sldId id="300" r:id="rId87"/>
    <p:sldId id="624" r:id="rId88"/>
    <p:sldId id="301" r:id="rId89"/>
    <p:sldId id="650" r:id="rId90"/>
    <p:sldId id="444" r:id="rId91"/>
    <p:sldId id="447" r:id="rId92"/>
    <p:sldId id="557" r:id="rId93"/>
    <p:sldId id="625" r:id="rId94"/>
    <p:sldId id="627" r:id="rId95"/>
    <p:sldId id="626" r:id="rId96"/>
    <p:sldId id="448" r:id="rId97"/>
    <p:sldId id="306" r:id="rId98"/>
    <p:sldId id="630" r:id="rId99"/>
    <p:sldId id="629" r:id="rId100"/>
    <p:sldId id="520" r:id="rId101"/>
    <p:sldId id="631" r:id="rId102"/>
    <p:sldId id="632" r:id="rId103"/>
    <p:sldId id="633" r:id="rId104"/>
    <p:sldId id="651" r:id="rId105"/>
    <p:sldId id="695" r:id="rId106"/>
    <p:sldId id="638" r:id="rId107"/>
    <p:sldId id="639" r:id="rId108"/>
    <p:sldId id="640" r:id="rId109"/>
    <p:sldId id="700" r:id="rId110"/>
    <p:sldId id="657" r:id="rId111"/>
    <p:sldId id="658" r:id="rId112"/>
    <p:sldId id="690" r:id="rId113"/>
    <p:sldId id="463" r:id="rId114"/>
    <p:sldId id="636" r:id="rId115"/>
    <p:sldId id="468" r:id="rId116"/>
  </p:sldIdLst>
  <p:sldSz cx="9144000" cy="6858000" type="screen4x3"/>
  <p:notesSz cx="6735763" cy="98663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CC5"/>
    <a:srgbClr val="FFFCB7"/>
    <a:srgbClr val="F8FEA8"/>
    <a:srgbClr val="336600"/>
    <a:srgbClr val="333300"/>
    <a:srgbClr val="996633"/>
    <a:srgbClr val="663300"/>
    <a:srgbClr val="FF6600"/>
    <a:srgbClr val="FF3300"/>
    <a:srgbClr val="FF3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3868" autoAdjust="0"/>
  </p:normalViewPr>
  <p:slideViewPr>
    <p:cSldViewPr>
      <p:cViewPr varScale="1">
        <p:scale>
          <a:sx n="68" d="100"/>
          <a:sy n="68" d="100"/>
        </p:scale>
        <p:origin x="-12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1훈하얀고양이 R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1훈하얀고양이 R" pitchFamily="18" charset="-127"/>
              </a:defRPr>
            </a:lvl1pPr>
          </a:lstStyle>
          <a:p>
            <a:fld id="{D1A48974-ABF1-4FAF-B31E-EC5E8F28EF1B}" type="datetimeFigureOut">
              <a:rPr lang="ko-KR" altLang="en-US" smtClean="0"/>
              <a:pPr/>
              <a:t>2017-07-15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1훈하얀고양이 R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1훈하얀고양이 R" pitchFamily="18" charset="-127"/>
              </a:defRPr>
            </a:lvl1pPr>
          </a:lstStyle>
          <a:p>
            <a:fld id="{BBBB2F76-FB14-4EDD-BACA-6DC4E80EA7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32223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B2F76-FB14-4EDD-BACA-6DC4E80EA7C3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E7C0B-DD6D-432B-A4B6-D3BE95610B6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15502-C73A-4BE9-B237-FDA36AD7D0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2391F-1B22-47C6-AD66-7C9207B68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F31FB-B69E-4D39-8B08-A3A56858E1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6CEC5-B842-4FCB-8A12-CD62098C46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3ED98-3A40-4A51-99BE-ADEC4867FB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951BA-1B2D-4500-84E1-7268631E666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0A8CE-898C-47E1-A9B2-1EC6A051E4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736D1-74C0-4005-834D-8D1C161295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464CD-F161-4997-882E-33B079B96E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AF386-8227-4777-9072-BD9BB8D132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그림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963613"/>
            <a:ext cx="9144000" cy="782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fld id="{DA391A88-3430-4478-9B8E-491275BE5C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2" name="Picture 7" descr="그림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963613"/>
            <a:ext cx="9144000" cy="782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4282" y="2643182"/>
            <a:ext cx="8786874" cy="1470025"/>
          </a:xfrm>
        </p:spPr>
        <p:txBody>
          <a:bodyPr/>
          <a:lstStyle/>
          <a:p>
            <a:pPr eaLnBrk="1" hangingPunct="1"/>
            <a:r>
              <a:rPr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7</a:t>
            </a: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월 </a:t>
            </a:r>
            <a:r>
              <a:rPr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15</a:t>
            </a: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일</a:t>
            </a:r>
            <a:r>
              <a:rPr lang="en-US" altLang="ko-KR" sz="8500" dirty="0" smtClean="0">
                <a:latin typeface="1훈하얀고양이 R" pitchFamily="18" charset="-127"/>
                <a:ea typeface="1훈하얀고양이 R" pitchFamily="18" charset="-127"/>
              </a:rPr>
              <a:t/>
            </a:r>
            <a:br>
              <a:rPr lang="en-US" altLang="ko-KR" sz="8500" dirty="0" smtClean="0">
                <a:latin typeface="1훈하얀고양이 R" pitchFamily="18" charset="-127"/>
                <a:ea typeface="1훈하얀고양이 R" pitchFamily="18" charset="-127"/>
              </a:rPr>
            </a:br>
            <a:r>
              <a:rPr lang="ko-KR" altLang="en-US" sz="8500" dirty="0" smtClean="0">
                <a:latin typeface="1훈하얀고양이 R" pitchFamily="18" charset="-127"/>
                <a:ea typeface="1훈하얀고양이 R" pitchFamily="18" charset="-127"/>
              </a:rPr>
              <a:t>연중 제</a:t>
            </a:r>
            <a:r>
              <a:rPr lang="en-US" altLang="ko-KR" sz="8500" dirty="0" smtClean="0">
                <a:latin typeface="1훈하얀고양이 R" pitchFamily="18" charset="-127"/>
                <a:ea typeface="1훈하얀고양이 R" pitchFamily="18" charset="-127"/>
              </a:rPr>
              <a:t>15</a:t>
            </a:r>
            <a:r>
              <a:rPr lang="ko-KR" altLang="en-US" sz="8500" dirty="0" smtClean="0">
                <a:latin typeface="1훈하얀고양이 R" pitchFamily="18" charset="-127"/>
                <a:ea typeface="1훈하얀고양이 R" pitchFamily="18" charset="-127"/>
              </a:rPr>
              <a:t>주일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79388" y="2571744"/>
            <a:ext cx="8280400" cy="211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latinLnBrk="1" hangingPunct="1">
              <a:spcBef>
                <a:spcPct val="20000"/>
              </a:spcBef>
            </a:pPr>
            <a:endParaRPr kumimoji="1" lang="ko-KR" altLang="en-US" sz="4400" dirty="0"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2771775" y="3716338"/>
            <a:ext cx="215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endParaRPr kumimoji="1" lang="ko-KR" altLang="en-US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323528" y="591524"/>
            <a:ext cx="8137525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>
                <a:latin typeface="1훈하얀고양이 R" pitchFamily="18" charset="-127"/>
                <a:ea typeface="1훈하얀고양이 R" pitchFamily="18" charset="-127"/>
              </a:rPr>
              <a:t>주님 자비를 베푸소서</a:t>
            </a:r>
          </a:p>
          <a:p>
            <a:pPr algn="ctr" eaLnBrk="1" latinLnBrk="1" hangingPunct="1">
              <a:lnSpc>
                <a:spcPct val="150000"/>
              </a:lnSpc>
            </a:pPr>
            <a:r>
              <a:rPr kumimoji="1" lang="ko-KR" altLang="en-US" sz="9000" dirty="0">
                <a:latin typeface="1훈하얀고양이 R" pitchFamily="18" charset="-127"/>
                <a:ea typeface="1훈하얀고양이 R" pitchFamily="18" charset="-127"/>
              </a:rPr>
              <a:t>주님 자비를 베푸소서</a:t>
            </a:r>
          </a:p>
          <a:p>
            <a:pPr algn="ctr" eaLnBrk="1" latinLnBrk="1" hangingPunct="1">
              <a:lnSpc>
                <a:spcPct val="150000"/>
              </a:lnSpc>
            </a:pPr>
            <a:r>
              <a:rPr kumimoji="1" lang="ko-KR" altLang="en-US" sz="9000" spc="-300" dirty="0">
                <a:latin typeface="1훈하얀고양이 R" pitchFamily="18" charset="-127"/>
                <a:ea typeface="1훈하얀고양이 R" pitchFamily="18" charset="-127"/>
              </a:rPr>
              <a:t>그리스도님 자비를 </a:t>
            </a:r>
            <a:r>
              <a:rPr kumimoji="1" lang="ko-KR" altLang="en-US" sz="9000" spc="-300" dirty="0" smtClean="0">
                <a:latin typeface="1훈하얀고양이 R" pitchFamily="18" charset="-127"/>
                <a:ea typeface="1훈하얀고양이 R" pitchFamily="18" charset="-127"/>
              </a:rPr>
              <a:t>베푸소서</a:t>
            </a:r>
            <a:endParaRPr kumimoji="1" lang="ko-KR" altLang="en-US" sz="9000" spc="-300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314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616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71470" y="-13115"/>
            <a:ext cx="9144000" cy="5513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30000"/>
              </a:lnSpc>
            </a:pPr>
            <a:endParaRPr lang="en-US" altLang="ko-KR" sz="60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30000"/>
              </a:lnSpc>
            </a:pPr>
            <a:r>
              <a:rPr lang="ko-KR" altLang="en-US" sz="11500" b="1" dirty="0" smtClean="0">
                <a:latin typeface="1훈하얀고양이 R" pitchFamily="18" charset="-127"/>
                <a:ea typeface="1훈하얀고양이 R" pitchFamily="18" charset="-127"/>
              </a:rPr>
              <a:t>성체성가</a:t>
            </a:r>
            <a:r>
              <a:rPr lang="ko-KR" altLang="en-US" sz="9600" b="1" dirty="0" smtClean="0">
                <a:latin typeface="1훈하얀고양이 R" pitchFamily="18" charset="-127"/>
                <a:ea typeface="1훈하얀고양이 R" pitchFamily="18" charset="-127"/>
              </a:rPr>
              <a:t> </a:t>
            </a:r>
            <a:endParaRPr lang="en-US" altLang="ko-KR" sz="96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30000"/>
              </a:lnSpc>
            </a:pPr>
            <a:r>
              <a:rPr lang="en-US" altLang="ko-KR" sz="9600" b="1" dirty="0" smtClean="0">
                <a:latin typeface="1훈하얀고양이 R" pitchFamily="18" charset="-127"/>
                <a:ea typeface="1훈하얀고양이 R" pitchFamily="18" charset="-127"/>
              </a:rPr>
              <a:t>92</a:t>
            </a:r>
            <a:r>
              <a:rPr lang="en-US" altLang="ko-KR" sz="9600" b="1" dirty="0" smtClean="0">
                <a:latin typeface="1훈하얀고양이 R" pitchFamily="18" charset="-127"/>
                <a:ea typeface="1훈하얀고양이 R" pitchFamily="18" charset="-127"/>
              </a:rPr>
              <a:t> </a:t>
            </a:r>
            <a:r>
              <a:rPr lang="ko-KR" altLang="en-US" sz="9600" b="1" dirty="0" smtClean="0">
                <a:latin typeface="1훈하얀고양이 R" pitchFamily="18" charset="-127"/>
                <a:ea typeface="1훈하얀고양이 R" pitchFamily="18" charset="-127"/>
              </a:rPr>
              <a:t>오소서 주 예수여</a:t>
            </a:r>
            <a:endParaRPr lang="ko-KR" altLang="en-US" sz="9600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7"/>
          <p:cNvSpPr>
            <a:spLocks noChangeArrowheads="1"/>
          </p:cNvSpPr>
          <p:nvPr/>
        </p:nvSpPr>
        <p:spPr bwMode="auto">
          <a:xfrm>
            <a:off x="0" y="-285776"/>
            <a:ext cx="9144000" cy="729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371600" indent="-1371600" algn="ctr" eaLnBrk="1" latinLnBrk="1" hangingPunct="1">
              <a:lnSpc>
                <a:spcPct val="130000"/>
              </a:lnSpc>
            </a:pPr>
            <a:r>
              <a:rPr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1. </a:t>
            </a: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오소서 주 예수여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371600" indent="-13716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이 마음에 오소서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371600" indent="-13716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내 영혼의 벗이여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371600" indent="-13716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언제 오시렵니까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7"/>
          <p:cNvSpPr>
            <a:spLocks noChangeArrowheads="1"/>
          </p:cNvSpPr>
          <p:nvPr/>
        </p:nvSpPr>
        <p:spPr bwMode="auto">
          <a:xfrm>
            <a:off x="0" y="-285776"/>
            <a:ext cx="9144000" cy="729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43000" indent="-1143000" algn="ctr" eaLnBrk="1" latinLnBrk="1" hangingPunct="1">
              <a:lnSpc>
                <a:spcPct val="130000"/>
              </a:lnSpc>
            </a:pPr>
            <a:r>
              <a:rPr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2. </a:t>
            </a: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당신의 사랑만이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143000" indent="-11430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내 마음에 차오니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143000" indent="-11430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온 세상 쾌락에는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143000" indent="-11430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허전할 뿐 입니다</a:t>
            </a:r>
            <a:r>
              <a:rPr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7"/>
          <p:cNvSpPr>
            <a:spLocks noChangeArrowheads="1"/>
          </p:cNvSpPr>
          <p:nvPr/>
        </p:nvSpPr>
        <p:spPr bwMode="auto">
          <a:xfrm>
            <a:off x="0" y="-285776"/>
            <a:ext cx="9144000" cy="729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371600" indent="-1371600" algn="ctr" eaLnBrk="1" latinLnBrk="1" hangingPunct="1">
              <a:lnSpc>
                <a:spcPct val="130000"/>
              </a:lnSpc>
            </a:pPr>
            <a:r>
              <a:rPr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3. </a:t>
            </a: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오소서 주 예수여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371600" indent="-13716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애틋한 이 영혼이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371600" indent="-13716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몸과 맘 바치오면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371600" indent="-13716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끝없이 가지소서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7"/>
          <p:cNvSpPr>
            <a:spLocks noChangeArrowheads="1"/>
          </p:cNvSpPr>
          <p:nvPr/>
        </p:nvSpPr>
        <p:spPr bwMode="auto">
          <a:xfrm>
            <a:off x="0" y="-285776"/>
            <a:ext cx="9144000" cy="729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43000" indent="-1143000" algn="ctr" eaLnBrk="1" latinLnBrk="1" hangingPunct="1">
              <a:lnSpc>
                <a:spcPct val="130000"/>
              </a:lnSpc>
            </a:pPr>
            <a:r>
              <a:rPr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4. </a:t>
            </a: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죄스런 몸 내 어찌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143000" indent="-11430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주 오심 바라리까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143000" indent="-11430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한 말씀 하시오면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143000" indent="-11430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영혼이 나으리다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71470" y="-13115"/>
            <a:ext cx="9144000" cy="5513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30000"/>
              </a:lnSpc>
            </a:pPr>
            <a:endParaRPr lang="en-US" altLang="ko-KR" sz="60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30000"/>
              </a:lnSpc>
            </a:pPr>
            <a:r>
              <a:rPr lang="ko-KR" altLang="en-US" sz="11500" b="1" dirty="0" smtClean="0">
                <a:latin typeface="1훈하얀고양이 R" pitchFamily="18" charset="-127"/>
                <a:ea typeface="1훈하얀고양이 R" pitchFamily="18" charset="-127"/>
              </a:rPr>
              <a:t>성체성가</a:t>
            </a:r>
            <a:r>
              <a:rPr lang="ko-KR" altLang="en-US" sz="9600" b="1" dirty="0" smtClean="0">
                <a:latin typeface="1훈하얀고양이 R" pitchFamily="18" charset="-127"/>
                <a:ea typeface="1훈하얀고양이 R" pitchFamily="18" charset="-127"/>
              </a:rPr>
              <a:t> </a:t>
            </a:r>
            <a:endParaRPr lang="en-US" altLang="ko-KR" sz="96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30000"/>
              </a:lnSpc>
            </a:pPr>
            <a:r>
              <a:rPr lang="en-US" altLang="ko-KR" sz="9600" b="1" dirty="0" smtClean="0">
                <a:latin typeface="1훈하얀고양이 R" pitchFamily="18" charset="-127"/>
                <a:ea typeface="1훈하얀고양이 R" pitchFamily="18" charset="-127"/>
              </a:rPr>
              <a:t>93</a:t>
            </a:r>
            <a:r>
              <a:rPr lang="en-US" altLang="ko-KR" sz="9600" b="1" dirty="0" smtClean="0">
                <a:latin typeface="1훈하얀고양이 R" pitchFamily="18" charset="-127"/>
                <a:ea typeface="1훈하얀고양이 R" pitchFamily="18" charset="-127"/>
              </a:rPr>
              <a:t> </a:t>
            </a:r>
            <a:r>
              <a:rPr lang="ko-KR" altLang="en-US" sz="9600" b="1" dirty="0" smtClean="0">
                <a:latin typeface="1훈하얀고양이 R" pitchFamily="18" charset="-127"/>
                <a:ea typeface="1훈하얀고양이 R" pitchFamily="18" charset="-127"/>
              </a:rPr>
              <a:t>우리 사랑하시어</a:t>
            </a:r>
            <a:endParaRPr lang="ko-KR" altLang="en-US" sz="9600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7"/>
          <p:cNvSpPr>
            <a:spLocks noChangeArrowheads="1"/>
          </p:cNvSpPr>
          <p:nvPr/>
        </p:nvSpPr>
        <p:spPr bwMode="auto">
          <a:xfrm>
            <a:off x="0" y="-285776"/>
            <a:ext cx="9144000" cy="729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371600" indent="-1371600" algn="ctr" eaLnBrk="1" latinLnBrk="1" hangingPunct="1">
              <a:lnSpc>
                <a:spcPct val="130000"/>
              </a:lnSpc>
            </a:pPr>
            <a:r>
              <a:rPr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1. </a:t>
            </a: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우리 사랑하시어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371600" indent="-13716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주님 베푸신 잔치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371600" indent="-13716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온 마음을 다하여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371600" indent="-13716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찬미노래 드리</a:t>
            </a: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자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7"/>
          <p:cNvSpPr>
            <a:spLocks noChangeArrowheads="1"/>
          </p:cNvSpPr>
          <p:nvPr/>
        </p:nvSpPr>
        <p:spPr bwMode="auto">
          <a:xfrm>
            <a:off x="0" y="-285776"/>
            <a:ext cx="9144000" cy="729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43000" indent="-11430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은혜로운 그 몸을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143000" indent="-11430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어찌 감히 모시리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143000" indent="-11430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사랑하는 예수님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143000" indent="-11430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허락하여 주소서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7"/>
          <p:cNvSpPr>
            <a:spLocks noChangeArrowheads="1"/>
          </p:cNvSpPr>
          <p:nvPr/>
        </p:nvSpPr>
        <p:spPr bwMode="auto">
          <a:xfrm>
            <a:off x="0" y="-285776"/>
            <a:ext cx="9144000" cy="729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43000" indent="-1143000" algn="ctr" eaLnBrk="1" latinLnBrk="1" hangingPunct="1">
              <a:lnSpc>
                <a:spcPct val="130000"/>
              </a:lnSpc>
            </a:pPr>
            <a:r>
              <a:rPr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2. </a:t>
            </a: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우리 사랑하시어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143000" indent="-11430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주님 베푸신 잔치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143000" indent="-11430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고이고이 그 축복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143000" indent="-1143000" algn="ctr" eaLnBrk="1" latinLnBrk="1" hangingPunct="1">
              <a:lnSpc>
                <a:spcPct val="130000"/>
              </a:lnSpc>
            </a:pPr>
            <a:r>
              <a:rPr lang="ko-KR" altLang="en-US" sz="9000" dirty="0" err="1" smtClean="0">
                <a:latin typeface="1훈하얀고양이 R" pitchFamily="18" charset="-127"/>
                <a:ea typeface="1훈하얀고양이 R" pitchFamily="18" charset="-127"/>
              </a:rPr>
              <a:t>온누리에</a:t>
            </a: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 나누자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323528" y="591524"/>
            <a:ext cx="8137525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spc="-300" dirty="0" smtClean="0">
                <a:latin typeface="1훈하얀고양이 R" pitchFamily="18" charset="-127"/>
                <a:ea typeface="1훈하얀고양이 R" pitchFamily="18" charset="-127"/>
              </a:rPr>
              <a:t>그리스도님 자비를 베푸소서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5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주님 </a:t>
            </a:r>
            <a:r>
              <a:rPr kumimoji="1" lang="ko-KR" altLang="en-US" sz="9000" dirty="0">
                <a:latin typeface="1훈하얀고양이 R" pitchFamily="18" charset="-127"/>
                <a:ea typeface="1훈하얀고양이 R" pitchFamily="18" charset="-127"/>
              </a:rPr>
              <a:t>자비를 베푸소서</a:t>
            </a:r>
          </a:p>
          <a:p>
            <a:pPr algn="ctr" eaLnBrk="1" latinLnBrk="1" hangingPunct="1">
              <a:lnSpc>
                <a:spcPct val="150000"/>
              </a:lnSpc>
            </a:pPr>
            <a:r>
              <a:rPr kumimoji="1" lang="ko-KR" altLang="en-US" sz="9000" dirty="0">
                <a:latin typeface="1훈하얀고양이 R" pitchFamily="18" charset="-127"/>
                <a:ea typeface="1훈하얀고양이 R" pitchFamily="18" charset="-127"/>
              </a:rPr>
              <a:t>주님 자비를 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베푸소서</a:t>
            </a:r>
            <a:endParaRPr kumimoji="1" lang="ko-KR" altLang="en-US" sz="9000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314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7"/>
          <p:cNvSpPr>
            <a:spLocks noChangeArrowheads="1"/>
          </p:cNvSpPr>
          <p:nvPr/>
        </p:nvSpPr>
        <p:spPr bwMode="auto">
          <a:xfrm>
            <a:off x="0" y="-285776"/>
            <a:ext cx="9144000" cy="729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43000" indent="-11430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주님 안에 우리가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143000" indent="-11430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친한 사이 되도록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143000" indent="-11430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사랑하는 예수님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143000" indent="-11430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허락하여 주셔요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7"/>
          <p:cNvSpPr>
            <a:spLocks noChangeArrowheads="1"/>
          </p:cNvSpPr>
          <p:nvPr/>
        </p:nvSpPr>
        <p:spPr bwMode="auto">
          <a:xfrm>
            <a:off x="0" y="-285776"/>
            <a:ext cx="9144000" cy="729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371600" indent="-1371600" algn="ctr" eaLnBrk="1" latinLnBrk="1" hangingPunct="1">
              <a:lnSpc>
                <a:spcPct val="130000"/>
              </a:lnSpc>
            </a:pPr>
            <a:r>
              <a:rPr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3. </a:t>
            </a: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내가 드린 기도가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371600" indent="-13716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모자라긴 하지만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371600" indent="-13716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주님께선 내 맘을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371600" indent="-13716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자세하게 아시죠</a:t>
            </a:r>
            <a:r>
              <a:rPr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 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7"/>
          <p:cNvSpPr>
            <a:spLocks noChangeArrowheads="1"/>
          </p:cNvSpPr>
          <p:nvPr/>
        </p:nvSpPr>
        <p:spPr bwMode="auto">
          <a:xfrm>
            <a:off x="0" y="-285776"/>
            <a:ext cx="9144000" cy="729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43000" indent="-11430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주님 몸을 모시며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143000" indent="-11430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주님 피를 마시니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143000" indent="-11430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내 마음은 흥겨워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143000" indent="-11430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사랑 노래 부른다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71470" y="-13115"/>
            <a:ext cx="9144000" cy="5513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30000"/>
              </a:lnSpc>
            </a:pPr>
            <a:endParaRPr lang="en-US" altLang="ko-KR" sz="60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30000"/>
              </a:lnSpc>
            </a:pPr>
            <a:r>
              <a:rPr lang="ko-KR" altLang="en-US" sz="11500" b="1" dirty="0" smtClean="0">
                <a:latin typeface="1훈하얀고양이 R" pitchFamily="18" charset="-127"/>
                <a:ea typeface="1훈하얀고양이 R" pitchFamily="18" charset="-127"/>
              </a:rPr>
              <a:t>파견성가</a:t>
            </a:r>
            <a:r>
              <a:rPr lang="ko-KR" altLang="en-US" sz="9600" b="1" dirty="0" smtClean="0">
                <a:latin typeface="1훈하얀고양이 R" pitchFamily="18" charset="-127"/>
                <a:ea typeface="1훈하얀고양이 R" pitchFamily="18" charset="-127"/>
              </a:rPr>
              <a:t> </a:t>
            </a:r>
            <a:endParaRPr lang="en-US" altLang="ko-KR" sz="96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30000"/>
              </a:lnSpc>
            </a:pPr>
            <a:r>
              <a:rPr lang="en-US" altLang="ko-KR" sz="9600" dirty="0" smtClean="0">
                <a:latin typeface="1훈하얀고양이 R" pitchFamily="18" charset="-127"/>
                <a:ea typeface="1훈하얀고양이 R" pitchFamily="18" charset="-127"/>
              </a:rPr>
              <a:t>Bible Talk</a:t>
            </a:r>
            <a:endParaRPr lang="ko-KR" altLang="en-US" sz="9600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2071670" y="1984377"/>
            <a:ext cx="4714908" cy="258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130000"/>
              </a:lnSpc>
            </a:pPr>
            <a:r>
              <a:rPr lang="ko-KR" altLang="en-US" sz="13800" b="1" dirty="0" smtClean="0">
                <a:latin typeface="1훈하얀고양이 R" pitchFamily="18" charset="-127"/>
                <a:ea typeface="1훈하얀고양이 R" pitchFamily="18" charset="-127"/>
              </a:rPr>
              <a:t>대영광송</a:t>
            </a:r>
            <a:endParaRPr lang="ko-KR" altLang="en-US" sz="5000" b="1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323528" y="63785"/>
            <a:ext cx="8137525" cy="729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하늘 높은 데서는 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하느님께 영광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땅에서는 주님께서 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사랑하시는 사람들에게 평화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48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577879" y="654209"/>
            <a:ext cx="813752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주 하느님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, 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하늘의 임금님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전능하신 아버지 하느님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주님을 기리나이다 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찬미 하나이다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48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435003" y="122094"/>
            <a:ext cx="8137525" cy="687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주님을 </a:t>
            </a:r>
            <a:r>
              <a:rPr kumimoji="1" lang="ko-KR" altLang="en-US" sz="9000" dirty="0" err="1" smtClean="0">
                <a:latin typeface="1훈하얀고양이 R" pitchFamily="18" charset="-127"/>
                <a:ea typeface="1훈하얀고양이 R" pitchFamily="18" charset="-127"/>
              </a:rPr>
              <a:t>흠숭하나이다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 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3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찬양 하나이다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3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주님 영광 </a:t>
            </a:r>
            <a:r>
              <a:rPr kumimoji="1" lang="ko-KR" altLang="en-US" sz="9000" dirty="0" err="1" smtClean="0">
                <a:latin typeface="1훈하얀고양이 R" pitchFamily="18" charset="-127"/>
                <a:ea typeface="1훈하얀고양이 R" pitchFamily="18" charset="-127"/>
              </a:rPr>
              <a:t>크시오니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 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3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감사 하나이다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48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506441" y="142852"/>
            <a:ext cx="8137525" cy="687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외아들 주 예수 그리스도님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3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주 하느님 성부의 아드님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3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하느님의 어린양 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3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하느님의 어린양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48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435003" y="71414"/>
            <a:ext cx="8137525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spc="-300" dirty="0" smtClean="0">
                <a:latin typeface="1훈하얀고양이 R" pitchFamily="18" charset="-127"/>
                <a:ea typeface="1훈하얀고양이 R" pitchFamily="18" charset="-127"/>
              </a:rPr>
              <a:t>세상의 죄를 없애시는 주님</a:t>
            </a:r>
            <a:endParaRPr kumimoji="1" lang="en-US" altLang="ko-KR" sz="9000" spc="-3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spc="-400" dirty="0" smtClean="0">
                <a:latin typeface="1훈하얀고양이 R" pitchFamily="18" charset="-127"/>
                <a:ea typeface="1훈하얀고양이 R" pitchFamily="18" charset="-127"/>
              </a:rPr>
              <a:t>저희에게 자비를 베푸소서</a:t>
            </a:r>
            <a:endParaRPr kumimoji="1" lang="en-US" altLang="ko-KR" sz="9000" spc="-4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spc="-300" dirty="0" smtClean="0">
                <a:latin typeface="1훈하얀고양이 R" pitchFamily="18" charset="-127"/>
                <a:ea typeface="1훈하얀고양이 R" pitchFamily="18" charset="-127"/>
              </a:rPr>
              <a:t>세상의 죄를 없애시는 주님</a:t>
            </a:r>
            <a:endParaRPr kumimoji="1" lang="en-US" altLang="ko-KR" sz="9000" spc="-3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spc="-300" dirty="0" smtClean="0">
                <a:latin typeface="1훈하얀고양이 R" pitchFamily="18" charset="-127"/>
                <a:ea typeface="1훈하얀고양이 R" pitchFamily="18" charset="-127"/>
              </a:rPr>
              <a:t>저</a:t>
            </a:r>
            <a:r>
              <a:rPr kumimoji="1" lang="en-US" altLang="ko-KR" sz="9000" spc="-300" dirty="0" smtClean="0">
                <a:latin typeface="1훈하얀고양이 R" pitchFamily="18" charset="-127"/>
                <a:ea typeface="1훈하얀고양이 R" pitchFamily="18" charset="-127"/>
              </a:rPr>
              <a:t>-</a:t>
            </a:r>
            <a:r>
              <a:rPr kumimoji="1" lang="ko-KR" altLang="en-US" sz="9000" spc="-300" dirty="0" err="1" smtClean="0">
                <a:latin typeface="1훈하얀고양이 R" pitchFamily="18" charset="-127"/>
                <a:ea typeface="1훈하얀고양이 R" pitchFamily="18" charset="-127"/>
              </a:rPr>
              <a:t>희의</a:t>
            </a:r>
            <a:r>
              <a:rPr kumimoji="1" lang="ko-KR" altLang="en-US" sz="9000" spc="-300" dirty="0" smtClean="0">
                <a:latin typeface="1훈하얀고양이 R" pitchFamily="18" charset="-127"/>
                <a:ea typeface="1훈하얀고양이 R" pitchFamily="18" charset="-127"/>
              </a:rPr>
              <a:t> 기도를 들어주소서</a:t>
            </a:r>
            <a:endParaRPr kumimoji="1" lang="en-US" altLang="ko-KR" sz="9000" spc="-3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48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80684" y="-24"/>
            <a:ext cx="8820472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spc="-390" dirty="0" smtClean="0">
                <a:latin typeface="1훈하얀고양이 R" pitchFamily="18" charset="-127"/>
                <a:ea typeface="1훈하얀고양이 R" pitchFamily="18" charset="-127"/>
              </a:rPr>
              <a:t>성부 오른편에 앉아계신 주님</a:t>
            </a:r>
            <a:endParaRPr kumimoji="1" lang="en-US" altLang="ko-KR" sz="9000" spc="-39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저희에게 자비를 베푸소서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홀로 거룩하시고 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홀로 주님이시며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48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80684" y="95226"/>
            <a:ext cx="8820472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홀로 높으신 예수 그리스도님 성령과 함께 아버지 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하느님의 영광 안에 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계시나이다   아멘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48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71470" y="-13115"/>
            <a:ext cx="9144000" cy="519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30000"/>
              </a:lnSpc>
            </a:pPr>
            <a:endParaRPr lang="en-US" altLang="ko-KR" sz="60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30000"/>
              </a:lnSpc>
            </a:pPr>
            <a:r>
              <a:rPr lang="ko-KR" altLang="en-US" sz="11500" b="1" dirty="0" smtClean="0">
                <a:latin typeface="1훈하얀고양이 R" pitchFamily="18" charset="-127"/>
                <a:ea typeface="1훈하얀고양이 R" pitchFamily="18" charset="-127"/>
              </a:rPr>
              <a:t>입당성가</a:t>
            </a:r>
            <a:r>
              <a:rPr lang="ko-KR" altLang="en-US" sz="9600" b="1" dirty="0" smtClean="0">
                <a:latin typeface="1훈하얀고양이 R" pitchFamily="18" charset="-127"/>
                <a:ea typeface="1훈하얀고양이 R" pitchFamily="18" charset="-127"/>
              </a:rPr>
              <a:t> </a:t>
            </a:r>
            <a:endParaRPr lang="en-US" altLang="ko-KR" sz="96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30000"/>
              </a:lnSpc>
            </a:pPr>
            <a:r>
              <a:rPr lang="en-US" altLang="ko-KR" sz="7200" b="1" dirty="0" smtClean="0">
                <a:latin typeface="1훈하얀고양이 R" pitchFamily="18" charset="-127"/>
                <a:ea typeface="1훈하얀고양이 R" pitchFamily="18" charset="-127"/>
              </a:rPr>
              <a:t>55 </a:t>
            </a:r>
            <a:r>
              <a:rPr lang="ko-KR" altLang="en-US" sz="7200" b="1" dirty="0" smtClean="0">
                <a:latin typeface="1훈하얀고양이 R" pitchFamily="18" charset="-127"/>
                <a:ea typeface="1훈하얀고양이 R" pitchFamily="18" charset="-127"/>
              </a:rPr>
              <a:t>아이야 너는 나를 사랑한다지</a:t>
            </a:r>
            <a:endParaRPr lang="ko-KR" altLang="en-US" sz="7200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0" y="-1214470"/>
            <a:ext cx="11715800" cy="8154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</a:pPr>
            <a:r>
              <a:rPr lang="ko-KR" altLang="en-US" sz="5400" b="1" dirty="0" smtClean="0">
                <a:latin typeface="1훈하얀고양이 R" pitchFamily="18" charset="-127"/>
                <a:ea typeface="1훈하얀고양이 R" pitchFamily="18" charset="-127"/>
              </a:rPr>
              <a:t>        </a:t>
            </a:r>
            <a:r>
              <a:rPr lang="ko-KR" altLang="en-US" sz="6500" b="1" dirty="0" smtClean="0">
                <a:latin typeface="1훈하얀고양이 R" pitchFamily="18" charset="-127"/>
                <a:ea typeface="1훈하얀고양이 R" pitchFamily="18" charset="-127"/>
              </a:rPr>
              <a:t>     </a:t>
            </a:r>
            <a:endParaRPr lang="en-US" altLang="ko-KR" sz="65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r>
              <a:rPr lang="ko-KR" altLang="en-US" sz="10000" b="1" dirty="0" smtClean="0">
                <a:latin typeface="1훈하얀고양이 R" pitchFamily="18" charset="-127"/>
                <a:ea typeface="1훈하얀고양이 R" pitchFamily="18" charset="-127"/>
              </a:rPr>
              <a:t>      </a:t>
            </a:r>
            <a:endParaRPr lang="en-US" altLang="ko-KR" sz="100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r>
              <a:rPr lang="en-US" altLang="ko-KR" sz="13800" b="1" dirty="0" smtClean="0">
                <a:latin typeface="1훈하얀고양이 R" pitchFamily="18" charset="-127"/>
                <a:ea typeface="1훈하얀고양이 R" pitchFamily="18" charset="-127"/>
              </a:rPr>
              <a:t>      </a:t>
            </a:r>
            <a:r>
              <a:rPr lang="ko-KR" altLang="en-US" sz="13800" b="1" dirty="0" err="1" smtClean="0">
                <a:latin typeface="1훈하얀고양이 R" pitchFamily="18" charset="-127"/>
                <a:ea typeface="1훈하얀고양이 R" pitchFamily="18" charset="-127"/>
              </a:rPr>
              <a:t>본기도</a:t>
            </a:r>
            <a:endParaRPr lang="en-US" altLang="ko-KR" sz="138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endParaRPr lang="en-US" altLang="ko-KR" sz="50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endParaRPr lang="ko-KR" altLang="en-US" sz="5000" b="1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0" y="0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120000"/>
              </a:lnSpc>
            </a:pPr>
            <a:r>
              <a:rPr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† </a:t>
            </a: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하느님</a:t>
            </a:r>
            <a:r>
              <a:rPr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,</a:t>
            </a: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길 잃은 사람들에게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진리의 빛을 비추시어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올바른 길을 돌아오게 하시니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0" y="0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spc="-150" dirty="0" smtClean="0">
                <a:latin typeface="1훈하얀고양이 R" pitchFamily="18" charset="-127"/>
                <a:ea typeface="1훈하얀고양이 R" pitchFamily="18" charset="-127"/>
              </a:rPr>
              <a:t>그리스도를 주님으로</a:t>
            </a:r>
            <a:endParaRPr kumimoji="1" lang="en-US" altLang="ko-KR" sz="9000" spc="-15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spc="-150" dirty="0" smtClean="0">
                <a:latin typeface="1훈하얀고양이 R" pitchFamily="18" charset="-127"/>
                <a:ea typeface="1훈하얀고양이 R" pitchFamily="18" charset="-127"/>
              </a:rPr>
              <a:t>고백하는 모든 이가</a:t>
            </a:r>
            <a:endParaRPr kumimoji="1" lang="en-US" altLang="ko-KR" sz="9000" spc="-15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spc="-150" dirty="0" smtClean="0">
                <a:latin typeface="1훈하얀고양이 R" pitchFamily="18" charset="-127"/>
                <a:ea typeface="1훈하얀고양이 R" pitchFamily="18" charset="-127"/>
              </a:rPr>
              <a:t>그 믿음에 따라 올바로</a:t>
            </a:r>
            <a:endParaRPr kumimoji="1" lang="en-US" altLang="ko-KR" sz="9000" spc="-15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spc="-150" dirty="0" smtClean="0">
                <a:latin typeface="1훈하얀고양이 R" pitchFamily="18" charset="-127"/>
                <a:ea typeface="1훈하얀고양이 R" pitchFamily="18" charset="-127"/>
              </a:rPr>
              <a:t>살아가게 하여 주십시오</a:t>
            </a:r>
            <a:endParaRPr kumimoji="1" lang="en-US" altLang="ko-KR" sz="9000" spc="-15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0" y="0"/>
            <a:ext cx="9144000" cy="821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12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성부와 성령과 함께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lang="ko-KR" altLang="en-US" sz="9000" spc="-300" dirty="0" smtClean="0">
                <a:latin typeface="1훈하얀고양이 R" pitchFamily="18" charset="-127"/>
                <a:ea typeface="1훈하얀고양이 R" pitchFamily="18" charset="-127"/>
              </a:rPr>
              <a:t>천주로서 영원히 살아 계시며</a:t>
            </a:r>
            <a:endParaRPr lang="en-US" altLang="ko-KR" sz="9000" spc="-3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다스리시는 성자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endParaRPr kumimoji="1" lang="en-US" altLang="ko-KR" sz="8500" spc="-3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endParaRPr kumimoji="1" lang="en-US" altLang="ko-KR" sz="8500" spc="-3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0" y="571480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12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우리 주 예수 그리스도를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통하여 비나이다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lang="ko-KR" altLang="en-US" sz="9000" b="1" dirty="0" smtClean="0">
                <a:latin typeface="1훈하얀고양이 R" pitchFamily="18" charset="-127"/>
                <a:ea typeface="1훈하얀고양이 R" pitchFamily="18" charset="-127"/>
              </a:rPr>
              <a:t>◎아멘</a:t>
            </a:r>
            <a:endParaRPr kumimoji="1" lang="en-US" altLang="ko-KR" sz="90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0" y="-1214470"/>
            <a:ext cx="11715800" cy="8154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</a:pPr>
            <a:r>
              <a:rPr lang="ko-KR" altLang="en-US" sz="5400" b="1" dirty="0" smtClean="0">
                <a:latin typeface="1훈하얀고양이 R" pitchFamily="18" charset="-127"/>
                <a:ea typeface="1훈하얀고양이 R" pitchFamily="18" charset="-127"/>
              </a:rPr>
              <a:t>        </a:t>
            </a:r>
            <a:r>
              <a:rPr lang="ko-KR" altLang="en-US" sz="6500" b="1" dirty="0" smtClean="0">
                <a:latin typeface="1훈하얀고양이 R" pitchFamily="18" charset="-127"/>
                <a:ea typeface="1훈하얀고양이 R" pitchFamily="18" charset="-127"/>
              </a:rPr>
              <a:t>     </a:t>
            </a:r>
            <a:endParaRPr lang="en-US" altLang="ko-KR" sz="65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r>
              <a:rPr lang="ko-KR" altLang="en-US" sz="10000" b="1" dirty="0" smtClean="0">
                <a:latin typeface="1훈하얀고양이 R" pitchFamily="18" charset="-127"/>
                <a:ea typeface="1훈하얀고양이 R" pitchFamily="18" charset="-127"/>
              </a:rPr>
              <a:t>      </a:t>
            </a:r>
            <a:endParaRPr lang="en-US" altLang="ko-KR" sz="100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r>
              <a:rPr lang="en-US" altLang="ko-KR" sz="10000" b="1" dirty="0" smtClean="0">
                <a:latin typeface="1훈하얀고양이 R" pitchFamily="18" charset="-127"/>
                <a:ea typeface="1훈하얀고양이 R" pitchFamily="18" charset="-127"/>
              </a:rPr>
              <a:t>          </a:t>
            </a:r>
            <a:r>
              <a:rPr lang="ko-KR" altLang="en-US" sz="13800" b="1" dirty="0" smtClean="0">
                <a:latin typeface="1훈하얀고양이 R" pitchFamily="18" charset="-127"/>
                <a:ea typeface="1훈하얀고양이 R" pitchFamily="18" charset="-127"/>
              </a:rPr>
              <a:t>독서</a:t>
            </a:r>
            <a:endParaRPr lang="en-US" altLang="ko-KR" sz="138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endParaRPr lang="en-US" altLang="ko-KR" sz="50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endParaRPr lang="ko-KR" altLang="en-US" sz="5000" b="1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0" y="0"/>
            <a:ext cx="9144000" cy="7507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>
            <a:spAutoFit/>
          </a:bodyPr>
          <a:lstStyle/>
          <a:p>
            <a:pPr algn="ctr" eaLnBrk="1" latinLnBrk="1" hangingPunct="1">
              <a:lnSpc>
                <a:spcPct val="110000"/>
              </a:lnSpc>
            </a:pPr>
            <a:r>
              <a:rPr lang="ko-KR" altLang="en-US" sz="6000" dirty="0" smtClean="0">
                <a:latin typeface="1훈하얀고양이 R" pitchFamily="18" charset="-127"/>
                <a:ea typeface="1훈하얀고양이 R" pitchFamily="18" charset="-127"/>
              </a:rPr>
              <a:t>이</a:t>
            </a:r>
            <a:r>
              <a:rPr lang="ko-KR" altLang="en-US" sz="6000" dirty="0" smtClean="0">
                <a:latin typeface="1훈하얀고양이 R" pitchFamily="18" charset="-127"/>
                <a:ea typeface="1훈하얀고양이 R" pitchFamily="18" charset="-127"/>
              </a:rPr>
              <a:t>사</a:t>
            </a:r>
            <a:r>
              <a:rPr lang="ko-KR" altLang="en-US" sz="6000" dirty="0" smtClean="0">
                <a:latin typeface="1훈하얀고양이 R" pitchFamily="18" charset="-127"/>
                <a:ea typeface="1훈하얀고양이 R" pitchFamily="18" charset="-127"/>
              </a:rPr>
              <a:t> </a:t>
            </a:r>
            <a:r>
              <a:rPr lang="en-US" altLang="ko-KR" sz="6000" dirty="0" smtClean="0">
                <a:latin typeface="1훈하얀고양이 R" pitchFamily="18" charset="-127"/>
                <a:ea typeface="1훈하얀고양이 R" pitchFamily="18" charset="-127"/>
              </a:rPr>
              <a:t>55, </a:t>
            </a:r>
            <a:r>
              <a:rPr lang="en-US" altLang="ko-KR" sz="6000" dirty="0" smtClean="0">
                <a:latin typeface="1훈하얀고양이 R" pitchFamily="18" charset="-127"/>
                <a:ea typeface="1훈하얀고양이 R" pitchFamily="18" charset="-127"/>
              </a:rPr>
              <a:t>10</a:t>
            </a:r>
            <a:r>
              <a:rPr lang="en-US" altLang="ko-KR" sz="6000" dirty="0" smtClean="0">
                <a:latin typeface="1훈하얀고양이 R" pitchFamily="18" charset="-127"/>
                <a:ea typeface="1훈하얀고양이 R" pitchFamily="18" charset="-127"/>
              </a:rPr>
              <a:t>-11</a:t>
            </a:r>
            <a:endParaRPr lang="en-US" altLang="ko-KR" sz="6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10000"/>
              </a:lnSpc>
            </a:pPr>
            <a:r>
              <a:rPr lang="ko-KR" altLang="en-US" sz="9600" dirty="0" smtClean="0">
                <a:latin typeface="1훈하얀고양이 R" pitchFamily="18" charset="-127"/>
                <a:ea typeface="1훈하얀고양이 R" pitchFamily="18" charset="-127"/>
              </a:rPr>
              <a:t>주님께서 이렇게 </a:t>
            </a:r>
            <a:endParaRPr lang="en-US" altLang="ko-KR" sz="96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10000"/>
              </a:lnSpc>
            </a:pPr>
            <a:r>
              <a:rPr lang="ko-KR" altLang="en-US" sz="9600" dirty="0" smtClean="0">
                <a:latin typeface="1훈하얀고양이 R" pitchFamily="18" charset="-127"/>
                <a:ea typeface="1훈하얀고양이 R" pitchFamily="18" charset="-127"/>
              </a:rPr>
              <a:t>말씀하신다</a:t>
            </a:r>
            <a:r>
              <a:rPr lang="en-US" altLang="ko-KR" sz="9600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  <a:r>
              <a:rPr lang="en-US" altLang="ko-KR" sz="9600" dirty="0" smtClean="0">
                <a:latin typeface="1훈하얀고양이 R" pitchFamily="18" charset="-127"/>
                <a:ea typeface="1훈하얀고양이 R" pitchFamily="18" charset="-127"/>
              </a:rPr>
              <a:t/>
            </a:r>
            <a:br>
              <a:rPr lang="en-US" altLang="ko-KR" sz="9600" dirty="0" smtClean="0">
                <a:latin typeface="1훈하얀고양이 R" pitchFamily="18" charset="-127"/>
                <a:ea typeface="1훈하얀고양이 R" pitchFamily="18" charset="-127"/>
              </a:rPr>
            </a:br>
            <a:r>
              <a:rPr lang="en-US" altLang="ko-KR" sz="9600" dirty="0" smtClean="0">
                <a:latin typeface="1훈하얀고양이 R" pitchFamily="18" charset="-127"/>
                <a:ea typeface="1훈하얀고양이 R" pitchFamily="18" charset="-127"/>
              </a:rPr>
              <a:t>“</a:t>
            </a:r>
            <a:r>
              <a:rPr lang="ko-KR" altLang="en-US" sz="9600" dirty="0" smtClean="0">
                <a:latin typeface="1훈하얀고양이 R" pitchFamily="18" charset="-127"/>
                <a:ea typeface="1훈하얀고양이 R" pitchFamily="18" charset="-127"/>
              </a:rPr>
              <a:t>비와 눈은 하늘에서</a:t>
            </a:r>
            <a:r>
              <a:rPr lang="en-US" altLang="ko-KR" sz="9600" dirty="0" smtClean="0">
                <a:latin typeface="1훈하얀고양이 R" pitchFamily="18" charset="-127"/>
                <a:ea typeface="1훈하얀고양이 R" pitchFamily="18" charset="-127"/>
              </a:rPr>
              <a:t> </a:t>
            </a:r>
            <a:r>
              <a:rPr lang="en-US" altLang="ko-KR" sz="9600" dirty="0" smtClean="0">
                <a:latin typeface="1훈하얀고양이 R" pitchFamily="18" charset="-127"/>
                <a:ea typeface="1훈하얀고양이 R" pitchFamily="18" charset="-127"/>
              </a:rPr>
              <a:t/>
            </a:r>
            <a:br>
              <a:rPr lang="en-US" altLang="ko-KR" sz="9600" dirty="0" smtClean="0">
                <a:latin typeface="1훈하얀고양이 R" pitchFamily="18" charset="-127"/>
                <a:ea typeface="1훈하얀고양이 R" pitchFamily="18" charset="-127"/>
              </a:rPr>
            </a:b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346575" y="904875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endParaRPr kumimoji="1" lang="en-US" altLang="ko-KR" sz="4000">
              <a:solidFill>
                <a:srgbClr val="000000"/>
              </a:solidFill>
              <a:latin typeface="HY나무L" pitchFamily="18" charset="-127"/>
              <a:ea typeface="HY나무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80684" y="-24"/>
            <a:ext cx="8820472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내려와 그리로 돌아가지 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않고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, 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오히려 땅을 적시어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기름지게 하고 싹이 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돋아나게 하여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,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48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80684" y="-24"/>
            <a:ext cx="8820472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씨 뿌리는 사람에게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씨앗을 주고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, 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먹는 이에게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양식을 준다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이처럼 내 입에서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48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80684" y="-24"/>
            <a:ext cx="8820472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나가는 나의 말도 나에게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헛되이 돌아오지 않고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,</a:t>
            </a: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반드시 내가 뜻하는 바를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이루며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, 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내가 내린 사명을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48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291316"/>
            <a:ext cx="9144000" cy="712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indent="-1371600" algn="ctr">
              <a:lnSpc>
                <a:spcPct val="130000"/>
              </a:lnSpc>
            </a:pPr>
            <a:r>
              <a:rPr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1. </a:t>
            </a:r>
            <a:r>
              <a:rPr lang="ko-KR" altLang="en-US" sz="9000" dirty="0" err="1" smtClean="0">
                <a:latin typeface="1훈하얀고양이 R" pitchFamily="18" charset="-127"/>
                <a:ea typeface="1훈하얀고양이 R" pitchFamily="18" charset="-127"/>
              </a:rPr>
              <a:t>샛별같은</a:t>
            </a: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 </a:t>
            </a: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두 </a:t>
            </a:r>
            <a:r>
              <a:rPr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– </a:t>
            </a: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눈을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371600" indent="-1371600" algn="ctr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사르르 감고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371600" indent="-1371600" algn="ctr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예수님의 말 </a:t>
            </a:r>
            <a:r>
              <a:rPr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– </a:t>
            </a: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씀에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371600" indent="-1371600" algn="ctr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귀를 기울이면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80684" y="-24"/>
            <a:ext cx="8820472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완수하고야 만다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.”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48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0" y="0"/>
            <a:ext cx="9144000" cy="5356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>
            <a:spAutoFit/>
          </a:bodyPr>
          <a:lstStyle/>
          <a:p>
            <a:pPr algn="ctr" eaLnBrk="1" latinLnBrk="1" hangingPunct="1"/>
            <a:endParaRPr lang="en-US" altLang="ko-KR" sz="36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endParaRPr lang="en-US" altLang="ko-KR" sz="36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주님의 말씀입니다</a:t>
            </a:r>
            <a:r>
              <a:rPr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lang="en-US" altLang="ko-KR" sz="9000" b="1" dirty="0" smtClean="0">
                <a:latin typeface="1훈하얀고양이 R" pitchFamily="18" charset="-127"/>
                <a:ea typeface="1훈하얀고양이 R" pitchFamily="18" charset="-127"/>
              </a:rPr>
              <a:t>◎ </a:t>
            </a:r>
            <a:r>
              <a:rPr lang="ko-KR" altLang="en-US" sz="9000" b="1" dirty="0" smtClean="0">
                <a:latin typeface="1훈하얀고양이 R" pitchFamily="18" charset="-127"/>
                <a:ea typeface="1훈하얀고양이 R" pitchFamily="18" charset="-127"/>
              </a:rPr>
              <a:t>하느님</a:t>
            </a:r>
            <a:r>
              <a:rPr lang="en-US" altLang="ko-KR" sz="9000" b="1" dirty="0" smtClean="0">
                <a:latin typeface="1훈하얀고양이 R" pitchFamily="18" charset="-127"/>
                <a:ea typeface="1훈하얀고양이 R" pitchFamily="18" charset="-127"/>
              </a:rPr>
              <a:t>, </a:t>
            </a:r>
            <a:r>
              <a:rPr lang="ko-KR" altLang="en-US" sz="9000" b="1" dirty="0" smtClean="0">
                <a:latin typeface="1훈하얀고양이 R" pitchFamily="18" charset="-127"/>
                <a:ea typeface="1훈하얀고양이 R" pitchFamily="18" charset="-127"/>
              </a:rPr>
              <a:t>감사합니다</a:t>
            </a:r>
            <a:endParaRPr kumimoji="1" lang="en-US" altLang="ko-KR" sz="9000" b="1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346575" y="904875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endParaRPr kumimoji="1" lang="en-US" altLang="ko-KR" sz="4000">
              <a:solidFill>
                <a:srgbClr val="000000"/>
              </a:solidFill>
              <a:latin typeface="HY나무L" pitchFamily="18" charset="-127"/>
              <a:ea typeface="HY나무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-1714544" y="500042"/>
            <a:ext cx="9144000" cy="6153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</a:pPr>
            <a:r>
              <a:rPr lang="ko-KR" altLang="en-US" sz="5400" b="1" dirty="0" smtClean="0">
                <a:latin typeface="1훈하얀고양이 R" pitchFamily="18" charset="-127"/>
                <a:ea typeface="1훈하얀고양이 R" pitchFamily="18" charset="-127"/>
              </a:rPr>
              <a:t>        </a:t>
            </a:r>
            <a:r>
              <a:rPr lang="ko-KR" altLang="en-US" sz="6500" b="1" dirty="0" smtClean="0">
                <a:latin typeface="1훈하얀고양이 R" pitchFamily="18" charset="-127"/>
                <a:ea typeface="1훈하얀고양이 R" pitchFamily="18" charset="-127"/>
              </a:rPr>
              <a:t>     </a:t>
            </a:r>
            <a:endParaRPr lang="en-US" altLang="ko-KR" sz="65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30000"/>
              </a:lnSpc>
            </a:pPr>
            <a:r>
              <a:rPr lang="ko-KR" altLang="en-US" sz="10000" b="1" dirty="0" smtClean="0">
                <a:latin typeface="a카툰" pitchFamily="18" charset="-127"/>
                <a:ea typeface="a카툰" pitchFamily="18" charset="-127"/>
              </a:rPr>
              <a:t>        </a:t>
            </a:r>
            <a:r>
              <a:rPr lang="ko-KR" altLang="en-US" sz="13800" b="1" dirty="0" err="1" smtClean="0">
                <a:latin typeface="1훈하얀고양이 R" pitchFamily="18" charset="-127"/>
                <a:ea typeface="1훈하얀고양이 R" pitchFamily="18" charset="-127"/>
              </a:rPr>
              <a:t>화답송</a:t>
            </a:r>
            <a:endParaRPr lang="en-US" altLang="ko-KR" sz="138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endParaRPr lang="en-US" altLang="ko-KR" sz="50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endParaRPr lang="ko-KR" altLang="en-US" sz="5000" b="1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0" y="113341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algn="ctr">
              <a:lnSpc>
                <a:spcPct val="120000"/>
              </a:lnSpc>
              <a:defRPr/>
            </a:pP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1. 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예수님께서 저희에게 말씀하신 것처럼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514350" indent="-514350" algn="ctr">
              <a:lnSpc>
                <a:spcPct val="120000"/>
              </a:lnSpc>
              <a:defRPr/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저희는 서로서로 사랑하며 살아갈래요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346575" y="904875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endParaRPr kumimoji="1" lang="en-US" altLang="ko-KR" sz="4000">
              <a:solidFill>
                <a:srgbClr val="000000"/>
              </a:solidFill>
              <a:latin typeface="HY나무L" pitchFamily="18" charset="-127"/>
              <a:ea typeface="HY나무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0" y="251840"/>
            <a:ext cx="9144000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algn="ctr">
              <a:defRPr/>
            </a:pP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2. 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예수님께서 저희에게 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514350" indent="-514350" algn="ctr">
              <a:lnSpc>
                <a:spcPct val="120000"/>
              </a:lnSpc>
              <a:defRPr/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말씀하신 것처럼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514350" indent="-514350" algn="ctr">
              <a:lnSpc>
                <a:spcPct val="120000"/>
              </a:lnSpc>
              <a:defRPr/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저희는 서로서로 감사하며 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514350" indent="-514350" algn="ctr">
              <a:lnSpc>
                <a:spcPct val="120000"/>
              </a:lnSpc>
              <a:defRPr/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살아갈래요</a:t>
            </a:r>
            <a:endParaRPr kumimoji="1" lang="en-US" altLang="ko-KR" sz="9000" dirty="0"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346575" y="904875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endParaRPr kumimoji="1" lang="en-US" altLang="ko-KR" sz="4000">
              <a:solidFill>
                <a:srgbClr val="000000"/>
              </a:solidFill>
              <a:latin typeface="HY나무L" pitchFamily="18" charset="-127"/>
              <a:ea typeface="HY나무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-500098" y="-1500222"/>
            <a:ext cx="11715800" cy="8154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</a:pPr>
            <a:r>
              <a:rPr lang="ko-KR" altLang="en-US" sz="5400" b="1" dirty="0" smtClean="0">
                <a:latin typeface="1훈하얀고양이 R" pitchFamily="18" charset="-127"/>
                <a:ea typeface="1훈하얀고양이 R" pitchFamily="18" charset="-127"/>
              </a:rPr>
              <a:t>        </a:t>
            </a:r>
            <a:r>
              <a:rPr lang="ko-KR" altLang="en-US" sz="6500" b="1" dirty="0" smtClean="0">
                <a:latin typeface="1훈하얀고양이 R" pitchFamily="18" charset="-127"/>
                <a:ea typeface="1훈하얀고양이 R" pitchFamily="18" charset="-127"/>
              </a:rPr>
              <a:t>     </a:t>
            </a:r>
            <a:endParaRPr lang="en-US" altLang="ko-KR" sz="65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r>
              <a:rPr lang="ko-KR" altLang="en-US" sz="10000" b="1" dirty="0" smtClean="0">
                <a:latin typeface="a카툰" pitchFamily="18" charset="-127"/>
                <a:ea typeface="a카툰" pitchFamily="18" charset="-127"/>
              </a:rPr>
              <a:t>      </a:t>
            </a:r>
            <a:endParaRPr lang="en-US" altLang="ko-KR" sz="10000" b="1" dirty="0" smtClean="0">
              <a:latin typeface="a카툰" pitchFamily="18" charset="-127"/>
              <a:ea typeface="a카툰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r>
              <a:rPr lang="en-US" altLang="ko-KR" sz="13800" b="1" dirty="0" smtClean="0">
                <a:latin typeface="1훈하얀고양이 R" pitchFamily="18" charset="-127"/>
                <a:ea typeface="1훈하얀고양이 R" pitchFamily="18" charset="-127"/>
              </a:rPr>
              <a:t>     </a:t>
            </a:r>
            <a:r>
              <a:rPr lang="ko-KR" altLang="en-US" sz="13800" b="1" dirty="0" smtClean="0">
                <a:latin typeface="1훈하얀고양이 R" pitchFamily="18" charset="-127"/>
                <a:ea typeface="1훈하얀고양이 R" pitchFamily="18" charset="-127"/>
              </a:rPr>
              <a:t>복음 </a:t>
            </a:r>
            <a:r>
              <a:rPr lang="ko-KR" altLang="en-US" sz="13800" b="1" dirty="0" err="1" smtClean="0">
                <a:latin typeface="1훈하얀고양이 R" pitchFamily="18" charset="-127"/>
                <a:ea typeface="1훈하얀고양이 R" pitchFamily="18" charset="-127"/>
              </a:rPr>
              <a:t>환호송</a:t>
            </a:r>
            <a:endParaRPr lang="en-US" altLang="ko-KR" sz="138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endParaRPr lang="en-US" altLang="ko-KR" sz="50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endParaRPr lang="ko-KR" altLang="en-US" sz="5000" b="1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-500098" y="-1428784"/>
            <a:ext cx="11715800" cy="8154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</a:pPr>
            <a:r>
              <a:rPr lang="ko-KR" altLang="en-US" sz="5400" b="1" dirty="0" smtClean="0">
                <a:latin typeface="1훈하얀고양이 R" pitchFamily="18" charset="-127"/>
                <a:ea typeface="1훈하얀고양이 R" pitchFamily="18" charset="-127"/>
              </a:rPr>
              <a:t>        </a:t>
            </a:r>
            <a:r>
              <a:rPr lang="ko-KR" altLang="en-US" sz="6500" b="1" dirty="0" smtClean="0">
                <a:latin typeface="1훈하얀고양이 R" pitchFamily="18" charset="-127"/>
                <a:ea typeface="1훈하얀고양이 R" pitchFamily="18" charset="-127"/>
              </a:rPr>
              <a:t>     </a:t>
            </a:r>
            <a:endParaRPr lang="en-US" altLang="ko-KR" sz="65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r>
              <a:rPr lang="ko-KR" altLang="en-US" sz="10000" b="1" dirty="0" smtClean="0">
                <a:latin typeface="a카툰" pitchFamily="18" charset="-127"/>
                <a:ea typeface="a카툰" pitchFamily="18" charset="-127"/>
              </a:rPr>
              <a:t>      </a:t>
            </a:r>
            <a:endParaRPr lang="en-US" altLang="ko-KR" sz="10000" b="1" dirty="0" smtClean="0">
              <a:latin typeface="a카툰" pitchFamily="18" charset="-127"/>
              <a:ea typeface="a카툰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r>
              <a:rPr lang="en-US" altLang="ko-KR" sz="13800" b="1" dirty="0" smtClean="0">
                <a:latin typeface="1훈하얀고양이 R" pitchFamily="18" charset="-127"/>
                <a:ea typeface="1훈하얀고양이 R" pitchFamily="18" charset="-127"/>
              </a:rPr>
              <a:t>        </a:t>
            </a:r>
            <a:r>
              <a:rPr lang="ko-KR" altLang="en-US" sz="13800" b="1" dirty="0" smtClean="0">
                <a:latin typeface="1훈하얀고양이 R" pitchFamily="18" charset="-127"/>
                <a:ea typeface="1훈하얀고양이 R" pitchFamily="18" charset="-127"/>
              </a:rPr>
              <a:t>복음</a:t>
            </a:r>
            <a:endParaRPr lang="en-US" altLang="ko-KR" sz="138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endParaRPr lang="en-US" altLang="ko-KR" sz="50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endParaRPr lang="ko-KR" altLang="en-US" sz="5000" b="1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0" y="428604"/>
            <a:ext cx="9144000" cy="893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30000"/>
              </a:lnSpc>
            </a:pPr>
            <a:r>
              <a:rPr lang="en-US" altLang="ko-KR" sz="7200" dirty="0" smtClean="0">
                <a:latin typeface="1훈하얀고양이 R" pitchFamily="18" charset="-127"/>
                <a:ea typeface="1훈하얀고양이 R" pitchFamily="18" charset="-127"/>
              </a:rPr>
              <a:t>†</a:t>
            </a:r>
            <a:r>
              <a:rPr lang="ko-KR" altLang="en-US" sz="7200" dirty="0" smtClean="0">
                <a:latin typeface="1훈하얀고양이 R" pitchFamily="18" charset="-127"/>
                <a:ea typeface="1훈하얀고양이 R" pitchFamily="18" charset="-127"/>
              </a:rPr>
              <a:t>주님께서 여러분과 함께</a:t>
            </a:r>
            <a:endParaRPr lang="en-US" altLang="ko-KR" sz="72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r>
              <a:rPr lang="ko-KR" altLang="en-US" sz="7200" b="1" dirty="0" smtClean="0">
                <a:latin typeface="1훈하얀고양이 R" pitchFamily="18" charset="-127"/>
                <a:ea typeface="1훈하얀고양이 R" pitchFamily="18" charset="-127"/>
              </a:rPr>
              <a:t>◎또한 사제와 함께</a:t>
            </a:r>
            <a:endParaRPr lang="en-US" altLang="ko-KR" sz="72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r>
              <a:rPr lang="en-US" altLang="ko-KR" sz="7200" dirty="0" smtClean="0">
                <a:latin typeface="1훈하얀고양이 R" pitchFamily="18" charset="-127"/>
                <a:ea typeface="1훈하얀고양이 R" pitchFamily="18" charset="-127"/>
              </a:rPr>
              <a:t>†</a:t>
            </a:r>
            <a:r>
              <a:rPr lang="ko-KR" altLang="en-US" sz="7200" dirty="0" err="1" smtClean="0">
                <a:latin typeface="1훈하얀고양이 R" pitchFamily="18" charset="-127"/>
                <a:ea typeface="1훈하얀고양이 R" pitchFamily="18" charset="-127"/>
              </a:rPr>
              <a:t>마태오가</a:t>
            </a:r>
            <a:r>
              <a:rPr lang="ko-KR" altLang="en-US" sz="7200" dirty="0" smtClean="0">
                <a:latin typeface="1훈하얀고양이 R" pitchFamily="18" charset="-127"/>
                <a:ea typeface="1훈하얀고양이 R" pitchFamily="18" charset="-127"/>
              </a:rPr>
              <a:t> 전한 거룩한 복음입니다</a:t>
            </a:r>
            <a:r>
              <a:rPr lang="en-US" altLang="ko-KR" sz="7200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</a:p>
          <a:p>
            <a:pPr eaLnBrk="1" latinLnBrk="1" hangingPunct="1">
              <a:lnSpc>
                <a:spcPct val="130000"/>
              </a:lnSpc>
            </a:pPr>
            <a:r>
              <a:rPr lang="ko-KR" altLang="en-US" sz="7200" b="1" dirty="0" smtClean="0">
                <a:latin typeface="1훈하얀고양이 R" pitchFamily="18" charset="-127"/>
                <a:ea typeface="1훈하얀고양이 R" pitchFamily="18" charset="-127"/>
              </a:rPr>
              <a:t>◎주님 영광 받으소서</a:t>
            </a:r>
            <a:r>
              <a:rPr lang="en-US" altLang="ko-KR" sz="7200" b="1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</a:p>
          <a:p>
            <a:pPr eaLnBrk="1" latinLnBrk="1" hangingPunct="1">
              <a:lnSpc>
                <a:spcPct val="130000"/>
              </a:lnSpc>
            </a:pPr>
            <a:endParaRPr lang="en-US" altLang="ko-KR" sz="54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endParaRPr lang="en-US" altLang="ko-KR" sz="50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endParaRPr lang="ko-KR" altLang="en-US" sz="5000" b="1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0" y="0"/>
            <a:ext cx="9144000" cy="589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>
            <a:spAutoFit/>
          </a:bodyPr>
          <a:lstStyle/>
          <a:p>
            <a:pPr algn="ctr" eaLnBrk="1" latinLnBrk="1" hangingPunct="1"/>
            <a:r>
              <a:rPr lang="ko-KR" altLang="en-US" sz="6000" dirty="0" smtClean="0">
                <a:latin typeface="1훈하얀고양이 R" pitchFamily="18" charset="-127"/>
                <a:ea typeface="1훈하얀고양이 R" pitchFamily="18" charset="-127"/>
              </a:rPr>
              <a:t>마태 </a:t>
            </a:r>
            <a:r>
              <a:rPr lang="en-US" altLang="ko-KR" sz="6000" dirty="0" smtClean="0">
                <a:latin typeface="1훈하얀고양이 R" pitchFamily="18" charset="-127"/>
                <a:ea typeface="1훈하얀고양이 R" pitchFamily="18" charset="-127"/>
              </a:rPr>
              <a:t>13, 1-9</a:t>
            </a:r>
            <a:endParaRPr lang="en-US" altLang="ko-KR" sz="6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10000"/>
              </a:lnSpc>
            </a:pPr>
            <a:r>
              <a:rPr lang="ko-KR" altLang="en-US" sz="9600" dirty="0" smtClean="0">
                <a:latin typeface="1훈하얀고양이 R" pitchFamily="18" charset="-127"/>
                <a:ea typeface="1훈하얀고양이 R" pitchFamily="18" charset="-127"/>
              </a:rPr>
              <a:t>그날 예수님께서는 </a:t>
            </a:r>
            <a:endParaRPr lang="en-US" altLang="ko-KR" sz="96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10000"/>
              </a:lnSpc>
            </a:pPr>
            <a:r>
              <a:rPr lang="ko-KR" altLang="en-US" sz="9600" dirty="0" smtClean="0">
                <a:latin typeface="1훈하얀고양이 R" pitchFamily="18" charset="-127"/>
                <a:ea typeface="1훈하얀고양이 R" pitchFamily="18" charset="-127"/>
              </a:rPr>
              <a:t>집에서 나와 호숫가에</a:t>
            </a:r>
            <a:endParaRPr lang="en-US" altLang="ko-KR" sz="96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10000"/>
              </a:lnSpc>
            </a:pPr>
            <a:r>
              <a:rPr lang="ko-KR" altLang="en-US" sz="9600" dirty="0" smtClean="0">
                <a:latin typeface="1훈하얀고양이 R" pitchFamily="18" charset="-127"/>
                <a:ea typeface="1훈하얀고양이 R" pitchFamily="18" charset="-127"/>
              </a:rPr>
              <a:t>앉으셨다</a:t>
            </a:r>
            <a:r>
              <a:rPr lang="en-US" altLang="ko-KR" sz="9600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346575" y="904875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endParaRPr kumimoji="1" lang="en-US" altLang="ko-KR" sz="4000">
              <a:solidFill>
                <a:srgbClr val="000000"/>
              </a:solidFill>
              <a:latin typeface="HY나무L" pitchFamily="18" charset="-127"/>
              <a:ea typeface="HY나무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80684" y="-24"/>
            <a:ext cx="8820472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그러자 많은 군중이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모여들어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, 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예수님께서는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배에 올라앉으시고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군중은 물가에 그대로 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48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214338"/>
            <a:ext cx="9144000" cy="712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indent="-1371600" algn="ctr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예수님 나에게 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371600" indent="-1371600" algn="ctr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속삭이는 말씀은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371600" indent="-1371600" algn="ctr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아 </a:t>
            </a:r>
            <a:r>
              <a:rPr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– </a:t>
            </a: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이야 너는 나</a:t>
            </a:r>
            <a:r>
              <a:rPr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 – </a:t>
            </a: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를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371600" indent="-1371600" algn="ctr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사랑한 </a:t>
            </a:r>
            <a:r>
              <a:rPr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- </a:t>
            </a: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다지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80684" y="-24"/>
            <a:ext cx="8820472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서 있었다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예수님께서 그들에게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많은 것을 비유로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말씀해 주셨다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8948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80684" y="-24"/>
            <a:ext cx="8820472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120000"/>
              </a:lnSpc>
            </a:pP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“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자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, 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씨 뿌리는 사람이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씨를 뿌리러 나갔다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그가 씨를 뿌리는데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어떤 것들은 길에 떨어져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48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80684" y="-24"/>
            <a:ext cx="8820472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새들이 와서 먹어 버렸다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어떤 것들은 흙이 많지 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않은 돌밭에 떨어졌다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흙이 깊지 않아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48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80684" y="-24"/>
            <a:ext cx="8820472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싹은 곧 돌아났지만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,</a:t>
            </a: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spc="-300" dirty="0" smtClean="0">
                <a:latin typeface="1훈하얀고양이 R" pitchFamily="18" charset="-127"/>
                <a:ea typeface="1훈하얀고양이 R" pitchFamily="18" charset="-127"/>
              </a:rPr>
              <a:t>해가 솟아오르자 타고 말았다</a:t>
            </a:r>
            <a:r>
              <a:rPr kumimoji="1" lang="en-US" altLang="ko-KR" sz="9000" spc="-300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뿌리가 없어서 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말라 버린 것이다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8948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80684" y="-24"/>
            <a:ext cx="8820472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또 어떤 것들은 가시덤불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속에 떨어졌는데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,</a:t>
            </a: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가시덤불이 자라면서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숨을 막아 버렸다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8948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80684" y="-24"/>
            <a:ext cx="8820472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그러나 어떤 것들은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좋은 땅에 떨어져 열매를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맺었는데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, 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어떤 것은 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백 배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, 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어떤 것은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48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80684" y="-24"/>
            <a:ext cx="882047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예순 배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, 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어떤 것은 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서른 배가 되었다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귀 있는 사람은 들어라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.”</a:t>
            </a:r>
          </a:p>
        </p:txBody>
      </p:sp>
    </p:spTree>
    <p:extLst>
      <p:ext uri="{BB962C8B-B14F-4D97-AF65-F5344CB8AC3E}">
        <p14:creationId xmlns="" xmlns:p14="http://schemas.microsoft.com/office/powerpoint/2010/main" val="38948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0" y="0"/>
            <a:ext cx="9144000" cy="5356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>
            <a:spAutoFit/>
          </a:bodyPr>
          <a:lstStyle/>
          <a:p>
            <a:pPr algn="ctr" eaLnBrk="1" latinLnBrk="1" hangingPunct="1"/>
            <a:endParaRPr lang="en-US" altLang="ko-KR" sz="36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endParaRPr lang="en-US" altLang="ko-KR" sz="36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주님의 말씀입니다</a:t>
            </a:r>
            <a:r>
              <a:rPr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lang="en-US" altLang="ko-KR" sz="9000" b="1" dirty="0" smtClean="0">
                <a:latin typeface="1훈하얀고양이 R" pitchFamily="18" charset="-127"/>
                <a:ea typeface="1훈하얀고양이 R" pitchFamily="18" charset="-127"/>
              </a:rPr>
              <a:t>◎ </a:t>
            </a:r>
            <a:r>
              <a:rPr lang="ko-KR" altLang="en-US" sz="9000" b="1" dirty="0" smtClean="0">
                <a:latin typeface="1훈하얀고양이 R" pitchFamily="18" charset="-127"/>
                <a:ea typeface="1훈하얀고양이 R" pitchFamily="18" charset="-127"/>
              </a:rPr>
              <a:t>그리스도님</a:t>
            </a:r>
            <a:r>
              <a:rPr lang="en-US" altLang="ko-KR" sz="9000" b="1" dirty="0" smtClean="0">
                <a:latin typeface="1훈하얀고양이 R" pitchFamily="18" charset="-127"/>
                <a:ea typeface="1훈하얀고양이 R" pitchFamily="18" charset="-127"/>
              </a:rPr>
              <a:t>, </a:t>
            </a:r>
            <a:r>
              <a:rPr lang="ko-KR" altLang="en-US" sz="9000" b="1" dirty="0" smtClean="0">
                <a:latin typeface="1훈하얀고양이 R" pitchFamily="18" charset="-127"/>
                <a:ea typeface="1훈하얀고양이 R" pitchFamily="18" charset="-127"/>
              </a:rPr>
              <a:t>찬미합니다</a:t>
            </a:r>
            <a:r>
              <a:rPr lang="en-US" altLang="ko-KR" sz="9000" b="1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  <a:endParaRPr kumimoji="1" lang="en-US" altLang="ko-KR" sz="9000" b="1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346575" y="904875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endParaRPr kumimoji="1" lang="en-US" altLang="ko-KR" sz="4000">
              <a:solidFill>
                <a:srgbClr val="000000"/>
              </a:solidFill>
              <a:latin typeface="HY나무L" pitchFamily="18" charset="-127"/>
              <a:ea typeface="HY나무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0" y="-1214470"/>
            <a:ext cx="11715800" cy="8154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</a:pPr>
            <a:r>
              <a:rPr lang="ko-KR" altLang="en-US" sz="5400" b="1" dirty="0" smtClean="0">
                <a:latin typeface="1훈하얀고양이 R" pitchFamily="18" charset="-127"/>
                <a:ea typeface="1훈하얀고양이 R" pitchFamily="18" charset="-127"/>
              </a:rPr>
              <a:t>        </a:t>
            </a:r>
            <a:r>
              <a:rPr lang="ko-KR" altLang="en-US" sz="6500" b="1" dirty="0" smtClean="0">
                <a:latin typeface="1훈하얀고양이 R" pitchFamily="18" charset="-127"/>
                <a:ea typeface="1훈하얀고양이 R" pitchFamily="18" charset="-127"/>
              </a:rPr>
              <a:t>     </a:t>
            </a:r>
            <a:endParaRPr lang="en-US" altLang="ko-KR" sz="65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r>
              <a:rPr lang="ko-KR" altLang="en-US" sz="10000" b="1" dirty="0" smtClean="0">
                <a:latin typeface="a카툰" pitchFamily="18" charset="-127"/>
                <a:ea typeface="a카툰" pitchFamily="18" charset="-127"/>
              </a:rPr>
              <a:t>      </a:t>
            </a:r>
            <a:endParaRPr lang="en-US" altLang="ko-KR" sz="10000" b="1" dirty="0" smtClean="0">
              <a:latin typeface="a카툰" pitchFamily="18" charset="-127"/>
              <a:ea typeface="a카툰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r>
              <a:rPr lang="en-US" altLang="ko-KR" sz="13800" b="1" dirty="0" smtClean="0">
                <a:latin typeface="1훈하얀고양이 R" pitchFamily="18" charset="-127"/>
                <a:ea typeface="1훈하얀고양이 R" pitchFamily="18" charset="-127"/>
              </a:rPr>
              <a:t>       </a:t>
            </a:r>
            <a:r>
              <a:rPr lang="ko-KR" altLang="en-US" sz="13800" b="1" dirty="0" smtClean="0">
                <a:latin typeface="1훈하얀고양이 R" pitchFamily="18" charset="-127"/>
                <a:ea typeface="1훈하얀고양이 R" pitchFamily="18" charset="-127"/>
              </a:rPr>
              <a:t>강론</a:t>
            </a:r>
            <a:endParaRPr lang="en-US" altLang="ko-KR" sz="138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endParaRPr lang="en-US" altLang="ko-KR" sz="50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endParaRPr lang="ko-KR" altLang="en-US" sz="5000" b="1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0" y="0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/>
            <a:r>
              <a:rPr lang="en-US" altLang="ko-KR" sz="7200" b="1" dirty="0" smtClean="0">
                <a:latin typeface="1훈하얀고양이 R" pitchFamily="18" charset="-127"/>
                <a:ea typeface="1훈하얀고양이 R" pitchFamily="18" charset="-127"/>
              </a:rPr>
              <a:t>Quiz  1.</a:t>
            </a:r>
          </a:p>
          <a:p>
            <a:pPr eaLnBrk="1" latinLnBrk="1" hangingPunct="1"/>
            <a:r>
              <a:rPr lang="ko-KR" altLang="en-US" sz="7200" b="1" dirty="0" smtClean="0">
                <a:latin typeface="1훈하얀고양이 R" pitchFamily="18" charset="-127"/>
                <a:ea typeface="1훈하얀고양이 R" pitchFamily="18" charset="-127"/>
              </a:rPr>
              <a:t>아버지 외에는 아무도 아들을 알지 못한다고 하였는데요</a:t>
            </a:r>
            <a:r>
              <a:rPr lang="en-US" altLang="ko-KR" sz="7200" b="1" dirty="0" smtClean="0">
                <a:latin typeface="1훈하얀고양이 R" pitchFamily="18" charset="-127"/>
                <a:ea typeface="1훈하얀고양이 R" pitchFamily="18" charset="-127"/>
              </a:rPr>
              <a:t>,</a:t>
            </a:r>
          </a:p>
          <a:p>
            <a:pPr eaLnBrk="1" latinLnBrk="1" hangingPunct="1"/>
            <a:r>
              <a:rPr lang="ko-KR" altLang="en-US" sz="7200" b="1" dirty="0" smtClean="0">
                <a:latin typeface="1훈하얀고양이 R" pitchFamily="18" charset="-127"/>
                <a:ea typeface="1훈하얀고양이 R" pitchFamily="18" charset="-127"/>
              </a:rPr>
              <a:t>그렇다면 아버지를 아는 사람은 누구인가요</a:t>
            </a:r>
            <a:r>
              <a:rPr lang="en-US" altLang="ko-KR" sz="7200" b="1" dirty="0" smtClean="0">
                <a:latin typeface="1훈하얀고양이 R" pitchFamily="18" charset="-127"/>
                <a:ea typeface="1훈하얀고양이 R" pitchFamily="18" charset="-127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42900"/>
            <a:ext cx="9144000" cy="712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indent="-1371600" algn="ctr">
              <a:lnSpc>
                <a:spcPct val="130000"/>
              </a:lnSpc>
            </a:pPr>
            <a:r>
              <a:rPr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2. </a:t>
            </a:r>
            <a:r>
              <a:rPr lang="ko-KR" altLang="en-US" sz="9000" dirty="0" err="1" smtClean="0">
                <a:latin typeface="1훈하얀고양이 R" pitchFamily="18" charset="-127"/>
                <a:ea typeface="1훈하얀고양이 R" pitchFamily="18" charset="-127"/>
              </a:rPr>
              <a:t>꽃잎같은</a:t>
            </a: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 예쁜 입을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371600" indent="-1371600" algn="ctr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살며시 열고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371600" indent="-1371600" algn="ctr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예수님께 내 마음 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371600" indent="-1371600" algn="ctr">
              <a:lnSpc>
                <a:spcPct val="130000"/>
              </a:lnSpc>
            </a:pPr>
            <a:r>
              <a:rPr lang="ko-KR" altLang="en-US" sz="9000" dirty="0" err="1" smtClean="0">
                <a:latin typeface="1훈하얀고양이 R" pitchFamily="18" charset="-127"/>
                <a:ea typeface="1훈하얀고양이 R" pitchFamily="18" charset="-127"/>
              </a:rPr>
              <a:t>기도드리</a:t>
            </a:r>
            <a:r>
              <a:rPr lang="ko-KR" altLang="en-US" sz="9000" dirty="0" err="1" smtClean="0">
                <a:latin typeface="1훈하얀고양이 R" pitchFamily="18" charset="-127"/>
                <a:ea typeface="1훈하얀고양이 R" pitchFamily="18" charset="-127"/>
              </a:rPr>
              <a:t>면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0" y="-357214"/>
            <a:ext cx="9144000" cy="615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/>
            <a:endParaRPr lang="en-US" altLang="ko-KR" sz="72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/>
            <a:r>
              <a:rPr lang="en-US" altLang="ko-KR" sz="7200" b="1" dirty="0" smtClean="0">
                <a:latin typeface="1훈하얀고양이 R" pitchFamily="18" charset="-127"/>
                <a:ea typeface="1훈하얀고양이 R" pitchFamily="18" charset="-127"/>
              </a:rPr>
              <a:t>Quiz  1.</a:t>
            </a:r>
          </a:p>
          <a:p>
            <a:pPr eaLnBrk="1" latinLnBrk="1" hangingPunct="1"/>
            <a:endParaRPr lang="en-US" altLang="ko-KR" sz="7200" b="1" dirty="0" smtClean="0">
              <a:solidFill>
                <a:srgbClr val="0070C0"/>
              </a:solidFill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/>
            <a:r>
              <a:rPr lang="ko-KR" altLang="en-US" sz="8900" b="1" dirty="0" smtClean="0">
                <a:solidFill>
                  <a:srgbClr val="0070C0"/>
                </a:solidFill>
                <a:latin typeface="1훈하얀고양이 R" pitchFamily="18" charset="-127"/>
                <a:ea typeface="1훈하얀고양이 R" pitchFamily="18" charset="-127"/>
              </a:rPr>
              <a:t>정답 </a:t>
            </a:r>
            <a:r>
              <a:rPr lang="en-US" altLang="ko-KR" sz="8900" b="1" dirty="0" smtClean="0">
                <a:solidFill>
                  <a:srgbClr val="0070C0"/>
                </a:solidFill>
                <a:latin typeface="1훈하얀고양이 R" pitchFamily="18" charset="-127"/>
                <a:ea typeface="1훈하얀고양이 R" pitchFamily="18" charset="-127"/>
              </a:rPr>
              <a:t>: </a:t>
            </a:r>
            <a:r>
              <a:rPr lang="ko-KR" altLang="en-US" sz="8900" b="1" dirty="0" smtClean="0">
                <a:solidFill>
                  <a:srgbClr val="0070C0"/>
                </a:solidFill>
                <a:latin typeface="1훈하얀고양이 R" pitchFamily="18" charset="-127"/>
                <a:ea typeface="1훈하얀고양이 R" pitchFamily="18" charset="-127"/>
              </a:rPr>
              <a:t>아들</a:t>
            </a:r>
            <a:r>
              <a:rPr lang="en-US" altLang="ko-KR" sz="8900" b="1" dirty="0" smtClean="0">
                <a:solidFill>
                  <a:srgbClr val="0070C0"/>
                </a:solidFill>
                <a:latin typeface="1훈하얀고양이 R" pitchFamily="18" charset="-127"/>
                <a:ea typeface="1훈하얀고양이 R" pitchFamily="18" charset="-127"/>
              </a:rPr>
              <a:t>, </a:t>
            </a:r>
            <a:r>
              <a:rPr lang="ko-KR" altLang="en-US" sz="8900" b="1" dirty="0" smtClean="0">
                <a:solidFill>
                  <a:srgbClr val="0070C0"/>
                </a:solidFill>
                <a:latin typeface="1훈하얀고양이 R" pitchFamily="18" charset="-127"/>
                <a:ea typeface="1훈하얀고양이 R" pitchFamily="18" charset="-127"/>
              </a:rPr>
              <a:t>그리고 그가 </a:t>
            </a:r>
            <a:endParaRPr lang="en-US" altLang="ko-KR" sz="8900" b="1" dirty="0" smtClean="0">
              <a:solidFill>
                <a:srgbClr val="0070C0"/>
              </a:solidFill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/>
            <a:r>
              <a:rPr lang="ko-KR" altLang="en-US" sz="8900" b="1" dirty="0" smtClean="0">
                <a:solidFill>
                  <a:srgbClr val="0070C0"/>
                </a:solidFill>
                <a:latin typeface="1훈하얀고양이 R" pitchFamily="18" charset="-127"/>
                <a:ea typeface="1훈하얀고양이 R" pitchFamily="18" charset="-127"/>
              </a:rPr>
              <a:t>아버지를 드러내 주려는 사람</a:t>
            </a:r>
            <a:endParaRPr lang="en-US" altLang="ko-KR" sz="8900" b="1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0" y="-214338"/>
            <a:ext cx="9144000" cy="729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</a:pPr>
            <a:r>
              <a:rPr lang="en-US" altLang="ko-KR" sz="7200" b="1" dirty="0" smtClean="0">
                <a:latin typeface="1훈하얀고양이 R" pitchFamily="18" charset="-127"/>
                <a:ea typeface="1훈하얀고양이 R" pitchFamily="18" charset="-127"/>
              </a:rPr>
              <a:t>Quiz  2.</a:t>
            </a:r>
          </a:p>
          <a:p>
            <a:pPr eaLnBrk="1" latinLnBrk="1" hangingPunct="1">
              <a:lnSpc>
                <a:spcPct val="130000"/>
              </a:lnSpc>
            </a:pPr>
            <a:r>
              <a:rPr lang="ko-KR" altLang="en-US" sz="7200" b="1" dirty="0" smtClean="0">
                <a:latin typeface="1훈하얀고양이 R" pitchFamily="18" charset="-127"/>
                <a:ea typeface="1훈하얀고양이 R" pitchFamily="18" charset="-127"/>
              </a:rPr>
              <a:t>예수님께서는 나의 멍에를 메라고 하셨는데</a:t>
            </a:r>
            <a:r>
              <a:rPr lang="en-US" altLang="ko-KR" sz="7200" b="1" dirty="0" smtClean="0">
                <a:latin typeface="1훈하얀고양이 R" pitchFamily="18" charset="-127"/>
                <a:ea typeface="1훈하얀고양이 R" pitchFamily="18" charset="-127"/>
              </a:rPr>
              <a:t>, </a:t>
            </a:r>
            <a:r>
              <a:rPr lang="ko-KR" altLang="en-US" sz="7200" b="1" dirty="0" smtClean="0">
                <a:latin typeface="1훈하얀고양이 R" pitchFamily="18" charset="-127"/>
                <a:ea typeface="1훈하얀고양이 R" pitchFamily="18" charset="-127"/>
              </a:rPr>
              <a:t>예수님의 멍에를 멘다는 것은 그분의 뜻에 맞게 일하며</a:t>
            </a:r>
            <a:r>
              <a:rPr lang="en-US" altLang="ko-KR" sz="7200" b="1" dirty="0" smtClean="0">
                <a:latin typeface="1훈하얀고양이 R" pitchFamily="18" charset="-127"/>
                <a:ea typeface="1훈하얀고양이 R" pitchFamily="18" charset="-127"/>
              </a:rPr>
              <a:t>, </a:t>
            </a:r>
            <a:r>
              <a:rPr lang="ko-KR" altLang="en-US" sz="7200" b="1" dirty="0" smtClean="0">
                <a:latin typeface="1훈하얀고양이 R" pitchFamily="18" charset="-127"/>
                <a:ea typeface="1훈하얀고양이 R" pitchFamily="18" charset="-127"/>
              </a:rPr>
              <a:t>인간을 위한 그분의 고난과 수고에 </a:t>
            </a:r>
            <a:endParaRPr lang="en-US" altLang="ko-KR" sz="7200" b="1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0" y="-214338"/>
            <a:ext cx="9144000" cy="729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</a:pPr>
            <a:r>
              <a:rPr lang="en-US" altLang="ko-KR" sz="7200" b="1" dirty="0" smtClean="0">
                <a:latin typeface="1훈하얀고양이 R" pitchFamily="18" charset="-127"/>
                <a:ea typeface="1훈하얀고양이 R" pitchFamily="18" charset="-127"/>
              </a:rPr>
              <a:t>Quiz  2.</a:t>
            </a:r>
          </a:p>
          <a:p>
            <a:pPr eaLnBrk="1" latinLnBrk="1" hangingPunct="1">
              <a:lnSpc>
                <a:spcPct val="130000"/>
              </a:lnSpc>
            </a:pPr>
            <a:r>
              <a:rPr lang="ko-KR" altLang="en-US" sz="7200" b="1" dirty="0" smtClean="0">
                <a:latin typeface="1훈하얀고양이 R" pitchFamily="18" charset="-127"/>
                <a:ea typeface="1훈하얀고양이 R" pitchFamily="18" charset="-127"/>
              </a:rPr>
              <a:t>동참하는 것을 의미합니다</a:t>
            </a:r>
            <a:r>
              <a:rPr lang="en-US" altLang="ko-KR" sz="7200" b="1" dirty="0" smtClean="0">
                <a:latin typeface="1훈하얀고양이 R" pitchFamily="18" charset="-127"/>
                <a:ea typeface="1훈하얀고양이 R" pitchFamily="18" charset="-127"/>
              </a:rPr>
              <a:t>. </a:t>
            </a:r>
            <a:r>
              <a:rPr lang="ko-KR" altLang="en-US" sz="7200" b="1" dirty="0" smtClean="0">
                <a:latin typeface="1훈하얀고양이 R" pitchFamily="18" charset="-127"/>
                <a:ea typeface="1훈하얀고양이 R" pitchFamily="18" charset="-127"/>
              </a:rPr>
              <a:t>그러면 우리가 예수님의 뜻에 맞게 일하고</a:t>
            </a:r>
            <a:r>
              <a:rPr lang="en-US" altLang="ko-KR" sz="7200" b="1" dirty="0" smtClean="0">
                <a:latin typeface="1훈하얀고양이 R" pitchFamily="18" charset="-127"/>
                <a:ea typeface="1훈하얀고양이 R" pitchFamily="18" charset="-127"/>
              </a:rPr>
              <a:t>, </a:t>
            </a:r>
            <a:r>
              <a:rPr lang="ko-KR" altLang="en-US" sz="7200" b="1" dirty="0" smtClean="0">
                <a:latin typeface="1훈하얀고양이 R" pitchFamily="18" charset="-127"/>
                <a:ea typeface="1훈하얀고양이 R" pitchFamily="18" charset="-127"/>
              </a:rPr>
              <a:t>그분의 고난과 수고에 동참할 수 있는 일에는 어떤 것들이 있을까요</a:t>
            </a:r>
            <a:r>
              <a:rPr lang="en-US" altLang="ko-KR" sz="7200" b="1" dirty="0" smtClean="0">
                <a:latin typeface="1훈하얀고양이 R" pitchFamily="18" charset="-127"/>
                <a:ea typeface="1훈하얀고양이 R" pitchFamily="18" charset="-127"/>
              </a:rPr>
              <a:t>?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-1428792" y="-1000156"/>
            <a:ext cx="11715800" cy="835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</a:pPr>
            <a:r>
              <a:rPr lang="ko-KR" altLang="en-US" sz="5400" b="1" dirty="0" smtClean="0">
                <a:latin typeface="1훈하얀고양이 R" pitchFamily="18" charset="-127"/>
                <a:ea typeface="1훈하얀고양이 R" pitchFamily="18" charset="-127"/>
              </a:rPr>
              <a:t>        </a:t>
            </a:r>
            <a:r>
              <a:rPr lang="ko-KR" altLang="en-US" sz="6500" b="1" dirty="0" smtClean="0">
                <a:latin typeface="1훈하얀고양이 R" pitchFamily="18" charset="-127"/>
                <a:ea typeface="1훈하얀고양이 R" pitchFamily="18" charset="-127"/>
              </a:rPr>
              <a:t>     </a:t>
            </a:r>
            <a:endParaRPr lang="en-US" altLang="ko-KR" sz="65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r>
              <a:rPr lang="ko-KR" altLang="en-US" sz="10000" b="1" dirty="0" smtClean="0">
                <a:latin typeface="a카툰" pitchFamily="18" charset="-127"/>
                <a:ea typeface="a카툰" pitchFamily="18" charset="-127"/>
              </a:rPr>
              <a:t>      </a:t>
            </a:r>
            <a:endParaRPr lang="en-US" altLang="ko-KR" sz="10000" b="1" dirty="0" smtClean="0">
              <a:latin typeface="a카툰" pitchFamily="18" charset="-127"/>
              <a:ea typeface="a카툰" pitchFamily="18" charset="-127"/>
            </a:endParaRPr>
          </a:p>
          <a:p>
            <a:pPr algn="ctr" eaLnBrk="1" latinLnBrk="1" hangingPunct="1">
              <a:lnSpc>
                <a:spcPct val="130000"/>
              </a:lnSpc>
            </a:pPr>
            <a:r>
              <a:rPr lang="en-US" altLang="ko-KR" sz="14800" b="1" dirty="0" smtClean="0">
                <a:latin typeface="a카툰" pitchFamily="18" charset="-127"/>
                <a:ea typeface="a카툰" pitchFamily="18" charset="-127"/>
              </a:rPr>
              <a:t>   </a:t>
            </a:r>
            <a:r>
              <a:rPr lang="ko-KR" altLang="en-US" sz="14800" b="1" dirty="0" smtClean="0">
                <a:latin typeface="1훈하얀고양이 R" pitchFamily="18" charset="-127"/>
                <a:ea typeface="1훈하얀고양이 R" pitchFamily="18" charset="-127"/>
              </a:rPr>
              <a:t>신앙 고백</a:t>
            </a:r>
            <a:endParaRPr lang="en-US" altLang="ko-KR" sz="148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endParaRPr lang="en-US" altLang="ko-KR" sz="50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endParaRPr lang="ko-KR" altLang="en-US" sz="5000" b="1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-214346" y="-1071594"/>
            <a:ext cx="9144000" cy="8154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</a:pPr>
            <a:r>
              <a:rPr lang="ko-KR" altLang="en-US" sz="5400" b="1" dirty="0" smtClean="0">
                <a:latin typeface="1훈하얀고양이 R" pitchFamily="18" charset="-127"/>
                <a:ea typeface="1훈하얀고양이 R" pitchFamily="18" charset="-127"/>
              </a:rPr>
              <a:t>        </a:t>
            </a:r>
            <a:r>
              <a:rPr lang="ko-KR" altLang="en-US" sz="6500" b="1" dirty="0" smtClean="0">
                <a:latin typeface="1훈하얀고양이 R" pitchFamily="18" charset="-127"/>
                <a:ea typeface="1훈하얀고양이 R" pitchFamily="18" charset="-127"/>
              </a:rPr>
              <a:t>     </a:t>
            </a:r>
            <a:endParaRPr lang="en-US" altLang="ko-KR" sz="65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r>
              <a:rPr lang="ko-KR" altLang="en-US" sz="10000" b="1" dirty="0" smtClean="0">
                <a:latin typeface="a카툰" pitchFamily="18" charset="-127"/>
                <a:ea typeface="a카툰" pitchFamily="18" charset="-127"/>
              </a:rPr>
              <a:t>      </a:t>
            </a:r>
            <a:endParaRPr lang="en-US" altLang="ko-KR" sz="10000" b="1" dirty="0" smtClean="0">
              <a:latin typeface="a카툰" pitchFamily="18" charset="-127"/>
              <a:ea typeface="a카툰" pitchFamily="18" charset="-127"/>
            </a:endParaRPr>
          </a:p>
          <a:p>
            <a:pPr algn="ctr" eaLnBrk="1" latinLnBrk="1" hangingPunct="1">
              <a:lnSpc>
                <a:spcPct val="130000"/>
              </a:lnSpc>
            </a:pPr>
            <a:r>
              <a:rPr lang="en-US" altLang="ko-KR" sz="10000" b="1" dirty="0" smtClean="0">
                <a:latin typeface="a카툰" pitchFamily="18" charset="-127"/>
                <a:ea typeface="a카툰" pitchFamily="18" charset="-127"/>
              </a:rPr>
              <a:t>  </a:t>
            </a:r>
            <a:r>
              <a:rPr lang="en-US" altLang="ko-KR" sz="13800" b="1" dirty="0" smtClean="0">
                <a:latin typeface="a카툰" pitchFamily="18" charset="-127"/>
                <a:ea typeface="a카툰" pitchFamily="18" charset="-127"/>
              </a:rPr>
              <a:t> </a:t>
            </a:r>
            <a:r>
              <a:rPr lang="ko-KR" altLang="en-US" sz="13800" b="1" dirty="0" smtClean="0">
                <a:latin typeface="1훈하얀고양이 R" pitchFamily="18" charset="-127"/>
                <a:ea typeface="1훈하얀고양이 R" pitchFamily="18" charset="-127"/>
              </a:rPr>
              <a:t>보편지향기도</a:t>
            </a:r>
            <a:endParaRPr lang="en-US" altLang="ko-KR" sz="138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endParaRPr lang="en-US" altLang="ko-KR" sz="50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endParaRPr lang="ko-KR" altLang="en-US" sz="5000" b="1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0" y="1928802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ctr">
              <a:defRPr/>
            </a:pPr>
            <a:r>
              <a:rPr lang="en-US" altLang="ko-KR" sz="9000" b="1" dirty="0" smtClean="0">
                <a:latin typeface="1훈하얀고양이 R" pitchFamily="18" charset="-127"/>
                <a:ea typeface="1훈하얀고양이 R" pitchFamily="18" charset="-127"/>
              </a:rPr>
              <a:t> 1. </a:t>
            </a:r>
            <a:r>
              <a:rPr lang="ko-KR" altLang="en-US" sz="9000" b="1" dirty="0" smtClean="0">
                <a:latin typeface="1훈하얀고양이 R" pitchFamily="18" charset="-127"/>
                <a:ea typeface="1훈하얀고양이 R" pitchFamily="18" charset="-127"/>
              </a:rPr>
              <a:t>신부님들을 위하여 </a:t>
            </a:r>
            <a:r>
              <a:rPr lang="ko-KR" altLang="en-US" sz="9000" b="1" dirty="0" err="1" smtClean="0">
                <a:latin typeface="1훈하얀고양이 R" pitchFamily="18" charset="-127"/>
                <a:ea typeface="1훈하얀고양이 R" pitchFamily="18" charset="-127"/>
              </a:rPr>
              <a:t>기도드려요</a:t>
            </a:r>
            <a:r>
              <a:rPr lang="en-US" altLang="ko-KR" sz="9000" b="1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  <a:endParaRPr lang="en-US" altLang="ko-KR" sz="9000" b="1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80684" y="-24"/>
            <a:ext cx="8820472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착한 목자이신 주님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,</a:t>
            </a: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주님의 사랑을 전하는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신부님을 위하여 </a:t>
            </a:r>
            <a:r>
              <a:rPr kumimoji="1" lang="ko-KR" altLang="en-US" sz="9000" dirty="0" err="1" smtClean="0">
                <a:latin typeface="1훈하얀고양이 R" pitchFamily="18" charset="-127"/>
                <a:ea typeface="1훈하얀고양이 R" pitchFamily="18" charset="-127"/>
              </a:rPr>
              <a:t>기도드리니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,</a:t>
            </a: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신부님이 언제나 감사와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48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80684" y="-285776"/>
            <a:ext cx="8820472" cy="729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기쁨 안에서 살아가게 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하시고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, 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어떤 유혹과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어려움 속에서도 주님을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따를 수 있도록 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은총 내려 주세요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8948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0" y="2000240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ctr">
              <a:defRPr/>
            </a:pPr>
            <a:r>
              <a:rPr lang="ko-KR" altLang="en-US" sz="9000" b="1" dirty="0" smtClean="0">
                <a:latin typeface="1훈하얀고양이 R" pitchFamily="18" charset="-127"/>
                <a:ea typeface="1훈하얀고양이 R" pitchFamily="18" charset="-127"/>
              </a:rPr>
              <a:t>♪ 주님 저희의 기도를</a:t>
            </a:r>
            <a:endParaRPr lang="en-US" altLang="ko-KR" sz="90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742950" indent="-742950" algn="ctr">
              <a:defRPr/>
            </a:pPr>
            <a:r>
              <a:rPr lang="ko-KR" altLang="en-US" sz="9000" b="1" dirty="0" smtClean="0">
                <a:latin typeface="1훈하얀고양이 R" pitchFamily="18" charset="-127"/>
                <a:ea typeface="1훈하얀고양이 R" pitchFamily="18" charset="-127"/>
              </a:rPr>
              <a:t>들어주소서</a:t>
            </a:r>
            <a:endParaRPr lang="en-US" altLang="ko-KR" sz="9000" b="1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-214346" y="1714488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ctr">
              <a:defRPr/>
            </a:pPr>
            <a:r>
              <a:rPr lang="en-US" altLang="ko-KR" sz="9000" b="1" dirty="0" smtClean="0">
                <a:latin typeface="1훈하얀고양이 R" pitchFamily="18" charset="-127"/>
                <a:ea typeface="1훈하얀고양이 R" pitchFamily="18" charset="-127"/>
              </a:rPr>
              <a:t> </a:t>
            </a:r>
            <a:r>
              <a:rPr lang="en-US" altLang="ko-KR" sz="9000" b="1" dirty="0" smtClean="0">
                <a:latin typeface="1훈하얀고양이 R" pitchFamily="18" charset="-127"/>
                <a:ea typeface="1훈하얀고양이 R" pitchFamily="18" charset="-127"/>
              </a:rPr>
              <a:t>2</a:t>
            </a:r>
            <a:r>
              <a:rPr lang="en-US" altLang="ko-KR" sz="9000" b="1" dirty="0" smtClean="0">
                <a:latin typeface="1훈하얀고양이 R" pitchFamily="18" charset="-127"/>
                <a:ea typeface="1훈하얀고양이 R" pitchFamily="18" charset="-127"/>
              </a:rPr>
              <a:t>. </a:t>
            </a:r>
            <a:r>
              <a:rPr lang="ko-KR" altLang="en-US" sz="9000" b="1" dirty="0" smtClean="0">
                <a:latin typeface="1훈하얀고양이 R" pitchFamily="18" charset="-127"/>
                <a:ea typeface="1훈하얀고양이 R" pitchFamily="18" charset="-127"/>
              </a:rPr>
              <a:t>방학을 맞이한 우리들을 위하여 </a:t>
            </a:r>
            <a:r>
              <a:rPr lang="ko-KR" altLang="en-US" sz="9000" b="1" dirty="0" err="1" smtClean="0">
                <a:latin typeface="1훈하얀고양이 R" pitchFamily="18" charset="-127"/>
                <a:ea typeface="1훈하얀고양이 R" pitchFamily="18" charset="-127"/>
              </a:rPr>
              <a:t>기도드려요</a:t>
            </a:r>
            <a:r>
              <a:rPr lang="en-US" altLang="ko-KR" sz="9000" b="1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  <a:endParaRPr lang="en-US" altLang="ko-KR" sz="9000" b="1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214338"/>
            <a:ext cx="9144000" cy="712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indent="-1371600" algn="ctr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예수님 나에게 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371600" indent="-1371600" algn="ctr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대답하신 말씀은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371600" indent="-1371600" algn="ctr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아이야 나는 너를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371600" indent="-1371600" algn="ctr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사랑한단</a:t>
            </a: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다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80684" y="-24"/>
            <a:ext cx="8820472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은총의 샘이신 주님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, </a:t>
            </a: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여름 방학을 시작하는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저희들을 위하여 </a:t>
            </a:r>
            <a:r>
              <a:rPr kumimoji="1" lang="ko-KR" altLang="en-US" sz="9000" dirty="0" err="1" smtClean="0">
                <a:latin typeface="1훈하얀고양이 R" pitchFamily="18" charset="-127"/>
                <a:ea typeface="1훈하얀고양이 R" pitchFamily="18" charset="-127"/>
              </a:rPr>
              <a:t>기도드리니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,</a:t>
            </a: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저희가 주님의 은총 안에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서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48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80684" y="-24"/>
            <a:ext cx="8820472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건강한 몸과 마음으로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방학을 보낼 수 있게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도와주시고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, 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지난 학기를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거울 삼아 신학기를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48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80684" y="-24"/>
            <a:ext cx="882047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잘 준비할 수 있도록 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20000"/>
              </a:lnSpc>
            </a:pP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이끌어 주세요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8948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0" y="2000240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ctr">
              <a:defRPr/>
            </a:pPr>
            <a:r>
              <a:rPr lang="ko-KR" altLang="en-US" sz="9000" b="1" dirty="0" smtClean="0">
                <a:latin typeface="1훈하얀고양이 R" pitchFamily="18" charset="-127"/>
                <a:ea typeface="1훈하얀고양이 R" pitchFamily="18" charset="-127"/>
              </a:rPr>
              <a:t>♪ 주님 저희의 기도를</a:t>
            </a:r>
            <a:endParaRPr lang="en-US" altLang="ko-KR" sz="90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742950" indent="-742950" algn="ctr">
              <a:defRPr/>
            </a:pPr>
            <a:r>
              <a:rPr lang="ko-KR" altLang="en-US" sz="9000" b="1" dirty="0" smtClean="0">
                <a:latin typeface="1훈하얀고양이 R" pitchFamily="18" charset="-127"/>
                <a:ea typeface="1훈하얀고양이 R" pitchFamily="18" charset="-127"/>
              </a:rPr>
              <a:t>들어주소서</a:t>
            </a:r>
            <a:endParaRPr lang="en-US" altLang="ko-KR" sz="9000" b="1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71470" y="-13115"/>
            <a:ext cx="9144000" cy="5513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30000"/>
              </a:lnSpc>
            </a:pPr>
            <a:endParaRPr lang="en-US" altLang="ko-KR" sz="60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30000"/>
              </a:lnSpc>
            </a:pPr>
            <a:r>
              <a:rPr lang="ko-KR" altLang="en-US" sz="11500" b="1" dirty="0" smtClean="0">
                <a:latin typeface="1훈하얀고양이 R" pitchFamily="18" charset="-127"/>
                <a:ea typeface="1훈하얀고양이 R" pitchFamily="18" charset="-127"/>
              </a:rPr>
              <a:t>봉헌성가</a:t>
            </a:r>
            <a:r>
              <a:rPr lang="ko-KR" altLang="en-US" sz="9600" b="1" dirty="0" smtClean="0">
                <a:latin typeface="1훈하얀고양이 R" pitchFamily="18" charset="-127"/>
                <a:ea typeface="1훈하얀고양이 R" pitchFamily="18" charset="-127"/>
              </a:rPr>
              <a:t> </a:t>
            </a:r>
            <a:endParaRPr lang="en-US" altLang="ko-KR" sz="96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30000"/>
              </a:lnSpc>
            </a:pPr>
            <a:r>
              <a:rPr lang="en-US" altLang="ko-KR" sz="9600" b="1" dirty="0" smtClean="0">
                <a:latin typeface="1훈하얀고양이 R" pitchFamily="18" charset="-127"/>
                <a:ea typeface="1훈하얀고양이 R" pitchFamily="18" charset="-127"/>
              </a:rPr>
              <a:t>69 </a:t>
            </a:r>
            <a:r>
              <a:rPr lang="ko-KR" altLang="en-US" sz="9600" b="1" dirty="0" smtClean="0">
                <a:latin typeface="1훈하얀고양이 R" pitchFamily="18" charset="-127"/>
                <a:ea typeface="1훈하얀고양이 R" pitchFamily="18" charset="-127"/>
              </a:rPr>
              <a:t>이 예물 보셔요</a:t>
            </a:r>
            <a:endParaRPr lang="ko-KR" altLang="en-US" sz="9600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7"/>
          <p:cNvSpPr>
            <a:spLocks noChangeArrowheads="1"/>
          </p:cNvSpPr>
          <p:nvPr/>
        </p:nvSpPr>
        <p:spPr bwMode="auto">
          <a:xfrm>
            <a:off x="0" y="-214338"/>
            <a:ext cx="9144000" cy="729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371600" indent="-1371600" algn="ctr" eaLnBrk="1" latinLnBrk="1" hangingPunct="1">
              <a:lnSpc>
                <a:spcPct val="130000"/>
              </a:lnSpc>
            </a:pPr>
            <a:r>
              <a:rPr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1. </a:t>
            </a:r>
            <a:r>
              <a:rPr lang="ko-KR" altLang="en-US" sz="9000" dirty="0" err="1" smtClean="0">
                <a:latin typeface="1훈하얀고양이 R" pitchFamily="18" charset="-127"/>
                <a:ea typeface="1훈하얀고양이 R" pitchFamily="18" charset="-127"/>
              </a:rPr>
              <a:t>아벨의</a:t>
            </a: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 </a:t>
            </a: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예물을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371600" indent="-13716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받으신 하느님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371600" indent="-13716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그 향기 받으시듯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371600" indent="-13716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이 예물 보셔요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7"/>
          <p:cNvSpPr>
            <a:spLocks noChangeArrowheads="1"/>
          </p:cNvSpPr>
          <p:nvPr/>
        </p:nvSpPr>
        <p:spPr bwMode="auto">
          <a:xfrm>
            <a:off x="0" y="-285776"/>
            <a:ext cx="9144000" cy="729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371600" indent="-13716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엄마 아빠 주신 용돈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371600" indent="-13716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아끼고 아껴서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371600" indent="-13716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이 날을 기다리며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371600" indent="-13716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모아 왔어요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7"/>
          <p:cNvSpPr>
            <a:spLocks noChangeArrowheads="1"/>
          </p:cNvSpPr>
          <p:nvPr/>
        </p:nvSpPr>
        <p:spPr bwMode="auto">
          <a:xfrm>
            <a:off x="0" y="-285776"/>
            <a:ext cx="9144000" cy="729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371600" indent="-1371600" algn="ctr" eaLnBrk="1" latinLnBrk="1" hangingPunct="1">
              <a:lnSpc>
                <a:spcPct val="130000"/>
              </a:lnSpc>
            </a:pPr>
            <a:r>
              <a:rPr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2. </a:t>
            </a:r>
            <a:r>
              <a:rPr lang="ko-KR" altLang="en-US" sz="9000" dirty="0" err="1" smtClean="0">
                <a:latin typeface="1훈하얀고양이 R" pitchFamily="18" charset="-127"/>
                <a:ea typeface="1훈하얀고양이 R" pitchFamily="18" charset="-127"/>
              </a:rPr>
              <a:t>멜기세덱</a:t>
            </a: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 정성을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371600" indent="-13716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받으신 하느님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371600" indent="-13716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그 마음 받으시듯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371600" indent="-13716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이 예물 보셔요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7"/>
          <p:cNvSpPr>
            <a:spLocks noChangeArrowheads="1"/>
          </p:cNvSpPr>
          <p:nvPr/>
        </p:nvSpPr>
        <p:spPr bwMode="auto">
          <a:xfrm>
            <a:off x="0" y="-285776"/>
            <a:ext cx="9144000" cy="729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43000" indent="-11430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예수님을 생각하는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143000" indent="-11430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착한 맘으로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143000" indent="-11430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오늘을 손꼽으며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1143000" indent="-114300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기다렸어</a:t>
            </a: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요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1969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2071670" y="1984377"/>
            <a:ext cx="4714908" cy="258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130000"/>
              </a:lnSpc>
            </a:pPr>
            <a:r>
              <a:rPr lang="ko-KR" altLang="en-US" sz="13800" b="1" dirty="0" smtClean="0">
                <a:latin typeface="1훈하얀고양이 R" pitchFamily="18" charset="-127"/>
                <a:ea typeface="1훈하얀고양이 R" pitchFamily="18" charset="-127"/>
              </a:rPr>
              <a:t>성호경</a:t>
            </a:r>
            <a:endParaRPr lang="ko-KR" altLang="en-US" sz="5000" b="1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0" y="-1214470"/>
            <a:ext cx="9144000" cy="8154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</a:pPr>
            <a:r>
              <a:rPr lang="ko-KR" altLang="en-US" sz="5400" b="1" dirty="0" smtClean="0">
                <a:latin typeface="1훈하얀고양이 R" pitchFamily="18" charset="-127"/>
                <a:ea typeface="1훈하얀고양이 R" pitchFamily="18" charset="-127"/>
              </a:rPr>
              <a:t>        </a:t>
            </a:r>
            <a:r>
              <a:rPr lang="ko-KR" altLang="en-US" sz="6500" b="1" dirty="0" smtClean="0">
                <a:latin typeface="1훈하얀고양이 R" pitchFamily="18" charset="-127"/>
                <a:ea typeface="1훈하얀고양이 R" pitchFamily="18" charset="-127"/>
              </a:rPr>
              <a:t>     </a:t>
            </a:r>
            <a:endParaRPr lang="en-US" altLang="ko-KR" sz="65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r>
              <a:rPr lang="ko-KR" altLang="en-US" sz="10000" b="1" dirty="0" smtClean="0">
                <a:latin typeface="a카툰" pitchFamily="18" charset="-127"/>
                <a:ea typeface="a카툰" pitchFamily="18" charset="-127"/>
              </a:rPr>
              <a:t>      </a:t>
            </a:r>
            <a:endParaRPr lang="en-US" altLang="ko-KR" sz="10000" b="1" dirty="0" smtClean="0">
              <a:latin typeface="a카툰" pitchFamily="18" charset="-127"/>
              <a:ea typeface="a카툰" pitchFamily="18" charset="-127"/>
            </a:endParaRPr>
          </a:p>
          <a:p>
            <a:pPr algn="ctr" eaLnBrk="1" latinLnBrk="1" hangingPunct="1">
              <a:lnSpc>
                <a:spcPct val="130000"/>
              </a:lnSpc>
            </a:pPr>
            <a:r>
              <a:rPr lang="ko-KR" altLang="en-US" sz="13800" b="1" dirty="0" err="1" smtClean="0">
                <a:latin typeface="1훈하얀고양이 R" pitchFamily="18" charset="-127"/>
                <a:ea typeface="1훈하얀고양이 R" pitchFamily="18" charset="-127"/>
              </a:rPr>
              <a:t>거룩하시도다</a:t>
            </a:r>
            <a:endParaRPr lang="en-US" altLang="ko-KR" sz="138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endParaRPr lang="en-US" altLang="ko-KR" sz="50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endParaRPr lang="ko-KR" altLang="en-US" sz="5000" b="1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467544" y="-142900"/>
            <a:ext cx="8424862" cy="7155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10000"/>
              </a:lnSpc>
            </a:pPr>
            <a:r>
              <a:rPr kumimoji="1" lang="ko-KR" altLang="en-US" sz="9000" dirty="0" err="1">
                <a:latin typeface="1훈하얀고양이 R" pitchFamily="18" charset="-127"/>
                <a:ea typeface="1훈하얀고양이 R" pitchFamily="18" charset="-127"/>
              </a:rPr>
              <a:t>거룩하시도다</a:t>
            </a:r>
            <a:r>
              <a:rPr kumimoji="1" lang="ko-KR" altLang="en-US" sz="9000" dirty="0">
                <a:latin typeface="1훈하얀고양이 R" pitchFamily="18" charset="-127"/>
                <a:ea typeface="1훈하얀고양이 R" pitchFamily="18" charset="-127"/>
              </a:rPr>
              <a:t> </a:t>
            </a:r>
            <a:r>
              <a:rPr kumimoji="1" lang="ko-KR" altLang="en-US" sz="9000" dirty="0" err="1" smtClean="0">
                <a:latin typeface="1훈하얀고양이 R" pitchFamily="18" charset="-127"/>
                <a:ea typeface="1훈하얀고양이 R" pitchFamily="18" charset="-127"/>
              </a:rPr>
              <a:t>거룩하시도다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err="1" smtClean="0">
                <a:latin typeface="1훈하얀고양이 R" pitchFamily="18" charset="-127"/>
                <a:ea typeface="1훈하얀고양이 R" pitchFamily="18" charset="-127"/>
              </a:rPr>
              <a:t>거룩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 </a:t>
            </a:r>
            <a:r>
              <a:rPr kumimoji="1" lang="ko-KR" altLang="en-US" sz="9000" dirty="0" err="1" smtClean="0">
                <a:latin typeface="1훈하얀고양이 R" pitchFamily="18" charset="-127"/>
                <a:ea typeface="1훈하얀고양이 R" pitchFamily="18" charset="-127"/>
              </a:rPr>
              <a:t>거룩하시도다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온 누리의 주 하느님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하늘과 땅에 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가득 찬 그 영광</a:t>
            </a:r>
            <a:endParaRPr kumimoji="1" lang="ko-KR" altLang="en-US" sz="9000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467544" y="511333"/>
            <a:ext cx="842486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kumimoji="1" lang="ko-KR" altLang="en-US" sz="9000" dirty="0" err="1" smtClean="0">
                <a:latin typeface="1훈하얀고양이 R" pitchFamily="18" charset="-127"/>
                <a:ea typeface="1훈하얀고양이 R" pitchFamily="18" charset="-127"/>
              </a:rPr>
              <a:t>높은데서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 호산나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err="1" smtClean="0">
                <a:latin typeface="1훈하얀고양이 R" pitchFamily="18" charset="-127"/>
                <a:ea typeface="1훈하얀고양이 R" pitchFamily="18" charset="-127"/>
              </a:rPr>
              <a:t>높은데서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 호산나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주님의 이름으로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오시는 분 찬미 받으소서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57158" y="428604"/>
            <a:ext cx="842486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kumimoji="1" lang="ko-KR" altLang="en-US" sz="9000" dirty="0" err="1" smtClean="0">
                <a:latin typeface="1훈하얀고양이 R" pitchFamily="18" charset="-127"/>
                <a:ea typeface="1훈하얀고양이 R" pitchFamily="18" charset="-127"/>
              </a:rPr>
              <a:t>높은데서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 호산나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err="1" smtClean="0">
                <a:latin typeface="1훈하얀고양이 R" pitchFamily="18" charset="-127"/>
                <a:ea typeface="1훈하얀고양이 R" pitchFamily="18" charset="-127"/>
              </a:rPr>
              <a:t>높은데서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 호산나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428596" y="-159306"/>
            <a:ext cx="8424862" cy="70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너희는 모두 이것을 받아 먹어라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이는 너희를 위하여 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내어 줄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내 몸이다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95536" y="-24"/>
            <a:ext cx="8424862" cy="70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너희는 모두 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이것을 받아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 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마셔라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이는 새롭고 영원한 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계약을 맺는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내 피의 잔이니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95536" y="-24"/>
            <a:ext cx="8424862" cy="70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죄를 사하여 주려고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너희와 모든 이를 위하여 흘릴 피다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너희는 나를 기억하여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 </a:t>
            </a: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이를 행하여라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0" y="-1214470"/>
            <a:ext cx="9144000" cy="8154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</a:pPr>
            <a:r>
              <a:rPr lang="ko-KR" altLang="en-US" sz="5400" b="1" dirty="0" smtClean="0">
                <a:latin typeface="1훈하얀고양이 R" pitchFamily="18" charset="-127"/>
                <a:ea typeface="1훈하얀고양이 R" pitchFamily="18" charset="-127"/>
              </a:rPr>
              <a:t>        </a:t>
            </a:r>
            <a:r>
              <a:rPr lang="ko-KR" altLang="en-US" sz="6500" b="1" dirty="0" smtClean="0">
                <a:latin typeface="1훈하얀고양이 R" pitchFamily="18" charset="-127"/>
                <a:ea typeface="1훈하얀고양이 R" pitchFamily="18" charset="-127"/>
              </a:rPr>
              <a:t>     </a:t>
            </a:r>
            <a:endParaRPr lang="en-US" altLang="ko-KR" sz="65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r>
              <a:rPr lang="ko-KR" altLang="en-US" sz="10000" b="1" dirty="0" smtClean="0">
                <a:latin typeface="a카툰" pitchFamily="18" charset="-127"/>
                <a:ea typeface="a카툰" pitchFamily="18" charset="-127"/>
              </a:rPr>
              <a:t>      </a:t>
            </a:r>
            <a:endParaRPr lang="en-US" altLang="ko-KR" sz="10000" b="1" dirty="0" smtClean="0">
              <a:latin typeface="a카툰" pitchFamily="18" charset="-127"/>
              <a:ea typeface="a카툰" pitchFamily="18" charset="-127"/>
            </a:endParaRPr>
          </a:p>
          <a:p>
            <a:pPr algn="ctr" eaLnBrk="1" latinLnBrk="1" hangingPunct="1">
              <a:lnSpc>
                <a:spcPct val="130000"/>
              </a:lnSpc>
            </a:pPr>
            <a:r>
              <a:rPr lang="ko-KR" altLang="en-US" sz="13800" b="1" dirty="0" smtClean="0">
                <a:latin typeface="1훈하얀고양이 R" pitchFamily="18" charset="-127"/>
                <a:ea typeface="1훈하얀고양이 R" pitchFamily="18" charset="-127"/>
              </a:rPr>
              <a:t>신앙의 신비여</a:t>
            </a:r>
            <a:endParaRPr lang="en-US" altLang="ko-KR" sz="138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endParaRPr lang="en-US" altLang="ko-KR" sz="5000" b="1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eaLnBrk="1" latinLnBrk="1" hangingPunct="1">
              <a:lnSpc>
                <a:spcPct val="130000"/>
              </a:lnSpc>
            </a:pPr>
            <a:endParaRPr lang="ko-KR" altLang="en-US" sz="5000" b="1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0" y="188640"/>
            <a:ext cx="9144000" cy="656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130000"/>
              </a:lnSpc>
            </a:pPr>
            <a:r>
              <a:rPr lang="en-US" altLang="ko-KR" sz="6600" spc="-150" dirty="0" smtClean="0">
                <a:latin typeface="1훈하얀고양이 R" pitchFamily="18" charset="-127"/>
                <a:ea typeface="1훈하얀고양이 R" pitchFamily="18" charset="-127"/>
              </a:rPr>
              <a:t>†</a:t>
            </a:r>
            <a:r>
              <a:rPr lang="ko-KR" altLang="en-US" sz="6600" spc="-150" dirty="0" smtClean="0">
                <a:latin typeface="1훈하얀고양이 R" pitchFamily="18" charset="-127"/>
                <a:ea typeface="1훈하얀고양이 R" pitchFamily="18" charset="-127"/>
              </a:rPr>
              <a:t>저희는 하느님의 사랑을 저버렸습니다</a:t>
            </a:r>
            <a:r>
              <a:rPr lang="en-US" altLang="ko-KR" sz="6600" spc="-150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</a:p>
          <a:p>
            <a:pPr algn="ctr" eaLnBrk="1" latinLnBrk="1" hangingPunct="1">
              <a:lnSpc>
                <a:spcPct val="130000"/>
              </a:lnSpc>
            </a:pPr>
            <a:r>
              <a:rPr lang="ko-KR" altLang="en-US" sz="6600" b="1" spc="-150" dirty="0" smtClean="0">
                <a:latin typeface="1훈하얀고양이 R" pitchFamily="18" charset="-127"/>
                <a:ea typeface="1훈하얀고양이 R" pitchFamily="18" charset="-127"/>
              </a:rPr>
              <a:t>◎하느님</a:t>
            </a:r>
            <a:r>
              <a:rPr lang="en-US" altLang="ko-KR" sz="6600" b="1" spc="-150" dirty="0" smtClean="0">
                <a:latin typeface="1훈하얀고양이 R" pitchFamily="18" charset="-127"/>
                <a:ea typeface="1훈하얀고양이 R" pitchFamily="18" charset="-127"/>
              </a:rPr>
              <a:t>, </a:t>
            </a:r>
            <a:r>
              <a:rPr lang="ko-KR" altLang="en-US" sz="6600" b="1" spc="-150" dirty="0" smtClean="0">
                <a:latin typeface="1훈하얀고양이 R" pitchFamily="18" charset="-127"/>
                <a:ea typeface="1훈하얀고양이 R" pitchFamily="18" charset="-127"/>
              </a:rPr>
              <a:t>저희 잘못을 용서하여 주소서</a:t>
            </a:r>
            <a:r>
              <a:rPr lang="en-US" altLang="ko-KR" sz="6600" b="1" spc="-150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</a:p>
          <a:p>
            <a:pPr algn="ctr" eaLnBrk="1" latinLnBrk="1" hangingPunct="1">
              <a:lnSpc>
                <a:spcPct val="130000"/>
              </a:lnSpc>
            </a:pPr>
            <a:r>
              <a:rPr lang="en-US" altLang="ko-KR" sz="6600" spc="-150" dirty="0" smtClean="0">
                <a:latin typeface="1훈하얀고양이 R" pitchFamily="18" charset="-127"/>
                <a:ea typeface="1훈하얀고양이 R" pitchFamily="18" charset="-127"/>
              </a:rPr>
              <a:t>†</a:t>
            </a:r>
            <a:r>
              <a:rPr lang="ko-KR" altLang="en-US" sz="6600" spc="-150" dirty="0" smtClean="0">
                <a:latin typeface="1훈하얀고양이 R" pitchFamily="18" charset="-127"/>
                <a:ea typeface="1훈하얀고양이 R" pitchFamily="18" charset="-127"/>
              </a:rPr>
              <a:t>저희는 생각과 말과 행동으로 </a:t>
            </a:r>
            <a:endParaRPr lang="en-US" altLang="ko-KR" sz="6600" spc="-15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>
              <a:lnSpc>
                <a:spcPct val="130000"/>
              </a:lnSpc>
            </a:pPr>
            <a:r>
              <a:rPr lang="ko-KR" altLang="en-US" sz="6600" spc="-150" dirty="0" smtClean="0">
                <a:latin typeface="1훈하얀고양이 R" pitchFamily="18" charset="-127"/>
                <a:ea typeface="1훈하얀고양이 R" pitchFamily="18" charset="-127"/>
              </a:rPr>
              <a:t>잘못한 일이 많았습니다</a:t>
            </a:r>
            <a:r>
              <a:rPr lang="en-US" altLang="ko-KR" sz="6600" spc="-150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</a:p>
          <a:p>
            <a:pPr algn="ctr" eaLnBrk="1" latinLnBrk="1" hangingPunct="1">
              <a:lnSpc>
                <a:spcPct val="130000"/>
              </a:lnSpc>
            </a:pPr>
            <a:r>
              <a:rPr lang="ko-KR" altLang="en-US" sz="6600" b="1" spc="-150" dirty="0" smtClean="0">
                <a:latin typeface="1훈하얀고양이 R" pitchFamily="18" charset="-127"/>
                <a:ea typeface="1훈하얀고양이 R" pitchFamily="18" charset="-127"/>
              </a:rPr>
              <a:t>◎하느님</a:t>
            </a:r>
            <a:r>
              <a:rPr lang="en-US" altLang="ko-KR" sz="6600" b="1" spc="-150" dirty="0" smtClean="0">
                <a:latin typeface="1훈하얀고양이 R" pitchFamily="18" charset="-127"/>
                <a:ea typeface="1훈하얀고양이 R" pitchFamily="18" charset="-127"/>
              </a:rPr>
              <a:t>, </a:t>
            </a:r>
            <a:r>
              <a:rPr lang="ko-KR" altLang="en-US" sz="6600" b="1" spc="-150" dirty="0" smtClean="0">
                <a:latin typeface="1훈하얀고양이 R" pitchFamily="18" charset="-127"/>
                <a:ea typeface="1훈하얀고양이 R" pitchFamily="18" charset="-127"/>
              </a:rPr>
              <a:t>저희를 받아 주소서</a:t>
            </a:r>
            <a:r>
              <a:rPr lang="en-US" altLang="ko-KR" sz="6600" b="1" spc="-150" dirty="0" smtClean="0">
                <a:latin typeface="1훈하얀고양이 R" pitchFamily="18" charset="-127"/>
                <a:ea typeface="1훈하얀고양이 R" pitchFamily="18" charset="-127"/>
              </a:rPr>
              <a:t>.</a:t>
            </a:r>
            <a:r>
              <a:rPr lang="ko-KR" altLang="en-US" sz="6600" b="1" spc="-150" dirty="0" smtClean="0">
                <a:latin typeface="1훈하얀고양이 R" pitchFamily="18" charset="-127"/>
                <a:ea typeface="1훈하얀고양이 R" pitchFamily="18" charset="-127"/>
              </a:rPr>
              <a:t> </a:t>
            </a:r>
            <a:endParaRPr lang="en-US" altLang="ko-KR" sz="6600" b="1" spc="-15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434719" y="-142900"/>
            <a:ext cx="8424862" cy="7155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주님께서 저희에게 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오실 때까지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주님의 죽음을 전하며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부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-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활을 부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-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활을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선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-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포 하나이다</a:t>
            </a:r>
            <a:endParaRPr kumimoji="1" lang="ko-KR" altLang="en-US" sz="9000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0" y="2132856"/>
            <a:ext cx="8964488" cy="285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</a:pPr>
            <a:r>
              <a:rPr lang="ko-KR" altLang="en-US" sz="13800" b="1" dirty="0" smtClean="0">
                <a:latin typeface="1훈하얀고양이 R" pitchFamily="18" charset="-127"/>
                <a:ea typeface="1훈하얀고양이 R" pitchFamily="18" charset="-127"/>
              </a:rPr>
              <a:t>   마침 </a:t>
            </a:r>
            <a:r>
              <a:rPr lang="ko-KR" altLang="en-US" sz="13800" b="1" dirty="0" err="1" smtClean="0">
                <a:latin typeface="1훈하얀고양이 R" pitchFamily="18" charset="-127"/>
                <a:ea typeface="1훈하얀고양이 R" pitchFamily="18" charset="-127"/>
              </a:rPr>
              <a:t>영광송</a:t>
            </a:r>
            <a:endParaRPr lang="en-US" altLang="ko-KR" sz="13800" b="1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0" y="-71462"/>
            <a:ext cx="9144000" cy="70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/>
            <a:r>
              <a:rPr kumimoji="1" lang="ko-KR" altLang="en-US" sz="6000" b="1" dirty="0" smtClean="0">
                <a:latin typeface="HY나무M" pitchFamily="18" charset="-127"/>
                <a:ea typeface="HY나무M" pitchFamily="18" charset="-127"/>
              </a:rPr>
              <a:t> 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그리스도를 통하여</a:t>
            </a: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그리스도와 함께</a:t>
            </a: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그리스도 안에서</a:t>
            </a: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성령으로 하나 되어</a:t>
            </a: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전능하신 천주 성부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0" y="-142900"/>
            <a:ext cx="9144000" cy="70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모든 영예와 영광을 영원히 받으소서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♪ 아멘 아멘 아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-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멘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아멘 아멘 아</a:t>
            </a:r>
            <a:r>
              <a:rPr kumimoji="1"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-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멘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0" y="2071678"/>
            <a:ext cx="9144000" cy="258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130000"/>
              </a:lnSpc>
            </a:pPr>
            <a:r>
              <a:rPr lang="ko-KR" altLang="en-US" sz="13800" b="1" dirty="0" smtClean="0">
                <a:latin typeface="1훈하얀고양이 R" pitchFamily="18" charset="-127"/>
                <a:ea typeface="1훈하얀고양이 R" pitchFamily="18" charset="-127"/>
              </a:rPr>
              <a:t>주님의 기도</a:t>
            </a:r>
            <a:endParaRPr lang="en-US" altLang="ko-KR" sz="13800" b="1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23528" y="-142900"/>
            <a:ext cx="8424862" cy="70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kumimoji="1" lang="ko-KR" altLang="en-US" sz="9000" dirty="0">
                <a:latin typeface="1훈하얀고양이 R" pitchFamily="18" charset="-127"/>
                <a:ea typeface="1훈하얀고양이 R" pitchFamily="18" charset="-127"/>
              </a:rPr>
              <a:t>하늘에 계신 우리 아버지</a:t>
            </a:r>
          </a:p>
          <a:p>
            <a:pPr algn="ctr" eaLnBrk="1" latinLnBrk="1" hangingPunct="1"/>
            <a:r>
              <a:rPr kumimoji="1" lang="ko-KR" altLang="en-US" sz="9000" dirty="0">
                <a:latin typeface="1훈하얀고양이 R" pitchFamily="18" charset="-127"/>
                <a:ea typeface="1훈하얀고양이 R" pitchFamily="18" charset="-127"/>
              </a:rPr>
              <a:t>아버지의 이름이 </a:t>
            </a:r>
          </a:p>
          <a:p>
            <a:pPr algn="ctr" eaLnBrk="1" latinLnBrk="1" hangingPunct="1"/>
            <a:r>
              <a:rPr kumimoji="1" lang="ko-KR" altLang="en-US" sz="9000" dirty="0" err="1">
                <a:latin typeface="1훈하얀고양이 R" pitchFamily="18" charset="-127"/>
                <a:ea typeface="1훈하얀고양이 R" pitchFamily="18" charset="-127"/>
              </a:rPr>
              <a:t>거룩히</a:t>
            </a:r>
            <a:r>
              <a:rPr kumimoji="1" lang="ko-KR" altLang="en-US" sz="9000" dirty="0">
                <a:latin typeface="1훈하얀고양이 R" pitchFamily="18" charset="-127"/>
                <a:ea typeface="1훈하얀고양이 R" pitchFamily="18" charset="-127"/>
              </a:rPr>
              <a:t> 빛나시며</a:t>
            </a:r>
          </a:p>
          <a:p>
            <a:pPr algn="ctr" eaLnBrk="1" latinLnBrk="1" hangingPunct="1"/>
            <a:r>
              <a:rPr kumimoji="1" lang="ko-KR" altLang="en-US" sz="9000" dirty="0">
                <a:latin typeface="1훈하얀고양이 R" pitchFamily="18" charset="-127"/>
                <a:ea typeface="1훈하얀고양이 R" pitchFamily="18" charset="-127"/>
              </a:rPr>
              <a:t>아버지의 나라가 오시며 </a:t>
            </a:r>
          </a:p>
          <a:p>
            <a:pPr algn="ctr" eaLnBrk="1" latinLnBrk="1" hangingPunct="1"/>
            <a:r>
              <a:rPr kumimoji="1" lang="ko-KR" altLang="en-US" sz="9000" dirty="0">
                <a:latin typeface="1훈하얀고양이 R" pitchFamily="18" charset="-127"/>
                <a:ea typeface="1훈하얀고양이 R" pitchFamily="18" charset="-127"/>
              </a:rPr>
              <a:t>아버지의 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뜻이</a:t>
            </a:r>
            <a:endParaRPr kumimoji="1" lang="ko-KR" altLang="en-US" sz="9000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23528" y="-142900"/>
            <a:ext cx="8424862" cy="70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하늘에서와 </a:t>
            </a:r>
            <a:r>
              <a:rPr kumimoji="1" lang="ko-KR" altLang="en-US" sz="9000" dirty="0">
                <a:latin typeface="1훈하얀고양이 R" pitchFamily="18" charset="-127"/>
                <a:ea typeface="1훈하얀고양이 R" pitchFamily="18" charset="-127"/>
              </a:rPr>
              <a:t>같이</a:t>
            </a:r>
          </a:p>
          <a:p>
            <a:pPr algn="ctr" eaLnBrk="1" latinLnBrk="1" hangingPunct="1"/>
            <a:r>
              <a:rPr kumimoji="1" lang="ko-KR" altLang="en-US" sz="9000" dirty="0">
                <a:latin typeface="1훈하얀고양이 R" pitchFamily="18" charset="-127"/>
                <a:ea typeface="1훈하얀고양이 R" pitchFamily="18" charset="-127"/>
              </a:rPr>
              <a:t>땅에서도 이루어 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지소서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오늘 저희에게 </a:t>
            </a: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일용할 양식을 주시고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저희에게 잘못한 이를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67544" y="14264"/>
            <a:ext cx="8424862" cy="70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저희가 용서하오니</a:t>
            </a:r>
            <a:endParaRPr kumimoji="1" lang="ko-KR" altLang="en-US" sz="9000" dirty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>
                <a:latin typeface="1훈하얀고양이 R" pitchFamily="18" charset="-127"/>
                <a:ea typeface="1훈하얀고양이 R" pitchFamily="18" charset="-127"/>
              </a:rPr>
              <a:t>저희 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죄 </a:t>
            </a:r>
            <a:r>
              <a:rPr kumimoji="1" lang="ko-KR" altLang="en-US" sz="9000" dirty="0">
                <a:latin typeface="1훈하얀고양이 R" pitchFamily="18" charset="-127"/>
                <a:ea typeface="1훈하얀고양이 R" pitchFamily="18" charset="-127"/>
              </a:rPr>
              <a:t>용서하시고</a:t>
            </a:r>
          </a:p>
          <a:p>
            <a:pPr algn="ctr" eaLnBrk="1" latinLnBrk="1" hangingPunct="1"/>
            <a:r>
              <a:rPr kumimoji="1" lang="ko-KR" altLang="en-US" sz="9000" dirty="0">
                <a:latin typeface="1훈하얀고양이 R" pitchFamily="18" charset="-127"/>
                <a:ea typeface="1훈하얀고양이 R" pitchFamily="18" charset="-127"/>
              </a:rPr>
              <a:t>저희를 유혹에 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빠지지 </a:t>
            </a:r>
            <a:r>
              <a:rPr kumimoji="1" lang="ko-KR" altLang="en-US" sz="9000" dirty="0">
                <a:latin typeface="1훈하얀고양이 R" pitchFamily="18" charset="-127"/>
                <a:ea typeface="1훈하얀고양이 R" pitchFamily="18" charset="-127"/>
              </a:rPr>
              <a:t>않게 </a:t>
            </a:r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하시고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악에서 구하소서 </a:t>
            </a:r>
            <a:endParaRPr kumimoji="1" lang="ko-KR" altLang="en-US" sz="9000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67544" y="14264"/>
            <a:ext cx="842486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악에서 구하소서 </a:t>
            </a:r>
            <a:endParaRPr kumimoji="1" lang="ko-KR" altLang="en-US" sz="9000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2071670" y="1984377"/>
            <a:ext cx="4714908" cy="258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130000"/>
              </a:lnSpc>
            </a:pPr>
            <a:r>
              <a:rPr lang="ko-KR" altLang="en-US" sz="13800" b="1" dirty="0" err="1" smtClean="0">
                <a:latin typeface="1훈하얀고양이 R" pitchFamily="18" charset="-127"/>
                <a:ea typeface="1훈하얀고양이 R" pitchFamily="18" charset="-127"/>
              </a:rPr>
              <a:t>자비송</a:t>
            </a:r>
            <a:endParaRPr lang="ko-KR" altLang="en-US" sz="5000" b="1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0" y="1916832"/>
            <a:ext cx="9144000" cy="258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130000"/>
              </a:lnSpc>
            </a:pPr>
            <a:r>
              <a:rPr lang="ko-KR" altLang="en-US" sz="13800" b="1" dirty="0" smtClean="0">
                <a:latin typeface="1훈하얀고양이 R" pitchFamily="18" charset="-127"/>
                <a:ea typeface="1훈하얀고양이 R" pitchFamily="18" charset="-127"/>
              </a:rPr>
              <a:t>평화의 인사</a:t>
            </a:r>
            <a:endParaRPr lang="en-US" altLang="ko-KR" sz="13800" b="1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0" y="-214338"/>
            <a:ext cx="9144000" cy="712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indent="-742950" algn="ctr" eaLnBrk="1" latinLnBrk="1" hangingPunct="1">
              <a:lnSpc>
                <a:spcPct val="130000"/>
              </a:lnSpc>
            </a:pPr>
            <a:r>
              <a:rPr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1. </a:t>
            </a: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예수님께서 평화를 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742950" indent="-74295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우리들에게 한 가득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742950" indent="-74295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신부님께 평화 신부님께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742950" indent="-74295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 평화 서로서로 나눠줍시다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0" y="-263156"/>
            <a:ext cx="9144000" cy="712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indent="-742950" algn="ctr" eaLnBrk="1" latinLnBrk="1" hangingPunct="1">
              <a:lnSpc>
                <a:spcPct val="130000"/>
              </a:lnSpc>
            </a:pPr>
            <a:r>
              <a:rPr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2. </a:t>
            </a: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예수님께서 평화를 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742950" indent="-74295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우리들에게 한 가득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742950" indent="-74295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수녀님께 평화 수녀님께 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742950" indent="-74295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평화 서로서로 나눠줍시다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0" y="-214338"/>
            <a:ext cx="9144000" cy="712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indent="-742950" algn="ctr" eaLnBrk="1" latinLnBrk="1" hangingPunct="1">
              <a:lnSpc>
                <a:spcPct val="130000"/>
              </a:lnSpc>
            </a:pPr>
            <a:r>
              <a:rPr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3. </a:t>
            </a: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예수님께서 평화를 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742950" indent="-74295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우리들에게 한 가득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742950" indent="-74295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선생님께 평화 선생님께 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742950" indent="-74295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평화 서로서로 나눠줍시다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0" y="-214338"/>
            <a:ext cx="9144000" cy="712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indent="-742950" algn="ctr" eaLnBrk="1" latinLnBrk="1" hangingPunct="1">
              <a:lnSpc>
                <a:spcPct val="130000"/>
              </a:lnSpc>
            </a:pPr>
            <a:r>
              <a:rPr lang="en-US" altLang="ko-KR" sz="9000" dirty="0" smtClean="0">
                <a:latin typeface="1훈하얀고양이 R" pitchFamily="18" charset="-127"/>
                <a:ea typeface="1훈하얀고양이 R" pitchFamily="18" charset="-127"/>
              </a:rPr>
              <a:t>4. </a:t>
            </a: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예수님께서 평화를 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742950" indent="-74295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우리들에게 한 가득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742950" indent="-74295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친구에게 평화 친구에게 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742950" indent="-742950" algn="ctr" eaLnBrk="1" latinLnBrk="1" hangingPunct="1">
              <a:lnSpc>
                <a:spcPct val="130000"/>
              </a:lnSpc>
            </a:pPr>
            <a:r>
              <a:rPr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평화 서로서로 나눠줍시다</a:t>
            </a:r>
            <a:endParaRPr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0" y="1844824"/>
            <a:ext cx="9144000" cy="258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130000"/>
              </a:lnSpc>
            </a:pPr>
            <a:r>
              <a:rPr lang="ko-KR" altLang="en-US" sz="13800" b="1" dirty="0" smtClean="0">
                <a:latin typeface="1훈하얀고양이 R" pitchFamily="18" charset="-127"/>
                <a:ea typeface="1훈하얀고양이 R" pitchFamily="18" charset="-127"/>
              </a:rPr>
              <a:t>하느님의 어린양</a:t>
            </a:r>
            <a:endParaRPr lang="en-US" altLang="ko-KR" sz="13800" b="1" dirty="0" smtClean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64658" y="-71462"/>
            <a:ext cx="8424862" cy="70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kumimoji="1" lang="ko-KR" altLang="en-US" sz="9000" dirty="0">
                <a:latin typeface="1훈하얀고양이 R" pitchFamily="18" charset="-127"/>
                <a:ea typeface="1훈하얀고양이 R" pitchFamily="18" charset="-127"/>
              </a:rPr>
              <a:t>하느님의 어린양</a:t>
            </a:r>
          </a:p>
          <a:p>
            <a:pPr algn="ctr" eaLnBrk="1" latinLnBrk="1" hangingPunct="1"/>
            <a:r>
              <a:rPr kumimoji="1" lang="ko-KR" altLang="en-US" sz="9000" dirty="0">
                <a:latin typeface="1훈하얀고양이 R" pitchFamily="18" charset="-127"/>
                <a:ea typeface="1훈하얀고양이 R" pitchFamily="18" charset="-127"/>
              </a:rPr>
              <a:t>세상의 죄를 없애시는 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주님</a:t>
            </a:r>
            <a:endParaRPr kumimoji="1" lang="ko-KR" altLang="en-US" sz="9000" dirty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저희에게 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자비를 베푸소서</a:t>
            </a:r>
            <a:endParaRPr kumimoji="1" lang="en-US" altLang="ko-KR" sz="9000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64658" y="-71462"/>
            <a:ext cx="8424862" cy="70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kumimoji="1" lang="ko-KR" altLang="en-US" sz="9000" dirty="0">
                <a:latin typeface="1훈하얀고양이 R" pitchFamily="18" charset="-127"/>
                <a:ea typeface="1훈하얀고양이 R" pitchFamily="18" charset="-127"/>
              </a:rPr>
              <a:t>하느님의 어린양</a:t>
            </a:r>
          </a:p>
          <a:p>
            <a:pPr algn="ctr" eaLnBrk="1" latinLnBrk="1" hangingPunct="1"/>
            <a:r>
              <a:rPr kumimoji="1" lang="ko-KR" altLang="en-US" sz="9000" dirty="0">
                <a:latin typeface="1훈하얀고양이 R" pitchFamily="18" charset="-127"/>
                <a:ea typeface="1훈하얀고양이 R" pitchFamily="18" charset="-127"/>
              </a:rPr>
              <a:t>세상의 죄를 없애시는 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주님</a:t>
            </a:r>
            <a:endParaRPr kumimoji="1" lang="ko-KR" altLang="en-US" sz="9000" dirty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저희에게 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자비를 베푸소서</a:t>
            </a:r>
            <a:endParaRPr kumimoji="1" lang="en-US" altLang="ko-KR" sz="9000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64658" y="-87844"/>
            <a:ext cx="8424862" cy="70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하느님의 </a:t>
            </a:r>
            <a:r>
              <a:rPr kumimoji="1" lang="ko-KR" altLang="en-US" sz="9000" dirty="0">
                <a:latin typeface="1훈하얀고양이 R" pitchFamily="18" charset="-127"/>
                <a:ea typeface="1훈하얀고양이 R" pitchFamily="18" charset="-127"/>
              </a:rPr>
              <a:t>어린양</a:t>
            </a:r>
          </a:p>
          <a:p>
            <a:pPr algn="ctr" eaLnBrk="1" latinLnBrk="1" hangingPunct="1"/>
            <a:r>
              <a:rPr kumimoji="1" lang="ko-KR" altLang="en-US" sz="9000" dirty="0">
                <a:latin typeface="1훈하얀고양이 R" pitchFamily="18" charset="-127"/>
                <a:ea typeface="1훈하얀고양이 R" pitchFamily="18" charset="-127"/>
              </a:rPr>
              <a:t>세상의 죄를 없애시는 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주님</a:t>
            </a:r>
            <a:endParaRPr kumimoji="1" lang="ko-KR" altLang="en-US" sz="9000" dirty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저희에게 평화를 </a:t>
            </a:r>
            <a:endParaRPr kumimoji="1" lang="en-US" altLang="ko-KR" sz="900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algn="ctr" eaLnBrk="1" latinLnBrk="1" hangingPunct="1"/>
            <a:r>
              <a:rPr kumimoji="1" lang="ko-KR" altLang="en-US" sz="9000" dirty="0" smtClean="0">
                <a:latin typeface="1훈하얀고양이 R" pitchFamily="18" charset="-127"/>
                <a:ea typeface="1훈하얀고양이 R" pitchFamily="18" charset="-127"/>
              </a:rPr>
              <a:t>평화를 주소서</a:t>
            </a:r>
            <a:endParaRPr kumimoji="1" lang="en-US" altLang="ko-KR" sz="9000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3966</TotalTime>
  <Words>1107</Words>
  <Application>Microsoft Office PowerPoint</Application>
  <PresentationFormat>화면 슬라이드 쇼(4:3)</PresentationFormat>
  <Paragraphs>371</Paragraphs>
  <Slides>115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115</vt:i4>
      </vt:variant>
    </vt:vector>
  </HeadingPairs>
  <TitlesOfParts>
    <vt:vector size="116" baseType="lpstr">
      <vt:lpstr>기본 디자인</vt:lpstr>
      <vt:lpstr>7월 15일 연중 제15주일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</vt:vector>
  </TitlesOfParts>
  <Company>HappyDays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사순 제4주일</dc:title>
  <dc:creator>SuperUser</dc:creator>
  <cp:lastModifiedBy>user1</cp:lastModifiedBy>
  <cp:revision>318</cp:revision>
  <dcterms:created xsi:type="dcterms:W3CDTF">2008-07-03T00:44:05Z</dcterms:created>
  <dcterms:modified xsi:type="dcterms:W3CDTF">2017-07-15T05:16:37Z</dcterms:modified>
</cp:coreProperties>
</file>