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  <p:sldId r:id="rId14" id="263"/>
    <p:sldId r:id="rId15" id="264"/>
    <p:sldId r:id="rId16" id="265"/>
    <p:sldId r:id="rId17" id="266"/>
    <p:sldId r:id="rId18" id="267"/>
    <p:sldId r:id="rId19" id="268"/>
    <p:sldId r:id="rId20" id="269"/>
    <p:sldId r:id="rId21" id="270"/>
    <p:sldId r:id="rId22" id="271"/>
    <p:sldId r:id="rId23" id="272"/>
    <p:sldId r:id="rId24" id="273"/>
    <p:sldId r:id="rId25" id="274"/>
    <p:sldId r:id="rId26" id="275"/>
    <p:sldId r:id="rId27" id="276"/>
    <p:sldId r:id="rId28" id="277"/>
    <p:sldId r:id="rId29" id="278"/>
    <p:sldId r:id="rId30" id="279"/>
    <p:sldId r:id="rId31" id="280"/>
    <p:sldId r:id="rId32" id="281"/>
    <p:sldId r:id="rId33" id="282"/>
    <p:sldId r:id="rId34" id="283"/>
    <p:sldId r:id="rId35" id="284"/>
    <p:sldId r:id="rId36" id="285"/>
    <p:sldId r:id="rId37" id="286"/>
    <p:sldId r:id="rId38" id="287"/>
    <p:sldId r:id="rId39" id="288"/>
    <p:sldId r:id="rId40" id="289"/>
    <p:sldId r:id="rId41" id="290"/>
    <p:sldId r:id="rId42" id="291"/>
    <p:sldId r:id="rId43" id="292"/>
    <p:sldId r:id="rId44" id="293"/>
    <p:sldId r:id="rId45" id="294"/>
    <p:sldId r:id="rId46" id="295"/>
    <p:sldId r:id="rId47" id="296"/>
    <p:sldId r:id="rId48" id="297"/>
    <p:sldId r:id="rId49" id="298"/>
    <p:sldId r:id="rId50" id="299"/>
    <p:sldId r:id="rId51" id="300"/>
    <p:sldId r:id="rId52" id="301"/>
    <p:sldId r:id="rId53" id="302"/>
    <p:sldId r:id="rId54" id="303"/>
    <p:sldId r:id="rId55" id="304"/>
    <p:sldId r:id="rId56" id="305"/>
    <p:sldId r:id="rId57" id="306"/>
    <p:sldId r:id="rId58" id="307"/>
    <p:sldId r:id="rId59" id="308"/>
    <p:sldId r:id="rId60" id="309"/>
    <p:sldId r:id="rId61" id="310"/>
    <p:sldId r:id="rId62" id="311"/>
    <p:sldId r:id="rId63" id="312"/>
    <p:sldId r:id="rId64" id="313"/>
    <p:sldId r:id="rId65" id="314"/>
    <p:sldId r:id="rId66" id="315"/>
    <p:sldId r:id="rId67" id="316"/>
    <p:sldId r:id="rId68" id="317"/>
    <p:sldId r:id="rId69" id="318"/>
    <p:sldId r:id="rId70" id="319"/>
    <p:sldId r:id="rId71" id="320"/>
    <p:sldId r:id="rId72" id="321"/>
    <p:sldId r:id="rId73" id="322"/>
    <p:sldId r:id="rId74" id="323"/>
    <p:sldId r:id="rId75" id="324"/>
    <p:sldId r:id="rId76" id="325"/>
    <p:sldId r:id="rId77" id="326"/>
    <p:sldId r:id="rId78" id="327"/>
    <p:sldId r:id="rId79" id="328"/>
    <p:sldId r:id="rId80" id="329"/>
    <p:sldId r:id="rId81" id="330"/>
    <p:sldId r:id="rId82" id="331"/>
    <p:sldId r:id="rId83" id="332"/>
    <p:sldId r:id="rId84" id="333"/>
    <p:sldId r:id="rId85" id="334"/>
    <p:sldId r:id="rId86" id="335"/>
    <p:sldId r:id="rId87" id="336"/>
    <p:sldId r:id="rId88" id="337"/>
    <p:sldId r:id="rId89" id="338"/>
    <p:sldId r:id="rId90" id="339"/>
    <p:sldId r:id="rId91" id="340"/>
    <p:sldId r:id="rId92" id="341"/>
    <p:sldId r:id="rId93" id="342"/>
    <p:sldId r:id="rId94" id="343"/>
    <p:sldId r:id="rId95" id="344"/>
    <p:sldId r:id="rId96" id="345"/>
    <p:sldId r:id="rId97" id="346"/>
    <p:sldId r:id="rId98" id="347"/>
    <p:sldId r:id="rId99" id="348"/>
    <p:sldId r:id="rId100" id="349"/>
    <p:sldId r:id="rId101" id="350"/>
    <p:sldId r:id="rId102" id="351"/>
    <p:sldId r:id="rId103" id="352"/>
    <p:sldId r:id="rId104" id="353"/>
    <p:sldId r:id="rId105" id="354"/>
    <p:sldId r:id="rId106" id="355"/>
    <p:sldId r:id="rId107" id="356"/>
    <p:sldId r:id="rId108" id="357"/>
    <p:sldId r:id="rId109" id="358"/>
    <p:sldId r:id="rId110" id="359"/>
    <p:sldId r:id="rId111" id="360"/>
    <p:sldId r:id="rId112" id="361"/>
    <p:sldId r:id="rId113" id="362"/>
    <p:sldId r:id="rId114" id="363"/>
    <p:sldId r:id="rId115" id="364"/>
    <p:sldId r:id="rId116" id="365"/>
    <p:sldId r:id="rId117" id="366"/>
    <p:sldId r:id="rId118" id="367"/>
    <p:sldId r:id="rId119" id="368"/>
    <p:sldId r:id="rId120" id="369"/>
    <p:sldId r:id="rId121" id="370"/>
    <p:sldId r:id="rId122" id="371"/>
    <p:sldId r:id="rId123" id="37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99" Type="http://schemas.openxmlformats.org/officeDocument/2006/relationships/slide" Target="slides/slide93.xml"/><Relationship Id="rId98" Type="http://schemas.openxmlformats.org/officeDocument/2006/relationships/slide" Target="slides/slide9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4" Type="http://schemas.openxmlformats.org/officeDocument/2006/relationships/slide" Target="slides/slide108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19" Type="http://schemas.openxmlformats.org/officeDocument/2006/relationships/slide" Target="slides/slide113.xml"/><Relationship Id="rId118" Type="http://schemas.openxmlformats.org/officeDocument/2006/relationships/slide" Target="slides/slide112.xml"/><Relationship Id="rId111" Type="http://schemas.openxmlformats.org/officeDocument/2006/relationships/slide" Target="slides/slide105.xml"/><Relationship Id="rId110" Type="http://schemas.openxmlformats.org/officeDocument/2006/relationships/slide" Target="slides/slide104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59" Type="http://schemas.openxmlformats.org/officeDocument/2006/relationships/slide" Target="slides/slide53.xml"/><Relationship Id="rId58" Type="http://schemas.openxmlformats.org/officeDocument/2006/relationships/slide" Target="slides/slide52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1" Type="http://schemas.openxmlformats.org/officeDocument/2006/relationships/slide" Target="slides/slide45.xml"/><Relationship Id="rId50" Type="http://schemas.openxmlformats.org/officeDocument/2006/relationships/slide" Target="slides/slide4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9월 1일</a:t>
            </a:r>
          </a:p>
          <a:p>
            <a:pPr algn="ctr"/>
            <a:r>
              <a:rPr b="1" sz="8800">
                <a:latin typeface="1훈하얀고양이 R"/>
              </a:rPr>
              <a:t>연중 제22주일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7200">
                <a:latin typeface="1훈하얀고양이 R"/>
              </a:rPr>
              <a:t>† 우리 주 예수 그리스도의 은총과 </a:t>
            </a:r>
          </a:p>
          <a:p>
            <a:pPr algn="ctr"/>
            <a:r>
              <a:rPr b="0" sz="7200">
                <a:latin typeface="1훈하얀고양이 R"/>
              </a:rPr>
              <a:t>하느님의 사랑과 성령의 친교가 </a:t>
            </a:r>
          </a:p>
          <a:p>
            <a:pPr algn="ctr"/>
            <a:r>
              <a:rPr b="0" sz="7200">
                <a:latin typeface="1훈하얀고양이 R"/>
              </a:rPr>
              <a:t>여러분 모두와 함께</a:t>
            </a:r>
          </a:p>
          <a:p>
            <a:pPr algn="ctr"/>
            <a:r>
              <a:rPr b="1" sz="7200">
                <a:latin typeface="1훈하얀고양이 R"/>
              </a:rPr>
              <a:t>◎ 또한 사제의 영과 함께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7200">
                <a:latin typeface="1훈하얀고양이 R"/>
              </a:rPr>
              <a:t>◎ 주님, 제 안에 주님을 모시기에 </a:t>
            </a:r>
          </a:p>
          <a:p>
            <a:pPr algn="ctr"/>
            <a:r>
              <a:rPr b="1" sz="7200">
                <a:latin typeface="1훈하얀고양이 R"/>
              </a:rPr>
              <a:t>합당치 않사오나 한 말씀만 하소서 </a:t>
            </a:r>
          </a:p>
          <a:p>
            <a:pPr algn="ctr"/>
            <a:r>
              <a:rPr b="1" sz="7200">
                <a:latin typeface="1훈하얀고양이 R"/>
              </a:rPr>
              <a:t>제 영혼이 곧 나으리이다.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영성체송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주님, 당신을 경외하는 </a:t>
            </a:r>
          </a:p>
          <a:p>
            <a:pPr algn="ctr"/>
            <a:r>
              <a:rPr b="0" sz="8800">
                <a:latin typeface="1훈하얀고양이 R"/>
              </a:rPr>
              <a:t>이들 위해 간직하신 그 </a:t>
            </a:r>
          </a:p>
          <a:p>
            <a:pPr algn="ctr"/>
            <a:r>
              <a:rPr b="0" sz="8800">
                <a:latin typeface="1훈하얀고양이 R"/>
              </a:rPr>
              <a:t>선하심, 얼마나 </a:t>
            </a:r>
          </a:p>
          <a:p>
            <a:pPr algn="ctr"/>
            <a:r>
              <a:rPr b="0" sz="8800">
                <a:latin typeface="1훈하얀고양이 R"/>
              </a:rPr>
              <a:t>크시옵니까! 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성체성가</a:t>
            </a:r>
          </a:p>
          <a:p>
            <a:pPr algn="ctr"/>
            <a:r>
              <a:rPr b="0" sz="8800">
                <a:latin typeface="1훈하얀고양이 R"/>
              </a:rPr>
              <a:t>83 하나 되어 나누어요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1. 빵이 되어 저희에게</a:t>
            </a:r>
          </a:p>
          <a:p>
            <a:pPr algn="ctr"/>
            <a:r>
              <a:rPr b="0" sz="8800">
                <a:latin typeface="1훈하얀고양이 R"/>
              </a:rPr>
              <a:t>오신 예수님</a:t>
            </a:r>
          </a:p>
          <a:p>
            <a:pPr algn="ctr"/>
            <a:r>
              <a:rPr b="0" sz="8800">
                <a:latin typeface="1훈하얀고양이 R"/>
              </a:rPr>
              <a:t>감사하는 마음으로</a:t>
            </a:r>
          </a:p>
          <a:p>
            <a:pPr algn="ctr"/>
            <a:r>
              <a:rPr b="0" sz="8800">
                <a:latin typeface="1훈하얀고양이 R"/>
              </a:rPr>
              <a:t>기도드려요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맑고 고운 저희 마음</a:t>
            </a:r>
          </a:p>
          <a:p>
            <a:pPr algn="ctr"/>
            <a:r>
              <a:rPr b="0" sz="8800">
                <a:latin typeface="1훈하얀고양이 R"/>
              </a:rPr>
              <a:t>바쳐드리니</a:t>
            </a:r>
          </a:p>
          <a:p>
            <a:pPr algn="ctr"/>
            <a:r>
              <a:rPr b="0" sz="8800">
                <a:latin typeface="1훈하얀고양이 R"/>
              </a:rPr>
              <a:t>하나되는 기쁨 속에</a:t>
            </a:r>
          </a:p>
          <a:p>
            <a:pPr algn="ctr"/>
            <a:r>
              <a:rPr b="0" sz="8800">
                <a:latin typeface="1훈하얀고양이 R"/>
              </a:rPr>
              <a:t>살게하셔요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하나되어 나누어요</a:t>
            </a:r>
          </a:p>
          <a:p>
            <a:pPr algn="ctr"/>
            <a:r>
              <a:rPr b="0" sz="8800">
                <a:latin typeface="1훈하얀고양이 R"/>
              </a:rPr>
              <a:t>예수님 사랑</a:t>
            </a:r>
          </a:p>
          <a:p>
            <a:pPr algn="ctr"/>
            <a:r>
              <a:rPr b="0" sz="8800">
                <a:latin typeface="1훈하얀고양이 R"/>
              </a:rPr>
              <a:t>하나되어 나누어요</a:t>
            </a:r>
          </a:p>
          <a:p>
            <a:pPr algn="ctr"/>
            <a:r>
              <a:rPr b="0" sz="8800">
                <a:latin typeface="1훈하얀고양이 R"/>
              </a:rPr>
              <a:t>예수님 평화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2. 이웃들과 나누는</a:t>
            </a:r>
          </a:p>
          <a:p>
            <a:pPr algn="ctr"/>
            <a:r>
              <a:rPr b="0" sz="8800">
                <a:latin typeface="1훈하얀고양이 R"/>
              </a:rPr>
              <a:t>착한 마음을</a:t>
            </a:r>
          </a:p>
          <a:p>
            <a:pPr algn="ctr"/>
            <a:r>
              <a:rPr b="0" sz="8800">
                <a:latin typeface="1훈하얀고양이 R"/>
              </a:rPr>
              <a:t>저희들 마음 안에</a:t>
            </a:r>
          </a:p>
          <a:p>
            <a:pPr algn="ctr"/>
            <a:r>
              <a:rPr b="0" sz="8800">
                <a:latin typeface="1훈하얀고양이 R"/>
              </a:rPr>
              <a:t>넣어 주시어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이 세상에 참된 평화</a:t>
            </a:r>
          </a:p>
          <a:p>
            <a:pPr algn="ctr"/>
            <a:r>
              <a:rPr b="0" sz="8800">
                <a:latin typeface="1훈하얀고양이 R"/>
              </a:rPr>
              <a:t>넘쳐 나도록</a:t>
            </a:r>
          </a:p>
          <a:p>
            <a:pPr algn="ctr"/>
            <a:r>
              <a:rPr b="0" sz="8800">
                <a:latin typeface="1훈하얀고양이 R"/>
              </a:rPr>
              <a:t>예수님의 작은 일꾼</a:t>
            </a:r>
          </a:p>
          <a:p>
            <a:pPr algn="ctr"/>
            <a:r>
              <a:rPr b="0" sz="8800">
                <a:latin typeface="1훈하얀고양이 R"/>
              </a:rPr>
              <a:t>되게 하셔요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하나되어 나누어요</a:t>
            </a:r>
          </a:p>
          <a:p>
            <a:pPr algn="ctr"/>
            <a:r>
              <a:rPr b="0" sz="8800">
                <a:latin typeface="1훈하얀고양이 R"/>
              </a:rPr>
              <a:t>예수님 사랑</a:t>
            </a:r>
          </a:p>
          <a:p>
            <a:pPr algn="ctr"/>
            <a:r>
              <a:rPr b="0" sz="8800">
                <a:latin typeface="1훈하얀고양이 R"/>
              </a:rPr>
              <a:t>하나되어 나누어요</a:t>
            </a:r>
          </a:p>
          <a:p>
            <a:pPr algn="ctr"/>
            <a:r>
              <a:rPr b="0" sz="8800">
                <a:latin typeface="1훈하얀고양이 R"/>
              </a:rPr>
              <a:t>예수님 평화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7200">
                <a:latin typeface="1훈하얀고양이 R"/>
              </a:rPr>
              <a:t>† 형제 여러분, 구원의 신비를 </a:t>
            </a:r>
          </a:p>
          <a:p>
            <a:pPr algn="ctr"/>
            <a:r>
              <a:rPr b="0" sz="7200">
                <a:latin typeface="1훈하얀고양이 R"/>
              </a:rPr>
              <a:t>합당하게 거행하기 위하여</a:t>
            </a:r>
          </a:p>
          <a:p>
            <a:pPr algn="ctr"/>
            <a:r>
              <a:rPr b="0" sz="7200">
                <a:latin typeface="1훈하얀고양이 R"/>
              </a:rPr>
              <a:t>우리 죄를 반성합시다.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성체성가</a:t>
            </a:r>
          </a:p>
          <a:p>
            <a:pPr algn="ctr"/>
            <a:r>
              <a:rPr b="0" sz="8800">
                <a:latin typeface="1훈하얀고양이 R"/>
              </a:rPr>
              <a:t>85 예수님 오셔요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1. 작고 복된 제 맘에</a:t>
            </a:r>
          </a:p>
          <a:p>
            <a:pPr algn="ctr"/>
            <a:r>
              <a:rPr b="0" sz="8800">
                <a:latin typeface="1훈하얀고양이 R"/>
              </a:rPr>
              <a:t>예수님 오셔요</a:t>
            </a:r>
          </a:p>
          <a:p>
            <a:pPr algn="ctr"/>
            <a:r>
              <a:rPr b="0" sz="8800">
                <a:latin typeface="1훈하얀고양이 R"/>
              </a:rPr>
              <a:t>잠자는 아가보다</a:t>
            </a:r>
          </a:p>
          <a:p>
            <a:pPr algn="ctr"/>
            <a:r>
              <a:rPr b="0" sz="8800">
                <a:latin typeface="1훈하얀고양이 R"/>
              </a:rPr>
              <a:t>저는 더 복되어요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정성되이 모시고자</a:t>
            </a:r>
          </a:p>
          <a:p>
            <a:pPr algn="ctr"/>
            <a:r>
              <a:rPr b="0" sz="8800">
                <a:latin typeface="1훈하얀고양이 R"/>
              </a:rPr>
              <a:t>가꾼 이 마음</a:t>
            </a:r>
          </a:p>
          <a:p>
            <a:pPr algn="ctr"/>
            <a:r>
              <a:rPr b="0" sz="8800">
                <a:latin typeface="1훈하얀고양이 R"/>
              </a:rPr>
              <a:t>거룩한 그 몸으로</a:t>
            </a:r>
          </a:p>
          <a:p>
            <a:pPr algn="ctr"/>
            <a:r>
              <a:rPr b="0" sz="8800">
                <a:latin typeface="1훈하얀고양이 R"/>
              </a:rPr>
              <a:t>더욱 복되집니다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2. 작고 고운 제 맘에</a:t>
            </a:r>
          </a:p>
          <a:p>
            <a:pPr algn="ctr"/>
            <a:r>
              <a:rPr b="0" sz="8800">
                <a:latin typeface="1훈하얀고양이 R"/>
              </a:rPr>
              <a:t>예수님 오셔요</a:t>
            </a:r>
          </a:p>
          <a:p>
            <a:pPr algn="ctr"/>
            <a:r>
              <a:rPr b="0" sz="8800">
                <a:latin typeface="1훈하얀고양이 R"/>
              </a:rPr>
              <a:t>무지개 빛보다도</a:t>
            </a:r>
          </a:p>
          <a:p>
            <a:pPr algn="ctr"/>
            <a:r>
              <a:rPr b="0" sz="8800">
                <a:latin typeface="1훈하얀고양이 R"/>
              </a:rPr>
              <a:t>저는 더 고와요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정성되이 모시고자 </a:t>
            </a:r>
          </a:p>
          <a:p>
            <a:pPr algn="ctr"/>
            <a:r>
              <a:rPr b="0" sz="8800">
                <a:latin typeface="1훈하얀고양이 R"/>
              </a:rPr>
              <a:t>가꾼 이 마음</a:t>
            </a:r>
          </a:p>
          <a:p>
            <a:pPr algn="ctr"/>
            <a:r>
              <a:rPr b="0" sz="8800">
                <a:latin typeface="1훈하얀고양이 R"/>
              </a:rPr>
              <a:t>거룩한 그 몸으로 </a:t>
            </a:r>
          </a:p>
          <a:p>
            <a:pPr algn="ctr"/>
            <a:r>
              <a:rPr b="0" sz="8800">
                <a:latin typeface="1훈하얀고양이 R"/>
              </a:rPr>
              <a:t>더욱 고와집니다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7200">
                <a:latin typeface="1훈하얀고양이 R"/>
              </a:rPr>
              <a:t>† 주님께서 여러분과 함께</a:t>
            </a:r>
          </a:p>
          <a:p>
            <a:pPr algn="ctr"/>
            <a:r>
              <a:rPr b="1" sz="7200">
                <a:latin typeface="1훈하얀고양이 R"/>
              </a:rPr>
              <a:t>◎ 또한 사제의 영과 함께</a:t>
            </a:r>
          </a:p>
          <a:p>
            <a:pPr algn="ctr"/>
            <a:r>
              <a:rPr b="0" sz="7200">
                <a:latin typeface="1훈하얀고양이 R"/>
              </a:rPr>
              <a:t>† 전능하신 천주 성부와 성자와 </a:t>
            </a:r>
          </a:p>
          <a:p>
            <a:pPr algn="ctr"/>
            <a:r>
              <a:rPr b="0" sz="7200">
                <a:latin typeface="1훈하얀고양이 R"/>
              </a:rPr>
              <a:t>성령께서는 여기 모인 </a:t>
            </a:r>
          </a:p>
          <a:p>
            <a:pPr algn="ctr"/>
            <a:r>
              <a:rPr b="0" sz="7200">
                <a:latin typeface="1훈하얀고양이 R"/>
              </a:rPr>
              <a:t>모든 이에게 강복하소서.</a:t>
            </a:r>
          </a:p>
          <a:p>
            <a:pPr algn="ctr"/>
            <a:r>
              <a:rPr b="1" sz="7200">
                <a:latin typeface="1훈하얀고양이 R"/>
              </a:rPr>
              <a:t>◎ 아멘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파견성가</a:t>
            </a:r>
          </a:p>
          <a:p>
            <a:pPr algn="ctr"/>
            <a:r>
              <a:rPr b="0" sz="8800">
                <a:latin typeface="1훈하얀고양이 R"/>
              </a:rPr>
              <a:t>야곱의 축복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7200">
                <a:latin typeface="1훈하얀고양이 R"/>
              </a:rPr>
              <a:t>† 전능하신 하느님과 </a:t>
            </a:r>
          </a:p>
          <a:p>
            <a:pPr algn="ctr"/>
            <a:r>
              <a:rPr b="1" sz="7200">
                <a:latin typeface="1훈하얀고양이 R"/>
              </a:rPr>
              <a:t>형제들에게 고백하오니, </a:t>
            </a:r>
          </a:p>
          <a:p>
            <a:pPr algn="ctr"/>
            <a:r>
              <a:rPr b="1" sz="7200">
                <a:latin typeface="1훈하얀고양이 R"/>
              </a:rPr>
              <a:t>생각과 말과 행위로 죄를 </a:t>
            </a:r>
          </a:p>
          <a:p>
            <a:pPr algn="ctr"/>
            <a:r>
              <a:rPr b="1" sz="7200">
                <a:latin typeface="1훈하얀고양이 R"/>
              </a:rPr>
              <a:t>많이 지었으며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7200">
                <a:latin typeface="1훈하얀고양이 R"/>
              </a:rPr>
              <a:t>자주 의무를 소홀히 하였나이다.</a:t>
            </a:r>
          </a:p>
          <a:p>
            <a:pPr algn="ctr"/>
            <a:r>
              <a:rPr b="1" sz="7200">
                <a:latin typeface="1훈하얀고양이 R"/>
              </a:rPr>
              <a:t>제 탓이오, 제 탓이오</a:t>
            </a:r>
          </a:p>
          <a:p>
            <a:pPr algn="ctr"/>
            <a:r>
              <a:rPr b="1" sz="7200">
                <a:latin typeface="1훈하얀고양이 R"/>
              </a:rPr>
              <a:t>저의 큰 탓이옵니다.</a:t>
            </a:r>
          </a:p>
          <a:p>
            <a:pPr algn="ctr"/>
            <a:r>
              <a:rPr b="1" sz="7200">
                <a:latin typeface="1훈하얀고양이 R"/>
              </a:rPr>
              <a:t>그러므로 간절히 바라오니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7200">
                <a:latin typeface="1훈하얀고양이 R"/>
              </a:rPr>
              <a:t>평생 동정이신 성모마리아와 </a:t>
            </a:r>
          </a:p>
          <a:p>
            <a:pPr algn="ctr"/>
            <a:r>
              <a:rPr b="1" sz="7200">
                <a:latin typeface="1훈하얀고양이 R"/>
              </a:rPr>
              <a:t>모든 천사와 성인과 형제들은 </a:t>
            </a:r>
          </a:p>
          <a:p>
            <a:pPr algn="ctr"/>
            <a:r>
              <a:rPr b="1" sz="7200">
                <a:latin typeface="1훈하얀고양이 R"/>
              </a:rPr>
              <a:t>저를 위하여 하느님께 </a:t>
            </a:r>
          </a:p>
          <a:p>
            <a:pPr algn="ctr"/>
            <a:r>
              <a:rPr b="1" sz="7200">
                <a:latin typeface="1훈하얀고양이 R"/>
              </a:rPr>
              <a:t>빌어주소서.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7200">
                <a:latin typeface="1훈하얀고양이 R"/>
              </a:rPr>
              <a:t>† 전능하신 하느님,</a:t>
            </a:r>
          </a:p>
          <a:p>
            <a:pPr algn="ctr"/>
            <a:r>
              <a:rPr b="0" sz="7200">
                <a:latin typeface="1훈하얀고양이 R"/>
              </a:rPr>
              <a:t>저희에게 자비를 베푸시어</a:t>
            </a:r>
          </a:p>
          <a:p>
            <a:pPr algn="ctr"/>
            <a:r>
              <a:rPr b="0" sz="7200">
                <a:latin typeface="1훈하얀고양이 R"/>
              </a:rPr>
              <a:t>죄를 용서하시고 영원한 </a:t>
            </a:r>
          </a:p>
          <a:p>
            <a:pPr algn="ctr"/>
            <a:r>
              <a:rPr b="0" sz="7200">
                <a:latin typeface="1훈하얀고양이 R"/>
              </a:rPr>
              <a:t>생명으로 이끌어 주소서.</a:t>
            </a:r>
          </a:p>
          <a:p>
            <a:pPr algn="ctr"/>
            <a:r>
              <a:rPr b="1" sz="7200">
                <a:latin typeface="1훈하얀고양이 R"/>
              </a:rPr>
              <a:t>◎ 아멘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자비송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주님 자비를 베푸소서</a:t>
            </a:r>
          </a:p>
          <a:p>
            <a:pPr algn="ctr"/>
            <a:r>
              <a:rPr b="0" sz="8800">
                <a:latin typeface="1훈하얀고양이 R"/>
              </a:rPr>
              <a:t>주님 자비를 베푸소서</a:t>
            </a:r>
          </a:p>
          <a:p>
            <a:pPr algn="ctr"/>
            <a:r>
              <a:rPr b="0" sz="8800">
                <a:latin typeface="1훈하얀고양이 R"/>
              </a:rPr>
              <a:t>그리스도님 자비를 베푸소서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그리스도님 자비를 베푸소서</a:t>
            </a:r>
          </a:p>
          <a:p>
            <a:pPr algn="ctr"/>
            <a:r>
              <a:rPr b="0" sz="8800">
                <a:latin typeface="1훈하얀고양이 R"/>
              </a:rPr>
              <a:t>주님 자비를 베푸소서</a:t>
            </a:r>
          </a:p>
          <a:p>
            <a:pPr algn="ctr"/>
            <a:r>
              <a:rPr b="0" sz="8800">
                <a:latin typeface="1훈하얀고양이 R"/>
              </a:rPr>
              <a:t>주님 자비를 베푸소서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대영광송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입당송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† 하늘높은 데서는</a:t>
            </a:r>
          </a:p>
          <a:p>
            <a:pPr algn="ctr"/>
            <a:r>
              <a:rPr b="0" sz="8800">
                <a:latin typeface="1훈하얀고양이 R"/>
              </a:rPr>
              <a:t>하느님께 영광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땅에서는 주님께서 </a:t>
            </a:r>
          </a:p>
          <a:p>
            <a:pPr algn="ctr"/>
            <a:r>
              <a:rPr b="0" sz="8800">
                <a:latin typeface="1훈하얀고양이 R"/>
              </a:rPr>
              <a:t>사랑 하시는 사람들에게</a:t>
            </a:r>
          </a:p>
          <a:p>
            <a:pPr algn="ctr"/>
            <a:r>
              <a:rPr b="0" sz="8800">
                <a:latin typeface="1훈하얀고양이 R"/>
              </a:rPr>
              <a:t>평화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주 하느님, 하늘의 임금님</a:t>
            </a:r>
          </a:p>
          <a:p>
            <a:pPr algn="ctr"/>
            <a:r>
              <a:rPr b="0" sz="8800">
                <a:latin typeface="1훈하얀고양이 R"/>
              </a:rPr>
              <a:t>전능하신 아버지 하느님</a:t>
            </a:r>
          </a:p>
          <a:p>
            <a:pPr algn="ctr"/>
            <a:r>
              <a:rPr b="0" sz="8800">
                <a:latin typeface="1훈하얀고양이 R"/>
              </a:rPr>
              <a:t>주님을 기리나이다</a:t>
            </a:r>
          </a:p>
          <a:p>
            <a:pPr algn="ctr"/>
            <a:r>
              <a:rPr b="0" sz="8800">
                <a:latin typeface="1훈하얀고양이 R"/>
              </a:rPr>
              <a:t>찬미하나이다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주님을 흠숭하나이다</a:t>
            </a:r>
          </a:p>
          <a:p>
            <a:pPr algn="ctr"/>
            <a:r>
              <a:rPr b="0" sz="8800">
                <a:latin typeface="1훈하얀고양이 R"/>
              </a:rPr>
              <a:t>찬양하나이다</a:t>
            </a:r>
          </a:p>
          <a:p>
            <a:pPr algn="ctr"/>
            <a:r>
              <a:rPr b="0" sz="8800">
                <a:latin typeface="1훈하얀고양이 R"/>
              </a:rPr>
              <a:t>주님 영광 크시오니</a:t>
            </a:r>
          </a:p>
          <a:p>
            <a:pPr algn="ctr"/>
            <a:r>
              <a:rPr b="0" sz="8800">
                <a:latin typeface="1훈하얀고양이 R"/>
              </a:rPr>
              <a:t>감사하나이다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외아들 주예수 그리스도님</a:t>
            </a:r>
          </a:p>
          <a:p>
            <a:pPr algn="ctr"/>
            <a:r>
              <a:rPr b="0" sz="8800">
                <a:latin typeface="1훈하얀고양이 R"/>
              </a:rPr>
              <a:t>주 하느님 성부의 아드님</a:t>
            </a:r>
          </a:p>
          <a:p>
            <a:pPr algn="ctr"/>
            <a:r>
              <a:rPr b="0" sz="8800">
                <a:latin typeface="1훈하얀고양이 R"/>
              </a:rPr>
              <a:t>하느님의 어린양</a:t>
            </a:r>
          </a:p>
          <a:p>
            <a:pPr algn="ctr"/>
            <a:r>
              <a:rPr b="0" sz="8800">
                <a:latin typeface="1훈하얀고양이 R"/>
              </a:rPr>
              <a:t>하느님의 어린양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세상의 죄를 </a:t>
            </a:r>
          </a:p>
          <a:p>
            <a:pPr algn="ctr"/>
            <a:r>
              <a:rPr b="0" sz="8800">
                <a:latin typeface="1훈하얀고양이 R"/>
              </a:rPr>
              <a:t>없애시는 주님</a:t>
            </a:r>
          </a:p>
          <a:p>
            <a:pPr algn="ctr"/>
            <a:r>
              <a:rPr b="0" sz="8800">
                <a:latin typeface="1훈하얀고양이 R"/>
              </a:rPr>
              <a:t>저희에게 자비를 베푸소서.</a:t>
            </a:r>
          </a:p>
          <a:p>
            <a:pPr algn="ctr"/>
            <a:r>
              <a:rPr b="0" sz="8800">
                <a:latin typeface="1훈하얀고양이 R"/>
              </a:rPr>
              <a:t>세상의 죄를 없애시는 주님</a:t>
            </a:r>
          </a:p>
          <a:p>
            <a:pPr algn="ctr"/>
            <a:r>
              <a:rPr b="0" sz="8800">
                <a:latin typeface="1훈하얀고양이 R"/>
              </a:rPr>
              <a:t>저희의 기도를 들어주소서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성부 오른편에 </a:t>
            </a:r>
          </a:p>
          <a:p>
            <a:pPr algn="ctr"/>
            <a:r>
              <a:rPr b="0" sz="8800">
                <a:latin typeface="1훈하얀고양이 R"/>
              </a:rPr>
              <a:t>앉아계신 주님</a:t>
            </a:r>
          </a:p>
          <a:p>
            <a:pPr algn="ctr"/>
            <a:r>
              <a:rPr b="0" sz="8800">
                <a:latin typeface="1훈하얀고양이 R"/>
              </a:rPr>
              <a:t>저희에게 자비를 베푸소서</a:t>
            </a:r>
          </a:p>
          <a:p>
            <a:pPr algn="ctr"/>
            <a:r>
              <a:rPr b="0" sz="8800">
                <a:latin typeface="1훈하얀고양이 R"/>
              </a:rPr>
              <a:t>홀로 거룩하시고</a:t>
            </a:r>
          </a:p>
          <a:p>
            <a:pPr algn="ctr"/>
            <a:r>
              <a:rPr b="0" sz="8800">
                <a:latin typeface="1훈하얀고양이 R"/>
              </a:rPr>
              <a:t>홀로 주님이시며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홀로 높으신 예수 그리스도님</a:t>
            </a:r>
          </a:p>
          <a:p>
            <a:pPr algn="ctr"/>
            <a:r>
              <a:rPr b="0" sz="8800">
                <a:latin typeface="1훈하얀고양이 R"/>
              </a:rPr>
              <a:t>성령과 함께 아버지 </a:t>
            </a:r>
          </a:p>
          <a:p>
            <a:pPr algn="ctr"/>
            <a:r>
              <a:rPr b="0" sz="8800">
                <a:latin typeface="1훈하얀고양이 R"/>
              </a:rPr>
              <a:t>하느님의 영광 안에 </a:t>
            </a:r>
          </a:p>
          <a:p>
            <a:pPr algn="ctr"/>
            <a:r>
              <a:rPr b="0" sz="8800">
                <a:latin typeface="1훈하얀고양이 R"/>
              </a:rPr>
              <a:t>계시나이다 </a:t>
            </a:r>
          </a:p>
          <a:p>
            <a:pPr algn="ctr"/>
            <a:r>
              <a:rPr b="0" sz="8800">
                <a:latin typeface="1훈하얀고양이 R"/>
              </a:rPr>
              <a:t>아멘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본기도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모든 선의 근원이신 </a:t>
            </a:r>
          </a:p>
          <a:p>
            <a:pPr algn="ctr"/>
            <a:r>
              <a:rPr b="0" sz="8800">
                <a:latin typeface="1훈하얀고양이 R"/>
              </a:rPr>
              <a:t>하느님, 저희에게 </a:t>
            </a:r>
          </a:p>
          <a:p>
            <a:pPr algn="ctr"/>
            <a:r>
              <a:rPr b="0" sz="8800">
                <a:latin typeface="1훈하얀고양이 R"/>
              </a:rPr>
              <a:t>하느님을 사랑하는 </a:t>
            </a:r>
          </a:p>
          <a:p>
            <a:pPr algn="ctr"/>
            <a:r>
              <a:rPr b="0" sz="8800">
                <a:latin typeface="1훈하얀고양이 R"/>
              </a:rPr>
              <a:t>마음을 심으시어 생생한 </a:t>
            </a:r>
          </a:p>
          <a:p>
            <a:pPr algn="ctr"/>
            <a:r>
              <a:rPr b="0" sz="8800">
                <a:latin typeface="1훈하얀고양이 R"/>
              </a:rPr>
              <a:t>믿음으로 은총의 씨앗이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당신께 온종일 </a:t>
            </a:r>
          </a:p>
          <a:p>
            <a:pPr algn="ctr"/>
            <a:r>
              <a:rPr b="0" sz="8800">
                <a:latin typeface="1훈하얀고양이 R"/>
              </a:rPr>
              <a:t>부르짖사오니, 주님, </a:t>
            </a:r>
          </a:p>
          <a:p>
            <a:pPr algn="ctr"/>
            <a:r>
              <a:rPr b="0" sz="8800">
                <a:latin typeface="1훈하얀고양이 R"/>
              </a:rPr>
              <a:t>저에게 자비를 베푸소서. </a:t>
            </a:r>
          </a:p>
          <a:p>
            <a:pPr algn="ctr"/>
            <a:r>
              <a:rPr b="0" sz="8800">
                <a:latin typeface="1훈하얀고양이 R"/>
              </a:rPr>
              <a:t>주님, 당신은 어질고 </a:t>
            </a:r>
          </a:p>
          <a:p>
            <a:pPr algn="ctr"/>
            <a:r>
              <a:rPr b="0" sz="8800">
                <a:latin typeface="1훈하얀고양이 R"/>
              </a:rPr>
              <a:t>용서하시는 분, 당신을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자라나 하느님의 </a:t>
            </a:r>
          </a:p>
          <a:p>
            <a:pPr algn="ctr"/>
            <a:r>
              <a:rPr b="0" sz="8800">
                <a:latin typeface="1훈하얀고양이 R"/>
              </a:rPr>
              <a:t>도우심으로 좋은 열매를 </a:t>
            </a:r>
          </a:p>
          <a:p>
            <a:pPr algn="ctr"/>
            <a:r>
              <a:rPr b="0" sz="8800">
                <a:latin typeface="1훈하얀고양이 R"/>
              </a:rPr>
              <a:t>맺게 하소서.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제1 독서</a:t>
            </a:r>
          </a:p>
          <a:p>
            <a:pPr algn="ctr"/>
            <a:r>
              <a:rPr b="0" sz="6500">
                <a:latin typeface="1훈하얀고양이 R"/>
              </a:rPr>
              <a:t>신명기 4,1-2.6-8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화답송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1. 예수님께서 저희에게</a:t>
            </a:r>
          </a:p>
          <a:p>
            <a:pPr algn="ctr"/>
            <a:r>
              <a:rPr b="0" sz="8800">
                <a:latin typeface="1훈하얀고양이 R"/>
              </a:rPr>
              <a:t>말씀하신 것처럼</a:t>
            </a:r>
          </a:p>
          <a:p>
            <a:pPr algn="ctr"/>
            <a:r>
              <a:rPr b="0" sz="8800">
                <a:latin typeface="1훈하얀고양이 R"/>
              </a:rPr>
              <a:t>저희는 서로서로</a:t>
            </a:r>
          </a:p>
          <a:p>
            <a:pPr algn="ctr"/>
            <a:r>
              <a:rPr b="0" sz="8800">
                <a:latin typeface="1훈하얀고양이 R"/>
              </a:rPr>
              <a:t>사랑하며 살아갈래요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2. 예수님께서 저희에게</a:t>
            </a:r>
          </a:p>
          <a:p>
            <a:pPr algn="ctr"/>
            <a:r>
              <a:rPr b="0" sz="8800">
                <a:latin typeface="1훈하얀고양이 R"/>
              </a:rPr>
              <a:t>말씀하신 것처럼</a:t>
            </a:r>
          </a:p>
          <a:p>
            <a:pPr algn="ctr"/>
            <a:r>
              <a:rPr b="0" sz="8800">
                <a:latin typeface="1훈하얀고양이 R"/>
              </a:rPr>
              <a:t>저희는 서로서로</a:t>
            </a:r>
          </a:p>
          <a:p>
            <a:pPr algn="ctr"/>
            <a:r>
              <a:rPr b="0" sz="8800">
                <a:latin typeface="1훈하얀고양이 R"/>
              </a:rPr>
              <a:t>감사하며 살아갈래요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제2 독서</a:t>
            </a:r>
          </a:p>
          <a:p>
            <a:pPr algn="ctr"/>
            <a:r>
              <a:rPr b="0" sz="6500">
                <a:latin typeface="1훈하얀고양이 R"/>
              </a:rPr>
              <a:t>야고보서 1,17-18.21ㄴ-22.27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알렐루야 알렐루야</a:t>
            </a:r>
          </a:p>
          <a:p>
            <a:pPr algn="ctr"/>
            <a:r>
              <a:rPr b="0" sz="8800">
                <a:latin typeface="1훈하얀고양이 R"/>
              </a:rPr>
              <a:t>알렐루야 알렐루야</a:t>
            </a:r>
          </a:p>
          <a:p>
            <a:pPr algn="ctr"/>
            <a:r>
              <a:rPr b="0" sz="8800">
                <a:latin typeface="1훈하얀고양이 R"/>
              </a:rPr>
              <a:t>알렐루야 알렐루야</a:t>
            </a:r>
          </a:p>
          <a:p>
            <a:pPr algn="ctr"/>
            <a:r>
              <a:rPr b="0" sz="8800">
                <a:latin typeface="1훈하얀고양이 R"/>
              </a:rPr>
              <a:t>알렐루 알레루야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복음</a:t>
            </a:r>
          </a:p>
          <a:p>
            <a:pPr algn="ctr"/>
            <a:r>
              <a:rPr b="0" sz="6500">
                <a:latin typeface="1훈하얀고양이 R"/>
              </a:rPr>
              <a:t>마르코 7,1-8.14-15.21-23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†주님께서 여러분과 함께</a:t>
            </a:r>
          </a:p>
          <a:p>
            <a:pPr algn="ctr"/>
            <a:r>
              <a:rPr b="1" sz="8800">
                <a:latin typeface="1훈하얀고양이 R"/>
              </a:rPr>
              <a:t>◎또한 사제의 영과 함께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†마르코가 전한</a:t>
            </a:r>
          </a:p>
          <a:p>
            <a:pPr algn="ctr"/>
            <a:r>
              <a:rPr b="0" sz="8800">
                <a:latin typeface="1훈하얀고양이 R"/>
              </a:rPr>
              <a:t>거룩한 복음입니다.</a:t>
            </a:r>
          </a:p>
          <a:p>
            <a:pPr algn="ctr"/>
            <a:r>
              <a:rPr b="1" sz="8800">
                <a:latin typeface="1훈하얀고양이 R"/>
              </a:rPr>
              <a:t>◎주님 영광 받으소서.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부르는 모든 이에게 </a:t>
            </a:r>
          </a:p>
          <a:p>
            <a:pPr algn="ctr"/>
            <a:r>
              <a:rPr b="0" sz="8800">
                <a:latin typeface="1훈하얀고양이 R"/>
              </a:rPr>
              <a:t>자애가 넘치시나이다.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그때에 예루살렘에서 온 </a:t>
            </a:r>
          </a:p>
          <a:p>
            <a:pPr algn="ctr"/>
            <a:r>
              <a:rPr b="0" sz="8800">
                <a:latin typeface="1훈하얀고양이 R"/>
              </a:rPr>
              <a:t>바리사이들과 율법 학자 </a:t>
            </a:r>
          </a:p>
          <a:p>
            <a:pPr algn="ctr"/>
            <a:r>
              <a:rPr b="0" sz="8800">
                <a:latin typeface="1훈하얀고양이 R"/>
              </a:rPr>
              <a:t>몇 사람이 예수님께 </a:t>
            </a:r>
          </a:p>
          <a:p>
            <a:pPr algn="ctr"/>
            <a:r>
              <a:rPr b="0" sz="8800">
                <a:latin typeface="1훈하얀고양이 R"/>
              </a:rPr>
              <a:t>몰려왔다가, 그분의 제자 </a:t>
            </a:r>
          </a:p>
          <a:p>
            <a:pPr algn="ctr"/>
            <a:r>
              <a:rPr b="0" sz="8800">
                <a:latin typeface="1훈하얀고양이 R"/>
              </a:rPr>
              <a:t>몇 사람이 더러운 손으로,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곧 씻지 않은 손으로 </a:t>
            </a:r>
          </a:p>
          <a:p>
            <a:pPr algn="ctr"/>
            <a:r>
              <a:rPr b="0" sz="8800">
                <a:latin typeface="1훈하얀고양이 R"/>
              </a:rPr>
              <a:t>음식을 먹는 것을 보았다. </a:t>
            </a:r>
          </a:p>
          <a:p>
            <a:pPr algn="ctr"/>
            <a:r>
              <a:rPr b="0" sz="8800">
                <a:latin typeface="1훈하얀고양이 R"/>
              </a:rPr>
              <a:t>본디 바리사이뿐만 </a:t>
            </a:r>
          </a:p>
          <a:p>
            <a:pPr algn="ctr"/>
            <a:r>
              <a:rPr b="0" sz="8800">
                <a:latin typeface="1훈하얀고양이 R"/>
              </a:rPr>
              <a:t>아니라 모든 유다인은 </a:t>
            </a:r>
          </a:p>
          <a:p>
            <a:pPr algn="ctr"/>
            <a:r>
              <a:rPr b="0" sz="8800">
                <a:latin typeface="1훈하얀고양이 R"/>
              </a:rPr>
              <a:t>조상들의 전통을 지켜, 한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움큼의 물로 손을 씻지 </a:t>
            </a:r>
          </a:p>
          <a:p>
            <a:pPr algn="ctr"/>
            <a:r>
              <a:rPr b="0" sz="8800">
                <a:latin typeface="1훈하얀고양이 R"/>
              </a:rPr>
              <a:t>않고서는 음식을 먹지 </a:t>
            </a:r>
          </a:p>
          <a:p>
            <a:pPr algn="ctr"/>
            <a:r>
              <a:rPr b="0" sz="8800">
                <a:latin typeface="1훈하얀고양이 R"/>
              </a:rPr>
              <a:t>않으며, 장터에서 돌아온 </a:t>
            </a:r>
          </a:p>
          <a:p>
            <a:pPr algn="ctr"/>
            <a:r>
              <a:rPr b="0" sz="8800">
                <a:latin typeface="1훈하얀고양이 R"/>
              </a:rPr>
              <a:t>뒤에 몸을 씻지 않고서는 </a:t>
            </a:r>
          </a:p>
          <a:p>
            <a:pPr algn="ctr"/>
            <a:r>
              <a:rPr b="0" sz="8800">
                <a:latin typeface="1훈하얀고양이 R"/>
              </a:rPr>
              <a:t>음식을 먹지 않는다. 이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밖에도 지켜야 할 관습이 </a:t>
            </a:r>
          </a:p>
          <a:p>
            <a:pPr algn="ctr"/>
            <a:r>
              <a:rPr b="0" sz="8800">
                <a:latin typeface="1훈하얀고양이 R"/>
              </a:rPr>
              <a:t>많은데, 잔이나 단지나 </a:t>
            </a:r>
          </a:p>
          <a:p>
            <a:pPr algn="ctr"/>
            <a:r>
              <a:rPr b="0" sz="8800">
                <a:latin typeface="1훈하얀고양이 R"/>
              </a:rPr>
              <a:t>놋그릇이나 침상을 씻는 </a:t>
            </a:r>
          </a:p>
          <a:p>
            <a:pPr algn="ctr"/>
            <a:r>
              <a:rPr b="0" sz="8800">
                <a:latin typeface="1훈하얀고양이 R"/>
              </a:rPr>
              <a:t>일들이다. 그래서 </a:t>
            </a:r>
          </a:p>
          <a:p>
            <a:pPr algn="ctr"/>
            <a:r>
              <a:rPr b="0" sz="8800">
                <a:latin typeface="1훈하얀고양이 R"/>
              </a:rPr>
              <a:t>바리사이들과 율법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학자들이 예수님께 </a:t>
            </a:r>
          </a:p>
          <a:p>
            <a:pPr algn="ctr"/>
            <a:r>
              <a:rPr b="0" sz="8800">
                <a:latin typeface="1훈하얀고양이 R"/>
              </a:rPr>
              <a:t>물었다. “어째서 </a:t>
            </a:r>
          </a:p>
          <a:p>
            <a:pPr algn="ctr"/>
            <a:r>
              <a:rPr b="0" sz="8800">
                <a:latin typeface="1훈하얀고양이 R"/>
              </a:rPr>
              <a:t>선생님의 제자들은 </a:t>
            </a:r>
          </a:p>
          <a:p>
            <a:pPr algn="ctr"/>
            <a:r>
              <a:rPr b="0" sz="8800">
                <a:latin typeface="1훈하얀고양이 R"/>
              </a:rPr>
              <a:t>조상들의 전통을 따르지 </a:t>
            </a:r>
          </a:p>
          <a:p>
            <a:pPr algn="ctr"/>
            <a:r>
              <a:rPr b="0" sz="8800">
                <a:latin typeface="1훈하얀고양이 R"/>
              </a:rPr>
              <a:t>않고, 더러운 손으로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음식을 먹습니까?” </a:t>
            </a:r>
          </a:p>
          <a:p>
            <a:pPr algn="ctr"/>
            <a:r>
              <a:rPr b="0" sz="8800">
                <a:latin typeface="1훈하얀고양이 R"/>
              </a:rPr>
              <a:t>예수님께서 그들에게 </a:t>
            </a:r>
          </a:p>
          <a:p>
            <a:pPr algn="ctr"/>
            <a:r>
              <a:rPr b="0" sz="8800">
                <a:latin typeface="1훈하얀고양이 R"/>
              </a:rPr>
              <a:t>이르셨다. “이사야가 </a:t>
            </a:r>
          </a:p>
          <a:p>
            <a:pPr algn="ctr"/>
            <a:r>
              <a:rPr b="0" sz="8800">
                <a:latin typeface="1훈하얀고양이 R"/>
              </a:rPr>
              <a:t>너희 위선자들을 두고 </a:t>
            </a:r>
          </a:p>
          <a:p>
            <a:pPr algn="ctr"/>
            <a:r>
              <a:rPr b="0" sz="8800">
                <a:latin typeface="1훈하얀고양이 R"/>
              </a:rPr>
              <a:t>옳게 예언하였다. 성경에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이렇게 기록되어 있다. </a:t>
            </a:r>
          </a:p>
          <a:p>
            <a:pPr algn="ctr"/>
            <a:r>
              <a:rPr b="0" sz="8800">
                <a:latin typeface="1훈하얀고양이 R"/>
              </a:rPr>
              <a:t>‘이 백성이 입술로는 </a:t>
            </a:r>
          </a:p>
          <a:p>
            <a:pPr algn="ctr"/>
            <a:r>
              <a:rPr b="0" sz="8800">
                <a:latin typeface="1훈하얀고양이 R"/>
              </a:rPr>
              <a:t>나를 공경하지만 그 </a:t>
            </a:r>
          </a:p>
          <a:p>
            <a:pPr algn="ctr"/>
            <a:r>
              <a:rPr b="0" sz="8800">
                <a:latin typeface="1훈하얀고양이 R"/>
              </a:rPr>
              <a:t>마음은 내게서 멀리 떠나 </a:t>
            </a:r>
          </a:p>
          <a:p>
            <a:pPr algn="ctr"/>
            <a:r>
              <a:rPr b="0" sz="8800">
                <a:latin typeface="1훈하얀고양이 R"/>
              </a:rPr>
              <a:t>있다. 그들은 사람의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규정을 교리로 가르치며 </a:t>
            </a:r>
          </a:p>
          <a:p>
            <a:pPr algn="ctr"/>
            <a:r>
              <a:rPr b="0" sz="8800">
                <a:latin typeface="1훈하얀고양이 R"/>
              </a:rPr>
              <a:t>나를 헛되이 섬긴다.’ </a:t>
            </a:r>
          </a:p>
          <a:p>
            <a:pPr algn="ctr"/>
            <a:r>
              <a:rPr b="0" sz="8800">
                <a:latin typeface="1훈하얀고양이 R"/>
              </a:rPr>
              <a:t>너희는 하느님의 계명을 </a:t>
            </a:r>
          </a:p>
          <a:p>
            <a:pPr algn="ctr"/>
            <a:r>
              <a:rPr b="0" sz="8800">
                <a:latin typeface="1훈하얀고양이 R"/>
              </a:rPr>
              <a:t>버리고 사람의 전통을 </a:t>
            </a:r>
          </a:p>
          <a:p>
            <a:pPr algn="ctr"/>
            <a:r>
              <a:rPr b="0" sz="8800">
                <a:latin typeface="1훈하얀고양이 R"/>
              </a:rPr>
              <a:t>지키는 것이다.” 그러고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나서 예수님께서는 다시 </a:t>
            </a:r>
          </a:p>
          <a:p>
            <a:pPr algn="ctr"/>
            <a:r>
              <a:rPr b="0" sz="8800">
                <a:latin typeface="1훈하얀고양이 R"/>
              </a:rPr>
              <a:t>군중을 가까이 불러 </a:t>
            </a:r>
          </a:p>
          <a:p>
            <a:pPr algn="ctr"/>
            <a:r>
              <a:rPr b="0" sz="8800">
                <a:latin typeface="1훈하얀고양이 R"/>
              </a:rPr>
              <a:t>그들에게 말씀하셨다. </a:t>
            </a:r>
          </a:p>
          <a:p>
            <a:pPr algn="ctr"/>
            <a:r>
              <a:rPr b="0" sz="8800">
                <a:latin typeface="1훈하얀고양이 R"/>
              </a:rPr>
              <a:t>“너희는 모두 내 말을 </a:t>
            </a:r>
          </a:p>
          <a:p>
            <a:pPr algn="ctr"/>
            <a:r>
              <a:rPr b="0" sz="8800">
                <a:latin typeface="1훈하얀고양이 R"/>
              </a:rPr>
              <a:t>듣고 깨달아라. 사람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밖에서 몸 안으로 들어가 </a:t>
            </a:r>
          </a:p>
          <a:p>
            <a:pPr algn="ctr"/>
            <a:r>
              <a:rPr b="0" sz="8800">
                <a:latin typeface="1훈하얀고양이 R"/>
              </a:rPr>
              <a:t>그를 더럽힐 수 있는 것은 </a:t>
            </a:r>
          </a:p>
          <a:p>
            <a:pPr algn="ctr"/>
            <a:r>
              <a:rPr b="0" sz="8800">
                <a:latin typeface="1훈하얀고양이 R"/>
              </a:rPr>
              <a:t>하나도 없다. 오히려 </a:t>
            </a:r>
          </a:p>
          <a:p>
            <a:pPr algn="ctr"/>
            <a:r>
              <a:rPr b="0" sz="8800">
                <a:latin typeface="1훈하얀고양이 R"/>
              </a:rPr>
              <a:t>사람에게서 나오는 것이 </a:t>
            </a:r>
          </a:p>
          <a:p>
            <a:pPr algn="ctr"/>
            <a:r>
              <a:rPr b="0" sz="8800">
                <a:latin typeface="1훈하얀고양이 R"/>
              </a:rPr>
              <a:t>그를 더럽힌다. 안에서 곧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입당성가</a:t>
            </a:r>
          </a:p>
          <a:p>
            <a:pPr algn="ctr"/>
            <a:r>
              <a:rPr b="0" sz="8800">
                <a:latin typeface="1훈하얀고양이 R"/>
              </a:rPr>
              <a:t>57 찬미의 송가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사람의 마음에서 나쁜 </a:t>
            </a:r>
          </a:p>
          <a:p>
            <a:pPr algn="ctr"/>
            <a:r>
              <a:rPr b="0" sz="8800">
                <a:latin typeface="1훈하얀고양이 R"/>
              </a:rPr>
              <a:t>생각들, 불륜, 도둑질, </a:t>
            </a:r>
          </a:p>
          <a:p>
            <a:pPr algn="ctr"/>
            <a:r>
              <a:rPr b="0" sz="8800">
                <a:latin typeface="1훈하얀고양이 R"/>
              </a:rPr>
              <a:t>살인, 간음, 탐욕, 악의, </a:t>
            </a:r>
          </a:p>
          <a:p>
            <a:pPr algn="ctr"/>
            <a:r>
              <a:rPr b="0" sz="8800">
                <a:latin typeface="1훈하얀고양이 R"/>
              </a:rPr>
              <a:t>사기, 방탕, 시기, 중상, </a:t>
            </a:r>
          </a:p>
          <a:p>
            <a:pPr algn="ctr"/>
            <a:r>
              <a:rPr b="0" sz="8800">
                <a:latin typeface="1훈하얀고양이 R"/>
              </a:rPr>
              <a:t>교만, 어리석음이 나온다.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이런 악한 것들이 모두 </a:t>
            </a:r>
          </a:p>
          <a:p>
            <a:pPr algn="ctr"/>
            <a:r>
              <a:rPr b="0" sz="8800">
                <a:latin typeface="1훈하얀고양이 R"/>
              </a:rPr>
              <a:t>안에서 나와 사람을 </a:t>
            </a:r>
          </a:p>
          <a:p>
            <a:pPr algn="ctr"/>
            <a:r>
              <a:rPr b="0" sz="8800">
                <a:latin typeface="1훈하얀고양이 R"/>
              </a:rPr>
              <a:t>더럽힌다.”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주님의 말씀입니다.</a:t>
            </a:r>
          </a:p>
          <a:p>
            <a:pPr algn="ctr"/>
            <a:r>
              <a:rPr b="1" sz="8800">
                <a:latin typeface="1훈하얀고양이 R"/>
              </a:rPr>
              <a:t>◎ 그리스도님 찬미합니다.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강론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Q1.</a:t>
            </a:r>
          </a:p>
          <a:p>
            <a:pPr algn="ctr"/>
            <a:r>
              <a:rPr b="0" sz="8800">
                <a:latin typeface="1훈하얀고양이 R"/>
              </a:rPr>
              <a:t>예수님께서, 전통과 </a:t>
            </a:r>
          </a:p>
          <a:p>
            <a:pPr algn="ctr"/>
            <a:r>
              <a:rPr b="0" sz="8800">
                <a:latin typeface="1훈하얀고양이 R"/>
              </a:rPr>
              <a:t>관습을 지키는 </a:t>
            </a:r>
          </a:p>
          <a:p>
            <a:pPr algn="ctr"/>
            <a:r>
              <a:rPr b="0" sz="8800">
                <a:latin typeface="1훈하얀고양이 R"/>
              </a:rPr>
              <a:t>유대인들에게 뭐라고 </a:t>
            </a:r>
          </a:p>
          <a:p>
            <a:pPr algn="ctr"/>
            <a:r>
              <a:rPr b="0" sz="8800">
                <a:latin typeface="1훈하얀고양이 R"/>
              </a:rPr>
              <a:t>이르셨나요?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A1.</a:t>
            </a:r>
          </a:p>
          <a:p>
            <a:pPr algn="ctr"/>
            <a:r>
              <a:rPr b="0" sz="8800">
                <a:latin typeface="1훈하얀고양이 R"/>
              </a:rPr>
              <a:t>"너희는 하느님의 계명을 </a:t>
            </a:r>
          </a:p>
          <a:p>
            <a:pPr algn="ctr"/>
            <a:r>
              <a:rPr b="0" sz="8800">
                <a:latin typeface="1훈하얀고양이 R"/>
              </a:rPr>
              <a:t>버리고 사람의 전통을 </a:t>
            </a:r>
          </a:p>
          <a:p>
            <a:pPr algn="ctr"/>
            <a:r>
              <a:rPr b="0" sz="8800">
                <a:latin typeface="1훈하얀고양이 R"/>
              </a:rPr>
              <a:t>지키는 것이다."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Q2.</a:t>
            </a:r>
          </a:p>
          <a:p>
            <a:pPr algn="ctr"/>
            <a:r>
              <a:rPr b="0" sz="8800">
                <a:latin typeface="1훈하얀고양이 R"/>
              </a:rPr>
              <a:t>예수님께서 말씀하신, </a:t>
            </a:r>
          </a:p>
          <a:p>
            <a:pPr algn="ctr"/>
            <a:r>
              <a:rPr b="0" sz="8800">
                <a:latin typeface="1훈하얀고양이 R"/>
              </a:rPr>
              <a:t>사람을 더럽힐 수 있는 </a:t>
            </a:r>
          </a:p>
          <a:p>
            <a:pPr algn="ctr"/>
            <a:r>
              <a:rPr b="0" sz="8800">
                <a:latin typeface="1훈하얀고양이 R"/>
              </a:rPr>
              <a:t>것은 무엇인가요?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A2.</a:t>
            </a:r>
          </a:p>
          <a:p>
            <a:pPr algn="ctr"/>
            <a:r>
              <a:rPr b="0" sz="8800">
                <a:latin typeface="1훈하얀고양이 R"/>
              </a:rPr>
              <a:t>사람에게서 나오는 것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신앙고백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보편지향기도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1. 주를 찬미하라 거룩하신 주</a:t>
            </a:r>
          </a:p>
          <a:p>
            <a:pPr algn="ctr"/>
            <a:r>
              <a:rPr b="0" sz="8800">
                <a:latin typeface="1훈하얀고양이 R"/>
              </a:rPr>
              <a:t>찬미노래 하라 위대하신 주</a:t>
            </a:r>
          </a:p>
          <a:p>
            <a:pPr algn="ctr"/>
            <a:r>
              <a:rPr b="0" sz="8800">
                <a:latin typeface="1훈하얀고양이 R"/>
              </a:rPr>
              <a:t>천사들아 주를 찬미하여라</a:t>
            </a:r>
          </a:p>
          <a:p>
            <a:pPr algn="ctr"/>
            <a:r>
              <a:rPr b="0" sz="8800">
                <a:latin typeface="1훈하얀고양이 R"/>
              </a:rPr>
              <a:t>영광 임금님께 찬미드려라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8800">
                <a:latin typeface="1훈하얀고양이 R"/>
              </a:rPr>
              <a:t>1. 하느님의 백성을 </a:t>
            </a:r>
          </a:p>
          <a:p>
            <a:pPr algn="ctr"/>
            <a:r>
              <a:rPr b="1" sz="8800">
                <a:latin typeface="1훈하얀고양이 R"/>
              </a:rPr>
              <a:t>위하여 기도드려요.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목자이신 주님, 모든 </a:t>
            </a:r>
          </a:p>
          <a:p>
            <a:pPr algn="ctr"/>
            <a:r>
              <a:rPr b="0" sz="8800">
                <a:latin typeface="1훈하얀고양이 R"/>
              </a:rPr>
              <a:t>그리스도인들을 위하여 </a:t>
            </a:r>
          </a:p>
          <a:p>
            <a:pPr algn="ctr"/>
            <a:r>
              <a:rPr b="0" sz="8800">
                <a:latin typeface="1훈하얀고양이 R"/>
              </a:rPr>
              <a:t>기도드리니 ,저희가 </a:t>
            </a:r>
          </a:p>
          <a:p>
            <a:pPr algn="ctr"/>
            <a:r>
              <a:rPr b="0" sz="8800">
                <a:latin typeface="1훈하얀고양이 R"/>
              </a:rPr>
              <a:t>주님께서 베풀어 주시는 </a:t>
            </a:r>
          </a:p>
          <a:p>
            <a:pPr algn="ctr"/>
            <a:r>
              <a:rPr b="0" sz="8800">
                <a:latin typeface="1훈하얀고양이 R"/>
              </a:rPr>
              <a:t>사랑을 깨닫게 하여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주시고, 당신을 닮은 말과 </a:t>
            </a:r>
          </a:p>
          <a:p>
            <a:pPr algn="ctr"/>
            <a:r>
              <a:rPr b="0" sz="8800">
                <a:latin typeface="1훈하얀고양이 R"/>
              </a:rPr>
              <a:t>행동으로 더욱 좋은 </a:t>
            </a:r>
          </a:p>
          <a:p>
            <a:pPr algn="ctr"/>
            <a:r>
              <a:rPr b="0" sz="8800">
                <a:latin typeface="1훈하얀고양이 R"/>
              </a:rPr>
              <a:t>세상을 만들어 가게 해 </a:t>
            </a:r>
          </a:p>
          <a:p>
            <a:pPr algn="ctr"/>
            <a:r>
              <a:rPr b="0" sz="8800">
                <a:latin typeface="1훈하얀고양이 R"/>
              </a:rPr>
              <a:t>주세요.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8800">
                <a:latin typeface="1훈하얀고양이 R"/>
              </a:rPr>
              <a:t>♪ 주님 저희의 기도를</a:t>
            </a:r>
          </a:p>
          <a:p>
            <a:pPr algn="ctr"/>
            <a:r>
              <a:rPr b="1" sz="8800">
                <a:latin typeface="1훈하얀고양이 R"/>
              </a:rPr>
              <a:t>들어주소서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8800">
                <a:latin typeface="1훈하얀고양이 R"/>
              </a:rPr>
              <a:t>2. 자연재해로 피해를 </a:t>
            </a:r>
          </a:p>
          <a:p>
            <a:pPr algn="ctr"/>
            <a:r>
              <a:rPr b="1" sz="8800">
                <a:latin typeface="1훈하얀고양이 R"/>
              </a:rPr>
              <a:t>입은 사람들을 위하여 </a:t>
            </a:r>
          </a:p>
          <a:p>
            <a:pPr algn="ctr"/>
            <a:r>
              <a:rPr b="1" sz="8800">
                <a:latin typeface="1훈하얀고양이 R"/>
              </a:rPr>
              <a:t>기도드려요.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위로이신 주님, 홍수, </a:t>
            </a:r>
          </a:p>
          <a:p>
            <a:pPr algn="ctr"/>
            <a:r>
              <a:rPr b="0" sz="8800">
                <a:latin typeface="1훈하얀고양이 R"/>
              </a:rPr>
              <a:t>가뭄, 지진 등으로 </a:t>
            </a:r>
          </a:p>
          <a:p>
            <a:pPr algn="ctr"/>
            <a:r>
              <a:rPr b="0" sz="8800">
                <a:latin typeface="1훈하얀고양이 R"/>
              </a:rPr>
              <a:t>고통받는 사람들을 </a:t>
            </a:r>
          </a:p>
          <a:p>
            <a:pPr algn="ctr"/>
            <a:r>
              <a:rPr b="0" sz="8800">
                <a:latin typeface="1훈하얀고양이 R"/>
              </a:rPr>
              <a:t>위하여 기도드리니, </a:t>
            </a:r>
          </a:p>
          <a:p>
            <a:pPr algn="ctr"/>
            <a:r>
              <a:rPr b="0" sz="8800">
                <a:latin typeface="1훈하얀고양이 R"/>
              </a:rPr>
              <a:t>그들이 어려움 속에서도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희망을 잃지 않도록 </a:t>
            </a:r>
          </a:p>
          <a:p>
            <a:pPr algn="ctr"/>
            <a:r>
              <a:rPr b="0" sz="8800">
                <a:latin typeface="1훈하얀고양이 R"/>
              </a:rPr>
              <a:t>도와주시고, 모든 시련을 </a:t>
            </a:r>
          </a:p>
          <a:p>
            <a:pPr algn="ctr"/>
            <a:r>
              <a:rPr b="0" sz="8800">
                <a:latin typeface="1훈하얀고양이 R"/>
              </a:rPr>
              <a:t>이겨 내고 다시 힘차게 </a:t>
            </a:r>
          </a:p>
          <a:p>
            <a:pPr algn="ctr"/>
            <a:r>
              <a:rPr b="0" sz="8800">
                <a:latin typeface="1훈하얀고양이 R"/>
              </a:rPr>
              <a:t>살아갈 수 있게 힘과 </a:t>
            </a:r>
          </a:p>
          <a:p>
            <a:pPr algn="ctr"/>
            <a:r>
              <a:rPr b="0" sz="8800">
                <a:latin typeface="1훈하얀고양이 R"/>
              </a:rPr>
              <a:t>용기를 주세요.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8800">
                <a:latin typeface="1훈하얀고양이 R"/>
              </a:rPr>
              <a:t>♪ 주님 저희의 기도를</a:t>
            </a:r>
          </a:p>
          <a:p>
            <a:pPr algn="ctr"/>
            <a:r>
              <a:rPr b="1" sz="8800">
                <a:latin typeface="1훈하얀고양이 R"/>
              </a:rPr>
              <a:t>들어주소서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봉헌성가</a:t>
            </a:r>
          </a:p>
          <a:p>
            <a:pPr algn="ctr"/>
            <a:r>
              <a:rPr b="0" sz="8800">
                <a:latin typeface="1훈하얀고양이 R"/>
              </a:rPr>
              <a:t>67 성부 우리를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1. 성부 우리를</a:t>
            </a:r>
          </a:p>
          <a:p>
            <a:pPr algn="ctr"/>
            <a:r>
              <a:rPr b="0" sz="8800">
                <a:latin typeface="1훈하얀고양이 R"/>
              </a:rPr>
              <a:t>사랑하시어</a:t>
            </a:r>
          </a:p>
          <a:p>
            <a:pPr algn="ctr"/>
            <a:r>
              <a:rPr b="0" sz="8800">
                <a:latin typeface="1훈하얀고양이 R"/>
              </a:rPr>
              <a:t>당신 아들을</a:t>
            </a:r>
          </a:p>
          <a:p>
            <a:pPr algn="ctr"/>
            <a:r>
              <a:rPr b="0" sz="8800">
                <a:latin typeface="1훈하얀고양이 R"/>
              </a:rPr>
              <a:t>우리에게 주셨네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2.산과들아 주를 찬미하여라</a:t>
            </a:r>
          </a:p>
          <a:p>
            <a:pPr algn="ctr"/>
            <a:r>
              <a:rPr b="0" sz="8800">
                <a:latin typeface="1훈하얀고양이 R"/>
              </a:rPr>
              <a:t>하늘 땅아 주를 찬미하여라</a:t>
            </a:r>
          </a:p>
          <a:p>
            <a:pPr algn="ctr"/>
            <a:r>
              <a:rPr b="0" sz="8800">
                <a:latin typeface="1훈하얀고양이 R"/>
              </a:rPr>
              <a:t>반짝이는 별아 찬미하여라</a:t>
            </a:r>
          </a:p>
          <a:p>
            <a:pPr algn="ctr"/>
            <a:r>
              <a:rPr b="0" sz="8800">
                <a:latin typeface="1훈하얀고양이 R"/>
              </a:rPr>
              <a:t>해와 달아 주를 찬미하여라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세상에 내리신</a:t>
            </a:r>
          </a:p>
          <a:p>
            <a:pPr algn="ctr"/>
            <a:r>
              <a:rPr b="0" sz="8800">
                <a:latin typeface="1훈하얀고양이 R"/>
              </a:rPr>
              <a:t>성자 예수님은</a:t>
            </a:r>
          </a:p>
          <a:p>
            <a:pPr algn="ctr"/>
            <a:r>
              <a:rPr b="0" sz="8800">
                <a:latin typeface="1훈하얀고양이 R"/>
              </a:rPr>
              <a:t>십자가 통하여</a:t>
            </a:r>
          </a:p>
          <a:p>
            <a:pPr algn="ctr"/>
            <a:r>
              <a:rPr b="0" sz="8800">
                <a:latin typeface="1훈하얀고양이 R"/>
              </a:rPr>
              <a:t>우릴 구했네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2. 우리 예수님</a:t>
            </a:r>
          </a:p>
          <a:p>
            <a:pPr algn="ctr"/>
            <a:r>
              <a:rPr b="0" sz="8800">
                <a:latin typeface="1훈하얀고양이 R"/>
              </a:rPr>
              <a:t>감사합니다</a:t>
            </a:r>
          </a:p>
          <a:p>
            <a:pPr algn="ctr"/>
            <a:r>
              <a:rPr b="0" sz="8800">
                <a:latin typeface="1훈하얀고양이 R"/>
              </a:rPr>
              <a:t>저희 죄인들</a:t>
            </a:r>
          </a:p>
          <a:p>
            <a:pPr algn="ctr"/>
            <a:r>
              <a:rPr b="0" sz="8800">
                <a:latin typeface="1훈하얀고양이 R"/>
              </a:rPr>
              <a:t>구해 주시려고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성부께 제사를</a:t>
            </a:r>
          </a:p>
          <a:p>
            <a:pPr algn="ctr"/>
            <a:r>
              <a:rPr b="0" sz="8800">
                <a:latin typeface="1훈하얀고양이 R"/>
              </a:rPr>
              <a:t>바치셨으니</a:t>
            </a:r>
          </a:p>
          <a:p>
            <a:pPr algn="ctr"/>
            <a:r>
              <a:rPr b="0" sz="8800">
                <a:latin typeface="1훈하얀고양이 R"/>
              </a:rPr>
              <a:t>예수님 참으로</a:t>
            </a:r>
          </a:p>
          <a:p>
            <a:pPr algn="ctr"/>
            <a:r>
              <a:rPr b="0" sz="8800">
                <a:latin typeface="1훈하얀고양이 R"/>
              </a:rPr>
              <a:t>감사합니다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7200">
                <a:latin typeface="1훈하얀고양이 R"/>
              </a:rPr>
              <a:t>† 주님께서 여러분과 함께</a:t>
            </a:r>
          </a:p>
          <a:p>
            <a:pPr algn="ctr"/>
            <a:r>
              <a:rPr b="1" sz="7200">
                <a:latin typeface="1훈하얀고양이 R"/>
              </a:rPr>
              <a:t>◎ 또한 사제의 영과 함께</a:t>
            </a:r>
          </a:p>
          <a:p>
            <a:pPr algn="ctr"/>
            <a:r>
              <a:rPr b="0" sz="7200">
                <a:latin typeface="1훈하얀고양이 R"/>
              </a:rPr>
              <a:t>† 마음을 드높이</a:t>
            </a:r>
          </a:p>
          <a:p>
            <a:pPr algn="ctr"/>
            <a:r>
              <a:rPr b="1" sz="7200">
                <a:latin typeface="1훈하얀고양이 R"/>
              </a:rPr>
              <a:t>◎ 주님께 올립니다.</a:t>
            </a:r>
          </a:p>
          <a:p>
            <a:pPr algn="ctr"/>
            <a:r>
              <a:rPr b="0" sz="7200">
                <a:latin typeface="1훈하얀고양이 R"/>
              </a:rPr>
              <a:t>† 우리 주 하느님께 감사합시다.</a:t>
            </a:r>
          </a:p>
          <a:p>
            <a:pPr algn="ctr"/>
            <a:r>
              <a:rPr b="1" sz="7200">
                <a:latin typeface="1훈하얀고양이 R"/>
              </a:rPr>
              <a:t>◎ 마땅하고 옳은 일 입니다.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거룩하시도다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거룩하시도다 거룩하시도다</a:t>
            </a:r>
          </a:p>
          <a:p>
            <a:pPr algn="ctr"/>
            <a:r>
              <a:rPr b="0" sz="8800">
                <a:latin typeface="1훈하얀고양이 R"/>
              </a:rPr>
              <a:t>거룩 거룩하시도다</a:t>
            </a:r>
          </a:p>
          <a:p>
            <a:pPr algn="ctr"/>
            <a:r>
              <a:rPr b="0" sz="8800">
                <a:latin typeface="1훈하얀고양이 R"/>
              </a:rPr>
              <a:t>온 누리의 주 하느님</a:t>
            </a:r>
          </a:p>
          <a:p>
            <a:pPr algn="ctr"/>
            <a:r>
              <a:rPr b="0" sz="8800">
                <a:latin typeface="1훈하얀고양이 R"/>
              </a:rPr>
              <a:t>하늘과 땅에 </a:t>
            </a:r>
          </a:p>
          <a:p>
            <a:pPr algn="ctr"/>
            <a:r>
              <a:rPr b="0" sz="8800">
                <a:latin typeface="1훈하얀고양이 R"/>
              </a:rPr>
              <a:t>가득 찬 그 영광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높은데서 호산나</a:t>
            </a:r>
          </a:p>
          <a:p>
            <a:pPr algn="ctr"/>
            <a:r>
              <a:rPr b="0" sz="8800">
                <a:latin typeface="1훈하얀고양이 R"/>
              </a:rPr>
              <a:t>높은데서 호산나</a:t>
            </a:r>
          </a:p>
          <a:p>
            <a:pPr algn="ctr"/>
            <a:r>
              <a:rPr b="0" sz="8800">
                <a:latin typeface="1훈하얀고양이 R"/>
              </a:rPr>
              <a:t>주님의 이름으로</a:t>
            </a:r>
          </a:p>
          <a:p>
            <a:pPr algn="ctr"/>
            <a:r>
              <a:rPr b="0" sz="8800">
                <a:latin typeface="1훈하얀고양이 R"/>
              </a:rPr>
              <a:t>오시는 분 찬미 받으소서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높은데서 호산나</a:t>
            </a:r>
          </a:p>
          <a:p>
            <a:pPr algn="ctr"/>
            <a:r>
              <a:rPr b="0" sz="8800">
                <a:latin typeface="1훈하얀고양이 R"/>
              </a:rPr>
              <a:t>높은데서 호산나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3.온세상아 주를 찬미하여라</a:t>
            </a:r>
          </a:p>
          <a:p>
            <a:pPr algn="ctr"/>
            <a:r>
              <a:rPr b="0" sz="8800">
                <a:latin typeface="1훈하얀고양이 R"/>
              </a:rPr>
              <a:t>주를 찾는 자여 노래 불러라</a:t>
            </a:r>
          </a:p>
          <a:p>
            <a:pPr algn="ctr"/>
            <a:r>
              <a:rPr b="0" sz="8800">
                <a:latin typeface="1훈하얀고양이 R"/>
              </a:rPr>
              <a:t>찬란하신 영광 우리 비추니</a:t>
            </a:r>
          </a:p>
          <a:p>
            <a:pPr algn="ctr"/>
            <a:r>
              <a:rPr b="0" sz="8800">
                <a:latin typeface="1훈하얀고양이 R"/>
              </a:rPr>
              <a:t>위대하신 이름 널리 기리라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너희는 모두 </a:t>
            </a:r>
          </a:p>
          <a:p>
            <a:pPr algn="ctr"/>
            <a:r>
              <a:rPr b="0" sz="8800">
                <a:latin typeface="1훈하얀고양이 R"/>
              </a:rPr>
              <a:t>이것을 받아 먹어라.</a:t>
            </a:r>
          </a:p>
          <a:p>
            <a:pPr algn="ctr"/>
            <a:r>
              <a:rPr b="0" sz="8800">
                <a:latin typeface="1훈하얀고양이 R"/>
              </a:rPr>
              <a:t>이는 너희를 위하여 </a:t>
            </a:r>
          </a:p>
          <a:p>
            <a:pPr algn="ctr"/>
            <a:r>
              <a:rPr b="0" sz="8800">
                <a:latin typeface="1훈하얀고양이 R"/>
              </a:rPr>
              <a:t>내어 줄</a:t>
            </a:r>
          </a:p>
          <a:p>
            <a:pPr algn="ctr"/>
            <a:r>
              <a:rPr b="0" sz="8800">
                <a:latin typeface="1훈하얀고양이 R"/>
              </a:rPr>
              <a:t>내 몸이다.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너희는 모두 </a:t>
            </a:r>
          </a:p>
          <a:p>
            <a:pPr algn="ctr"/>
            <a:r>
              <a:rPr b="0" sz="8800">
                <a:latin typeface="1훈하얀고양이 R"/>
              </a:rPr>
              <a:t>이것을 받아 마셔라.</a:t>
            </a:r>
          </a:p>
          <a:p>
            <a:pPr algn="ctr"/>
            <a:r>
              <a:rPr b="0" sz="8800">
                <a:latin typeface="1훈하얀고양이 R"/>
              </a:rPr>
              <a:t>이는 새롭고 영원한 </a:t>
            </a:r>
          </a:p>
          <a:p>
            <a:pPr algn="ctr"/>
            <a:r>
              <a:rPr b="0" sz="8800">
                <a:latin typeface="1훈하얀고양이 R"/>
              </a:rPr>
              <a:t>계약을 맺는</a:t>
            </a:r>
          </a:p>
          <a:p>
            <a:pPr algn="ctr"/>
            <a:r>
              <a:rPr b="0" sz="8800">
                <a:latin typeface="1훈하얀고양이 R"/>
              </a:rPr>
              <a:t>내 피의 잔이니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죄를 사하여 주려고</a:t>
            </a:r>
          </a:p>
          <a:p>
            <a:pPr algn="ctr"/>
            <a:r>
              <a:rPr b="0" sz="8800">
                <a:latin typeface="1훈하얀고양이 R"/>
              </a:rPr>
              <a:t>너희와 많은 이를 위하여 </a:t>
            </a:r>
          </a:p>
          <a:p>
            <a:pPr algn="ctr"/>
            <a:r>
              <a:rPr b="0" sz="8800">
                <a:latin typeface="1훈하얀고양이 R"/>
              </a:rPr>
              <a:t>흘릴 피다.</a:t>
            </a:r>
          </a:p>
          <a:p>
            <a:pPr algn="ctr"/>
            <a:r>
              <a:rPr b="0" sz="8800">
                <a:latin typeface="1훈하얀고양이 R"/>
              </a:rPr>
              <a:t>너희는 나를 기억하여 </a:t>
            </a:r>
          </a:p>
          <a:p>
            <a:pPr algn="ctr"/>
            <a:r>
              <a:rPr b="0" sz="8800">
                <a:latin typeface="1훈하얀고양이 R"/>
              </a:rPr>
              <a:t>이를 행하여라.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신앙의 신비여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주님께서 저희에게 </a:t>
            </a:r>
          </a:p>
          <a:p>
            <a:pPr algn="ctr"/>
            <a:r>
              <a:rPr b="0" sz="8800">
                <a:latin typeface="1훈하얀고양이 R"/>
              </a:rPr>
              <a:t>오실 때까지</a:t>
            </a:r>
          </a:p>
          <a:p>
            <a:pPr algn="ctr"/>
            <a:r>
              <a:rPr b="0" sz="8800">
                <a:latin typeface="1훈하얀고양이 R"/>
              </a:rPr>
              <a:t>주님의 죽음을 전하며</a:t>
            </a:r>
          </a:p>
          <a:p>
            <a:pPr algn="ctr"/>
            <a:r>
              <a:rPr b="0" sz="8800">
                <a:latin typeface="1훈하얀고양이 R"/>
              </a:rPr>
              <a:t>부-활을 부-활을</a:t>
            </a:r>
          </a:p>
          <a:p>
            <a:pPr algn="ctr"/>
            <a:r>
              <a:rPr b="0" sz="8800">
                <a:latin typeface="1훈하얀고양이 R"/>
              </a:rPr>
              <a:t>선-포 하나이다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마침 영광송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그리스도를 통하여</a:t>
            </a:r>
          </a:p>
          <a:p>
            <a:pPr algn="ctr"/>
            <a:r>
              <a:rPr b="0" sz="8800">
                <a:latin typeface="1훈하얀고양이 R"/>
              </a:rPr>
              <a:t>그리스도와 함께</a:t>
            </a:r>
          </a:p>
          <a:p>
            <a:pPr algn="ctr"/>
            <a:r>
              <a:rPr b="0" sz="8800">
                <a:latin typeface="1훈하얀고양이 R"/>
              </a:rPr>
              <a:t>그리스도 안에서</a:t>
            </a:r>
          </a:p>
          <a:p>
            <a:pPr algn="ctr"/>
            <a:r>
              <a:rPr b="0" sz="8800">
                <a:latin typeface="1훈하얀고양이 R"/>
              </a:rPr>
              <a:t>성령으로 하나 되어</a:t>
            </a:r>
          </a:p>
          <a:p>
            <a:pPr algn="ctr"/>
            <a:r>
              <a:rPr b="0" sz="8800">
                <a:latin typeface="1훈하얀고양이 R"/>
              </a:rPr>
              <a:t>전능하신 천주 성부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모든 영예와 영광을 </a:t>
            </a:r>
          </a:p>
          <a:p>
            <a:pPr algn="ctr"/>
            <a:r>
              <a:rPr b="0" sz="8800">
                <a:latin typeface="1훈하얀고양이 R"/>
              </a:rPr>
              <a:t>영원히 받으소서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8800">
                <a:latin typeface="1훈하얀고양이 R"/>
              </a:rPr>
              <a:t>♪ 아멘 아멘 아-멘</a:t>
            </a:r>
          </a:p>
          <a:p>
            <a:pPr algn="ctr"/>
            <a:r>
              <a:rPr b="1" sz="8800">
                <a:latin typeface="1훈하얀고양이 R"/>
              </a:rPr>
              <a:t>아멘 아멘 아-멘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성호경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주님의 기도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하늘에 계신 우리 아버지</a:t>
            </a:r>
          </a:p>
          <a:p>
            <a:pPr algn="ctr"/>
            <a:r>
              <a:rPr b="0" sz="8800">
                <a:latin typeface="1훈하얀고양이 R"/>
              </a:rPr>
              <a:t>아버지의 이름이 </a:t>
            </a:r>
          </a:p>
          <a:p>
            <a:pPr algn="ctr"/>
            <a:r>
              <a:rPr b="0" sz="8800">
                <a:latin typeface="1훈하얀고양이 R"/>
              </a:rPr>
              <a:t>거룩히 빛나시며</a:t>
            </a:r>
          </a:p>
          <a:p>
            <a:pPr algn="ctr"/>
            <a:r>
              <a:rPr b="0" sz="8800">
                <a:latin typeface="1훈하얀고양이 R"/>
              </a:rPr>
              <a:t>아버지의 나라가 오시며 </a:t>
            </a:r>
          </a:p>
          <a:p>
            <a:pPr algn="ctr"/>
            <a:r>
              <a:rPr b="0" sz="8800">
                <a:latin typeface="1훈하얀고양이 R"/>
              </a:rPr>
              <a:t>아버지의 뜻이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하늘에서와 같이</a:t>
            </a:r>
          </a:p>
          <a:p>
            <a:pPr algn="ctr"/>
            <a:r>
              <a:rPr b="0" sz="8800">
                <a:latin typeface="1훈하얀고양이 R"/>
              </a:rPr>
              <a:t>땅에서도 이루어 지소서</a:t>
            </a:r>
          </a:p>
          <a:p>
            <a:pPr algn="ctr"/>
            <a:r>
              <a:rPr b="0" sz="8800">
                <a:latin typeface="1훈하얀고양이 R"/>
              </a:rPr>
              <a:t>오늘 저희에게 </a:t>
            </a:r>
          </a:p>
          <a:p>
            <a:pPr algn="ctr"/>
            <a:r>
              <a:rPr b="0" sz="8800">
                <a:latin typeface="1훈하얀고양이 R"/>
              </a:rPr>
              <a:t>일용할 양식을 주시고</a:t>
            </a:r>
          </a:p>
          <a:p>
            <a:pPr algn="ctr"/>
            <a:r>
              <a:rPr b="0" sz="8800">
                <a:latin typeface="1훈하얀고양이 R"/>
              </a:rPr>
              <a:t>저희에게 잘못한 이를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저희가 용서하오니</a:t>
            </a:r>
          </a:p>
          <a:p>
            <a:pPr algn="ctr"/>
            <a:r>
              <a:rPr b="0" sz="8800">
                <a:latin typeface="1훈하얀고양이 R"/>
              </a:rPr>
              <a:t>저희 죄 용서하시고</a:t>
            </a:r>
          </a:p>
          <a:p>
            <a:pPr algn="ctr"/>
            <a:r>
              <a:rPr b="0" sz="8800">
                <a:latin typeface="1훈하얀고양이 R"/>
              </a:rPr>
              <a:t>저희를 유혹에 </a:t>
            </a:r>
          </a:p>
          <a:p>
            <a:pPr algn="ctr"/>
            <a:r>
              <a:rPr b="0" sz="8800">
                <a:latin typeface="1훈하얀고양이 R"/>
              </a:rPr>
              <a:t>빠지지 않게 하시고</a:t>
            </a:r>
          </a:p>
          <a:p>
            <a:pPr algn="ctr"/>
            <a:r>
              <a:rPr b="0" sz="8800">
                <a:latin typeface="1훈하얀고양이 R"/>
              </a:rPr>
              <a:t>악에서 구하소서 x2 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7200">
                <a:latin typeface="1훈하얀고양이 R"/>
              </a:rPr>
              <a:t>† 주님의 평화가 항상 여러분과 함께</a:t>
            </a:r>
          </a:p>
          <a:p>
            <a:pPr algn="ctr"/>
            <a:r>
              <a:rPr b="1" sz="7200">
                <a:latin typeface="1훈하얀고양이 R"/>
              </a:rPr>
              <a:t>◎ 또한 사제의 영과 함께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1" sz="11500">
                <a:latin typeface="1훈하얀고양이 R"/>
              </a:rPr>
              <a:t>하느님의 어린양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하느님의 어린양</a:t>
            </a:r>
          </a:p>
          <a:p>
            <a:pPr algn="ctr"/>
            <a:r>
              <a:rPr b="0" sz="8800">
                <a:latin typeface="1훈하얀고양이 R"/>
              </a:rPr>
              <a:t>세상의 죄를 없애시는 </a:t>
            </a:r>
          </a:p>
          <a:p>
            <a:pPr algn="ctr"/>
            <a:r>
              <a:rPr b="0" sz="8800">
                <a:latin typeface="1훈하얀고양이 R"/>
              </a:rPr>
              <a:t>주님</a:t>
            </a:r>
          </a:p>
          <a:p>
            <a:pPr algn="ctr"/>
            <a:r>
              <a:rPr b="0" sz="8800">
                <a:latin typeface="1훈하얀고양이 R"/>
              </a:rPr>
              <a:t>저희에게 </a:t>
            </a:r>
          </a:p>
          <a:p>
            <a:pPr algn="ctr"/>
            <a:r>
              <a:rPr b="0" sz="8800">
                <a:latin typeface="1훈하얀고양이 R"/>
              </a:rPr>
              <a:t>자비를 베푸소서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8800">
                <a:latin typeface="1훈하얀고양이 R"/>
              </a:rPr>
              <a:t>하느님의 어린양</a:t>
            </a:r>
          </a:p>
          <a:p>
            <a:pPr algn="ctr"/>
            <a:r>
              <a:rPr b="0" sz="8800">
                <a:latin typeface="1훈하얀고양이 R"/>
              </a:rPr>
              <a:t>세상의 죄를 없애시는 </a:t>
            </a:r>
          </a:p>
          <a:p>
            <a:pPr algn="ctr"/>
            <a:r>
              <a:rPr b="0" sz="8800">
                <a:latin typeface="1훈하얀고양이 R"/>
              </a:rPr>
              <a:t>주님</a:t>
            </a:r>
          </a:p>
          <a:p>
            <a:pPr algn="ctr"/>
            <a:r>
              <a:rPr b="0" sz="8800">
                <a:latin typeface="1훈하얀고양이 R"/>
              </a:rPr>
              <a:t>저희에게 평화를 </a:t>
            </a:r>
          </a:p>
          <a:p>
            <a:pPr algn="ctr"/>
            <a:r>
              <a:rPr b="0" sz="8800">
                <a:latin typeface="1훈하얀고양이 R"/>
              </a:rPr>
              <a:t>평화를 주소서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CC5"/>
          </a:solidFill>
          <a:ln>
            <a:solidFill>
              <a:srgbClr val="FFFCC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/>
            <a:r>
              <a:rPr b="0" sz="7200">
                <a:latin typeface="1훈하얀고양이 R"/>
              </a:rPr>
              <a:t>† 보라, 하느님의 어린양.</a:t>
            </a:r>
          </a:p>
          <a:p>
            <a:pPr algn="ctr"/>
            <a:r>
              <a:rPr b="0" sz="7200">
                <a:latin typeface="1훈하얀고양이 R"/>
              </a:rPr>
              <a:t>세상의 죄를 없애시는 분이시니 </a:t>
            </a:r>
          </a:p>
          <a:p>
            <a:pPr algn="ctr"/>
            <a:r>
              <a:rPr b="0" sz="7200">
                <a:latin typeface="1훈하얀고양이 R"/>
              </a:rPr>
              <a:t>이 성찬에 초대 받은 이는 </a:t>
            </a:r>
          </a:p>
          <a:p>
            <a:pPr algn="ctr"/>
            <a:r>
              <a:rPr b="0" sz="7200">
                <a:latin typeface="1훈하얀고양이 R"/>
              </a:rPr>
              <a:t>복되도다.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