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  <p:sldId r:id="rId36" id="285"/>
    <p:sldId r:id="rId37" id="286"/>
    <p:sldId r:id="rId38" id="287"/>
    <p:sldId r:id="rId39" id="288"/>
    <p:sldId r:id="rId40" id="289"/>
    <p:sldId r:id="rId41" id="290"/>
    <p:sldId r:id="rId42" id="291"/>
    <p:sldId r:id="rId43" id="292"/>
    <p:sldId r:id="rId44" id="293"/>
    <p:sldId r:id="rId45" id="294"/>
    <p:sldId r:id="rId46" id="295"/>
    <p:sldId r:id="rId47" id="296"/>
    <p:sldId r:id="rId48" id="297"/>
    <p:sldId r:id="rId49" id="298"/>
    <p:sldId r:id="rId50" id="299"/>
    <p:sldId r:id="rId51" id="300"/>
    <p:sldId r:id="rId52" id="301"/>
    <p:sldId r:id="rId53" id="302"/>
    <p:sldId r:id="rId54" id="303"/>
    <p:sldId r:id="rId55" id="304"/>
    <p:sldId r:id="rId56" id="305"/>
    <p:sldId r:id="rId57" id="306"/>
    <p:sldId r:id="rId58" id="307"/>
    <p:sldId r:id="rId59" id="308"/>
    <p:sldId r:id="rId60" id="309"/>
    <p:sldId r:id="rId61" id="310"/>
    <p:sldId r:id="rId62" id="311"/>
    <p:sldId r:id="rId63" id="312"/>
    <p:sldId r:id="rId64" id="313"/>
    <p:sldId r:id="rId65" id="314"/>
    <p:sldId r:id="rId66" id="315"/>
    <p:sldId r:id="rId67" id="316"/>
    <p:sldId r:id="rId68" id="317"/>
    <p:sldId r:id="rId69" id="318"/>
    <p:sldId r:id="rId70" id="319"/>
    <p:sldId r:id="rId71" id="320"/>
    <p:sldId r:id="rId72" id="321"/>
    <p:sldId r:id="rId73" id="322"/>
    <p:sldId r:id="rId74" id="323"/>
    <p:sldId r:id="rId75" id="324"/>
    <p:sldId r:id="rId76" id="325"/>
    <p:sldId r:id="rId77" id="326"/>
    <p:sldId r:id="rId78" id="327"/>
    <p:sldId r:id="rId79" id="328"/>
    <p:sldId r:id="rId80" id="329"/>
    <p:sldId r:id="rId81" id="330"/>
    <p:sldId r:id="rId82" id="331"/>
    <p:sldId r:id="rId83" id="332"/>
    <p:sldId r:id="rId84" id="333"/>
    <p:sldId r:id="rId85" id="334"/>
    <p:sldId r:id="rId86" id="335"/>
    <p:sldId r:id="rId87" id="336"/>
    <p:sldId r:id="rId88" id="337"/>
    <p:sldId r:id="rId89" id="338"/>
    <p:sldId r:id="rId90" id="339"/>
    <p:sldId r:id="rId91" id="340"/>
    <p:sldId r:id="rId92" id="341"/>
    <p:sldId r:id="rId93" id="342"/>
    <p:sldId r:id="rId94" id="343"/>
    <p:sldId r:id="rId95" id="344"/>
    <p:sldId r:id="rId96" id="345"/>
    <p:sldId r:id="rId97" id="346"/>
    <p:sldId r:id="rId98" id="347"/>
    <p:sldId r:id="rId99" id="348"/>
    <p:sldId r:id="rId100" id="349"/>
    <p:sldId r:id="rId101" id="350"/>
    <p:sldId r:id="rId102" id="351"/>
    <p:sldId r:id="rId103" id="352"/>
    <p:sldId r:id="rId104" id="353"/>
    <p:sldId r:id="rId105" id="354"/>
    <p:sldId r:id="rId106" id="355"/>
    <p:sldId r:id="rId107" id="356"/>
    <p:sldId r:id="rId108" id="357"/>
    <p:sldId r:id="rId109" id="358"/>
    <p:sldId r:id="rId110" id="359"/>
    <p:sldId r:id="rId111" id="360"/>
    <p:sldId r:id="rId112" id="361"/>
    <p:sldId r:id="rId113" id="362"/>
    <p:sldId r:id="rId114" id="363"/>
    <p:sldId r:id="rId115" id="364"/>
    <p:sldId r:id="rId116" id="365"/>
    <p:sldId r:id="rId117" id="366"/>
    <p:sldId r:id="rId118" id="367"/>
    <p:sldId r:id="rId119" id="368"/>
    <p:sldId r:id="rId120" id="369"/>
    <p:sldId r:id="rId121" id="370"/>
    <p:sldId r:id="rId122" id="371"/>
    <p:sldId r:id="rId123" id="372"/>
    <p:sldId r:id="rId124" id="373"/>
    <p:sldId r:id="rId125" id="374"/>
    <p:sldId r:id="rId126" id="375"/>
    <p:sldId r:id="rId127" id="376"/>
    <p:sldId r:id="rId128" id="377"/>
    <p:sldId r:id="rId129" id="378"/>
    <p:sldId r:id="rId130" id="379"/>
    <p:sldId r:id="rId131" id="380"/>
    <p:sldId r:id="rId132" id="381"/>
    <p:sldId r:id="rId133" id="382"/>
    <p:sldId r:id="rId134" id="383"/>
    <p:sldId r:id="rId135" id="384"/>
    <p:sldId r:id="rId136" id="385"/>
    <p:sldId r:id="rId137" id="386"/>
    <p:sldId r:id="rId138" id="387"/>
    <p:sldId r:id="rId139" id="388"/>
    <p:sldId r:id="rId140" id="389"/>
    <p:sldId r:id="rId141" id="390"/>
    <p:sldId r:id="rId142" id="391"/>
    <p:sldId r:id="rId143" id="392"/>
    <p:sldId r:id="rId144" id="393"/>
    <p:sldId r:id="rId145" id="394"/>
    <p:sldId r:id="rId146" id="395"/>
    <p:sldId r:id="rId147" id="396"/>
    <p:sldId r:id="rId148" id="397"/>
    <p:sldId r:id="rId149" id="398"/>
    <p:sldId r:id="rId150" id="39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3" Type="http://schemas.openxmlformats.org/officeDocument/2006/relationships/slide" Target="slides/slide127.xml"/><Relationship Id="rId132" Type="http://schemas.openxmlformats.org/officeDocument/2006/relationships/slide" Target="slides/slide126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7" Type="http://schemas.openxmlformats.org/officeDocument/2006/relationships/slide" Target="slides/slide131.xml"/><Relationship Id="rId136" Type="http://schemas.openxmlformats.org/officeDocument/2006/relationships/slide" Target="slides/slide130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4" Type="http://schemas.openxmlformats.org/officeDocument/2006/relationships/slide" Target="slides/slide108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19" Type="http://schemas.openxmlformats.org/officeDocument/2006/relationships/slide" Target="slides/slide113.xml"/><Relationship Id="rId118" Type="http://schemas.openxmlformats.org/officeDocument/2006/relationships/slide" Target="slides/slide112.xml"/><Relationship Id="rId111" Type="http://schemas.openxmlformats.org/officeDocument/2006/relationships/slide" Target="slides/slide105.xml"/><Relationship Id="rId110" Type="http://schemas.openxmlformats.org/officeDocument/2006/relationships/slide" Target="slides/slide104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150" Type="http://schemas.openxmlformats.org/officeDocument/2006/relationships/slide" Target="slides/slide144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4월 1일</a:t>
            </a:r>
          </a:p>
          <a:p>
            <a:pPr algn="ctr"/>
            <a:r>
              <a:rPr b="1" sz="8800">
                <a:latin typeface="1훈하얀고양이 R"/>
              </a:rPr>
              <a:t>주님 부활 대축일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3. 사도들이 기뻐하네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  <a:p>
            <a:pPr algn="ctr"/>
            <a:r>
              <a:rPr b="0" sz="8800">
                <a:latin typeface="1훈하얀고양이 R"/>
              </a:rPr>
              <a:t>만왕의 왕 되신 예수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높은데서 호산나</a:t>
            </a:r>
          </a:p>
          <a:p>
            <a:pPr algn="ctr"/>
            <a:r>
              <a:rPr b="0" sz="8800">
                <a:latin typeface="1훈하얀고양이 R"/>
              </a:rPr>
              <a:t>높은데서 호산나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너희는 모두 </a:t>
            </a:r>
          </a:p>
          <a:p>
            <a:pPr algn="ctr"/>
            <a:r>
              <a:rPr b="0" sz="8800">
                <a:latin typeface="1훈하얀고양이 R"/>
              </a:rPr>
              <a:t>이것을 받아 먹어라.</a:t>
            </a:r>
          </a:p>
          <a:p>
            <a:pPr algn="ctr"/>
            <a:r>
              <a:rPr b="0" sz="8800">
                <a:latin typeface="1훈하얀고양이 R"/>
              </a:rPr>
              <a:t>이는 너희를 위하여 </a:t>
            </a:r>
          </a:p>
          <a:p>
            <a:pPr algn="ctr"/>
            <a:r>
              <a:rPr b="0" sz="8800">
                <a:latin typeface="1훈하얀고양이 R"/>
              </a:rPr>
              <a:t>내어 줄</a:t>
            </a:r>
          </a:p>
          <a:p>
            <a:pPr algn="ctr"/>
            <a:r>
              <a:rPr b="0" sz="8800">
                <a:latin typeface="1훈하얀고양이 R"/>
              </a:rPr>
              <a:t>내 몸이다.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너희는 모두 </a:t>
            </a:r>
          </a:p>
          <a:p>
            <a:pPr algn="ctr"/>
            <a:r>
              <a:rPr b="0" sz="8800">
                <a:latin typeface="1훈하얀고양이 R"/>
              </a:rPr>
              <a:t>이것을 받아 마셔라.</a:t>
            </a:r>
          </a:p>
          <a:p>
            <a:pPr algn="ctr"/>
            <a:r>
              <a:rPr b="0" sz="8800">
                <a:latin typeface="1훈하얀고양이 R"/>
              </a:rPr>
              <a:t>이는 새롭고 영원한 </a:t>
            </a:r>
          </a:p>
          <a:p>
            <a:pPr algn="ctr"/>
            <a:r>
              <a:rPr b="0" sz="8800">
                <a:latin typeface="1훈하얀고양이 R"/>
              </a:rPr>
              <a:t>계약을 맺는</a:t>
            </a:r>
          </a:p>
          <a:p>
            <a:pPr algn="ctr"/>
            <a:r>
              <a:rPr b="0" sz="8800">
                <a:latin typeface="1훈하얀고양이 R"/>
              </a:rPr>
              <a:t>내 피의 잔이니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죄를 사하여 주려고</a:t>
            </a:r>
          </a:p>
          <a:p>
            <a:pPr algn="ctr"/>
            <a:r>
              <a:rPr b="0" sz="8800">
                <a:latin typeface="1훈하얀고양이 R"/>
              </a:rPr>
              <a:t>너희와 많은 이를 위하여 </a:t>
            </a:r>
          </a:p>
          <a:p>
            <a:pPr algn="ctr"/>
            <a:r>
              <a:rPr b="0" sz="8800">
                <a:latin typeface="1훈하얀고양이 R"/>
              </a:rPr>
              <a:t>흘릴 피다.</a:t>
            </a:r>
          </a:p>
          <a:p>
            <a:pPr algn="ctr"/>
            <a:r>
              <a:rPr b="0" sz="8800">
                <a:latin typeface="1훈하얀고양이 R"/>
              </a:rPr>
              <a:t>너희는 나를 기억하여 </a:t>
            </a:r>
          </a:p>
          <a:p>
            <a:pPr algn="ctr"/>
            <a:r>
              <a:rPr b="0" sz="8800">
                <a:latin typeface="1훈하얀고양이 R"/>
              </a:rPr>
              <a:t>이를 행하여라.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신앙의 신비여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주님께서 저희에게 </a:t>
            </a:r>
          </a:p>
          <a:p>
            <a:pPr algn="ctr"/>
            <a:r>
              <a:rPr b="0" sz="8800">
                <a:latin typeface="1훈하얀고양이 R"/>
              </a:rPr>
              <a:t>오실 때까지</a:t>
            </a:r>
          </a:p>
          <a:p>
            <a:pPr algn="ctr"/>
            <a:r>
              <a:rPr b="0" sz="8800">
                <a:latin typeface="1훈하얀고양이 R"/>
              </a:rPr>
              <a:t>주님의 죽음을 전하며</a:t>
            </a:r>
          </a:p>
          <a:p>
            <a:pPr algn="ctr"/>
            <a:r>
              <a:rPr b="0" sz="8800">
                <a:latin typeface="1훈하얀고양이 R"/>
              </a:rPr>
              <a:t>부-활을 부-활을</a:t>
            </a:r>
          </a:p>
          <a:p>
            <a:pPr algn="ctr"/>
            <a:r>
              <a:rPr b="0" sz="8800">
                <a:latin typeface="1훈하얀고양이 R"/>
              </a:rPr>
              <a:t>선-포 하나이다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마침 영광송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그리스도를 통하여</a:t>
            </a:r>
          </a:p>
          <a:p>
            <a:pPr algn="ctr"/>
            <a:r>
              <a:rPr b="0" sz="8800">
                <a:latin typeface="1훈하얀고양이 R"/>
              </a:rPr>
              <a:t>그리스도와 함께</a:t>
            </a:r>
          </a:p>
          <a:p>
            <a:pPr algn="ctr"/>
            <a:r>
              <a:rPr b="0" sz="8800">
                <a:latin typeface="1훈하얀고양이 R"/>
              </a:rPr>
              <a:t>그리스도 안에서</a:t>
            </a:r>
          </a:p>
          <a:p>
            <a:pPr algn="ctr"/>
            <a:r>
              <a:rPr b="0" sz="8800">
                <a:latin typeface="1훈하얀고양이 R"/>
              </a:rPr>
              <a:t>성령으로 하나 되어</a:t>
            </a:r>
          </a:p>
          <a:p>
            <a:pPr algn="ctr"/>
            <a:r>
              <a:rPr b="0" sz="8800">
                <a:latin typeface="1훈하얀고양이 R"/>
              </a:rPr>
              <a:t>전능하신 천주 성부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주의 이름 영원히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  <a:p>
            <a:pPr algn="ctr"/>
            <a:r>
              <a:rPr b="0" sz="8800">
                <a:latin typeface="1훈하얀고양이 R"/>
              </a:rPr>
              <a:t>온 세상에 전하리라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모든 영예와 영광을 </a:t>
            </a:r>
          </a:p>
          <a:p>
            <a:pPr algn="ctr"/>
            <a:r>
              <a:rPr b="0" sz="8800">
                <a:latin typeface="1훈하얀고양이 R"/>
              </a:rPr>
              <a:t>영원히 받으소서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8800">
                <a:latin typeface="1훈하얀고양이 R"/>
              </a:rPr>
              <a:t>♪ 아멘 아멘 아-멘</a:t>
            </a:r>
          </a:p>
          <a:p>
            <a:pPr algn="ctr"/>
            <a:r>
              <a:rPr b="1" sz="8800">
                <a:latin typeface="1훈하얀고양이 R"/>
              </a:rPr>
              <a:t>아멘 아멘 아-멘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주님의 기도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하늘에 계신 우리 아버지</a:t>
            </a:r>
          </a:p>
          <a:p>
            <a:pPr algn="ctr"/>
            <a:r>
              <a:rPr b="0" sz="8800">
                <a:latin typeface="1훈하얀고양이 R"/>
              </a:rPr>
              <a:t>아버지의 이름이 </a:t>
            </a:r>
          </a:p>
          <a:p>
            <a:pPr algn="ctr"/>
            <a:r>
              <a:rPr b="0" sz="8800">
                <a:latin typeface="1훈하얀고양이 R"/>
              </a:rPr>
              <a:t>거룩히 빛나시며</a:t>
            </a:r>
          </a:p>
          <a:p>
            <a:pPr algn="ctr"/>
            <a:r>
              <a:rPr b="0" sz="8800">
                <a:latin typeface="1훈하얀고양이 R"/>
              </a:rPr>
              <a:t>아버지의 나라가 오시며 </a:t>
            </a:r>
          </a:p>
          <a:p>
            <a:pPr algn="ctr"/>
            <a:r>
              <a:rPr b="0" sz="8800">
                <a:latin typeface="1훈하얀고양이 R"/>
              </a:rPr>
              <a:t>아버지의 뜻이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하늘에서와 같이</a:t>
            </a:r>
          </a:p>
          <a:p>
            <a:pPr algn="ctr"/>
            <a:r>
              <a:rPr b="0" sz="8800">
                <a:latin typeface="1훈하얀고양이 R"/>
              </a:rPr>
              <a:t>땅에서도 이루어 지소서</a:t>
            </a:r>
          </a:p>
          <a:p>
            <a:pPr algn="ctr"/>
            <a:r>
              <a:rPr b="0" sz="8800">
                <a:latin typeface="1훈하얀고양이 R"/>
              </a:rPr>
              <a:t>오늘 저희에게 </a:t>
            </a:r>
          </a:p>
          <a:p>
            <a:pPr algn="ctr"/>
            <a:r>
              <a:rPr b="0" sz="8800">
                <a:latin typeface="1훈하얀고양이 R"/>
              </a:rPr>
              <a:t>일용할 양식을 주시고</a:t>
            </a:r>
          </a:p>
          <a:p>
            <a:pPr algn="ctr"/>
            <a:r>
              <a:rPr b="0" sz="8800">
                <a:latin typeface="1훈하얀고양이 R"/>
              </a:rPr>
              <a:t>저희에게 잘못한 이를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저희가 용서하오니</a:t>
            </a:r>
          </a:p>
          <a:p>
            <a:pPr algn="ctr"/>
            <a:r>
              <a:rPr b="0" sz="8800">
                <a:latin typeface="1훈하얀고양이 R"/>
              </a:rPr>
              <a:t>저희 죄 용서하시고</a:t>
            </a:r>
          </a:p>
          <a:p>
            <a:pPr algn="ctr"/>
            <a:r>
              <a:rPr b="0" sz="8800">
                <a:latin typeface="1훈하얀고양이 R"/>
              </a:rPr>
              <a:t>저희를 유혹에 </a:t>
            </a:r>
          </a:p>
          <a:p>
            <a:pPr algn="ctr"/>
            <a:r>
              <a:rPr b="0" sz="8800">
                <a:latin typeface="1훈하얀고양이 R"/>
              </a:rPr>
              <a:t>빠지지 않게 하시고</a:t>
            </a:r>
          </a:p>
          <a:p>
            <a:pPr algn="ctr"/>
            <a:r>
              <a:rPr b="0" sz="8800">
                <a:latin typeface="1훈하얀고양이 R"/>
              </a:rPr>
              <a:t>악에서 구하소서 x2 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주님의 평화가 항상 여러분과 함께</a:t>
            </a:r>
          </a:p>
          <a:p>
            <a:pPr algn="ctr"/>
            <a:r>
              <a:rPr b="1" sz="7200">
                <a:latin typeface="1훈하얀고양이 R"/>
              </a:rPr>
              <a:t>◎ 또한 사제의 영과 함께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하느님의 어린양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하느님의 어린양</a:t>
            </a:r>
          </a:p>
          <a:p>
            <a:pPr algn="ctr"/>
            <a:r>
              <a:rPr b="0" sz="8800">
                <a:latin typeface="1훈하얀고양이 R"/>
              </a:rPr>
              <a:t>세상의 죄를 없애시는 </a:t>
            </a:r>
          </a:p>
          <a:p>
            <a:pPr algn="ctr"/>
            <a:r>
              <a:rPr b="0" sz="8800">
                <a:latin typeface="1훈하얀고양이 R"/>
              </a:rPr>
              <a:t>주님</a:t>
            </a:r>
          </a:p>
          <a:p>
            <a:pPr algn="ctr"/>
            <a:r>
              <a:rPr b="0" sz="8800">
                <a:latin typeface="1훈하얀고양이 R"/>
              </a:rPr>
              <a:t>저희에게 </a:t>
            </a:r>
          </a:p>
          <a:p>
            <a:pPr algn="ctr"/>
            <a:r>
              <a:rPr b="0" sz="8800">
                <a:latin typeface="1훈하얀고양이 R"/>
              </a:rPr>
              <a:t>자비를 베푸소서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4. 영원 생명 주신 예수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  <a:p>
            <a:pPr algn="ctr"/>
            <a:r>
              <a:rPr b="0" sz="8800">
                <a:latin typeface="1훈하얀고양이 R"/>
              </a:rPr>
              <a:t>주님 항상 따르리라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하느님의 어린양</a:t>
            </a:r>
          </a:p>
          <a:p>
            <a:pPr algn="ctr"/>
            <a:r>
              <a:rPr b="0" sz="8800">
                <a:latin typeface="1훈하얀고양이 R"/>
              </a:rPr>
              <a:t>세상의 죄를 없애시는 </a:t>
            </a:r>
          </a:p>
          <a:p>
            <a:pPr algn="ctr"/>
            <a:r>
              <a:rPr b="0" sz="8800">
                <a:latin typeface="1훈하얀고양이 R"/>
              </a:rPr>
              <a:t>주님</a:t>
            </a:r>
          </a:p>
          <a:p>
            <a:pPr algn="ctr"/>
            <a:r>
              <a:rPr b="0" sz="8800">
                <a:latin typeface="1훈하얀고양이 R"/>
              </a:rPr>
              <a:t>저희에게 평화를 </a:t>
            </a:r>
          </a:p>
          <a:p>
            <a:pPr algn="ctr"/>
            <a:r>
              <a:rPr b="0" sz="8800">
                <a:latin typeface="1훈하얀고양이 R"/>
              </a:rPr>
              <a:t>평화를 주소서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보라, 하느님의 어린양.</a:t>
            </a:r>
          </a:p>
          <a:p>
            <a:pPr algn="ctr"/>
            <a:r>
              <a:rPr b="0" sz="7200">
                <a:latin typeface="1훈하얀고양이 R"/>
              </a:rPr>
              <a:t>세상의 죄를 없애시는 분이시니 </a:t>
            </a:r>
          </a:p>
          <a:p>
            <a:pPr algn="ctr"/>
            <a:r>
              <a:rPr b="0" sz="7200">
                <a:latin typeface="1훈하얀고양이 R"/>
              </a:rPr>
              <a:t>이 성찬에 초대 받은 이는 </a:t>
            </a:r>
          </a:p>
          <a:p>
            <a:pPr algn="ctr"/>
            <a:r>
              <a:rPr b="0" sz="7200">
                <a:latin typeface="1훈하얀고양이 R"/>
              </a:rPr>
              <a:t>복되도다.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7200">
                <a:latin typeface="1훈하얀고양이 R"/>
              </a:rPr>
              <a:t>◎ 주님, 제 안에 주님을 모시기에 </a:t>
            </a:r>
          </a:p>
          <a:p>
            <a:pPr algn="ctr"/>
            <a:r>
              <a:rPr b="1" sz="7200">
                <a:latin typeface="1훈하얀고양이 R"/>
              </a:rPr>
              <a:t>합당치 않사오나 한 말씀만 하소서 </a:t>
            </a:r>
          </a:p>
          <a:p>
            <a:pPr algn="ctr"/>
            <a:r>
              <a:rPr b="1" sz="7200">
                <a:latin typeface="1훈하얀고양이 R"/>
              </a:rPr>
              <a:t>제 영혼이 곧 나으리이다.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영성체송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그리스도 우리의 파스카 </a:t>
            </a:r>
          </a:p>
          <a:p>
            <a:pPr algn="ctr"/>
            <a:r>
              <a:rPr b="0" sz="8800">
                <a:latin typeface="1훈하얀고양이 R"/>
              </a:rPr>
              <a:t>양으로 희생되셨으니, </a:t>
            </a:r>
          </a:p>
          <a:p>
            <a:pPr algn="ctr"/>
            <a:r>
              <a:rPr b="0" sz="8800">
                <a:latin typeface="1훈하얀고양이 R"/>
              </a:rPr>
              <a:t>순결과 진실의 누룩 없는 </a:t>
            </a:r>
          </a:p>
          <a:p>
            <a:pPr algn="ctr"/>
            <a:r>
              <a:rPr b="0" sz="8800">
                <a:latin typeface="1훈하얀고양이 R"/>
              </a:rPr>
              <a:t>빵으로 축제를 지내세. </a:t>
            </a:r>
          </a:p>
          <a:p>
            <a:pPr algn="ctr"/>
            <a:r>
              <a:rPr b="0" sz="8800">
                <a:latin typeface="1훈하얀고양이 R"/>
              </a:rPr>
              <a:t>알렐루야, 알렐루야.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성체성가</a:t>
            </a:r>
          </a:p>
          <a:p>
            <a:pPr algn="ctr"/>
            <a:r>
              <a:rPr b="0" sz="8800">
                <a:latin typeface="1훈하얀고양이 R"/>
              </a:rPr>
              <a:t>85 예수님 오셔요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작고 복된 제 맘에</a:t>
            </a:r>
          </a:p>
          <a:p>
            <a:pPr algn="ctr"/>
            <a:r>
              <a:rPr b="0" sz="8800">
                <a:latin typeface="1훈하얀고양이 R"/>
              </a:rPr>
              <a:t>예수님 오셔요</a:t>
            </a:r>
          </a:p>
          <a:p>
            <a:pPr algn="ctr"/>
            <a:r>
              <a:rPr b="0" sz="8800">
                <a:latin typeface="1훈하얀고양이 R"/>
              </a:rPr>
              <a:t>잠자는 아가보다</a:t>
            </a:r>
          </a:p>
          <a:p>
            <a:pPr algn="ctr"/>
            <a:r>
              <a:rPr b="0" sz="8800">
                <a:latin typeface="1훈하얀고양이 R"/>
              </a:rPr>
              <a:t>저는 더 복되어요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정성되이 모시고자</a:t>
            </a:r>
          </a:p>
          <a:p>
            <a:pPr algn="ctr"/>
            <a:r>
              <a:rPr b="0" sz="8800">
                <a:latin typeface="1훈하얀고양이 R"/>
              </a:rPr>
              <a:t>가꾼 이 마음</a:t>
            </a:r>
          </a:p>
          <a:p>
            <a:pPr algn="ctr"/>
            <a:r>
              <a:rPr b="0" sz="8800">
                <a:latin typeface="1훈하얀고양이 R"/>
              </a:rPr>
              <a:t>거룩한 그 몸으로</a:t>
            </a:r>
          </a:p>
          <a:p>
            <a:pPr algn="ctr"/>
            <a:r>
              <a:rPr b="0" sz="8800">
                <a:latin typeface="1훈하얀고양이 R"/>
              </a:rPr>
              <a:t>더욱 복되집니다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 작고 고운 제 맘에</a:t>
            </a:r>
          </a:p>
          <a:p>
            <a:pPr algn="ctr"/>
            <a:r>
              <a:rPr b="0" sz="8800">
                <a:latin typeface="1훈하얀고양이 R"/>
              </a:rPr>
              <a:t>예수님 오셔요</a:t>
            </a:r>
          </a:p>
          <a:p>
            <a:pPr algn="ctr"/>
            <a:r>
              <a:rPr b="0" sz="8800">
                <a:latin typeface="1훈하얀고양이 R"/>
              </a:rPr>
              <a:t>무지개 빛보다도</a:t>
            </a:r>
          </a:p>
          <a:p>
            <a:pPr algn="ctr"/>
            <a:r>
              <a:rPr b="0" sz="8800">
                <a:latin typeface="1훈하얀고양이 R"/>
              </a:rPr>
              <a:t>저는 더 고와요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정성되이 모시고자 </a:t>
            </a:r>
          </a:p>
          <a:p>
            <a:pPr algn="ctr"/>
            <a:r>
              <a:rPr b="0" sz="8800">
                <a:latin typeface="1훈하얀고양이 R"/>
              </a:rPr>
              <a:t>가꾼 이 마음</a:t>
            </a:r>
          </a:p>
          <a:p>
            <a:pPr algn="ctr"/>
            <a:r>
              <a:rPr b="0" sz="8800">
                <a:latin typeface="1훈하얀고양이 R"/>
              </a:rPr>
              <a:t>거룩한 그 몸으로 </a:t>
            </a:r>
          </a:p>
          <a:p>
            <a:pPr algn="ctr"/>
            <a:r>
              <a:rPr b="0" sz="8800">
                <a:latin typeface="1훈하얀고양이 R"/>
              </a:rPr>
              <a:t>더욱 고와집니다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새 희망을 주셨네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  <a:p>
            <a:pPr algn="ctr"/>
            <a:r>
              <a:rPr b="0" sz="8800">
                <a:latin typeface="1훈하얀고양이 R"/>
              </a:rPr>
              <a:t>우리 함께 부활하리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성체성가</a:t>
            </a:r>
          </a:p>
          <a:p>
            <a:pPr algn="ctr"/>
            <a:r>
              <a:rPr b="0" sz="8800">
                <a:latin typeface="1훈하얀고양이 R"/>
              </a:rPr>
              <a:t>86 성체 안에 계시는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성체 안에 계시는</a:t>
            </a:r>
          </a:p>
          <a:p>
            <a:pPr algn="ctr"/>
            <a:r>
              <a:rPr b="0" sz="8800">
                <a:latin typeface="1훈하얀고양이 R"/>
              </a:rPr>
              <a:t>착한 예수님</a:t>
            </a:r>
          </a:p>
          <a:p>
            <a:pPr algn="ctr"/>
            <a:r>
              <a:rPr b="0" sz="8800">
                <a:latin typeface="1훈하얀고양이 R"/>
              </a:rPr>
              <a:t>착한 아이 한테만</a:t>
            </a:r>
          </a:p>
          <a:p>
            <a:pPr algn="ctr"/>
            <a:r>
              <a:rPr b="0" sz="8800">
                <a:latin typeface="1훈하얀고양이 R"/>
              </a:rPr>
              <a:t>오신다지요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고운 마음 가지고</a:t>
            </a:r>
          </a:p>
          <a:p>
            <a:pPr algn="ctr"/>
            <a:r>
              <a:rPr b="0" sz="8800">
                <a:latin typeface="1훈하얀고양이 R"/>
              </a:rPr>
              <a:t>모시려 하니</a:t>
            </a:r>
          </a:p>
          <a:p>
            <a:pPr algn="ctr"/>
            <a:r>
              <a:rPr b="0" sz="8800">
                <a:latin typeface="1훈하얀고양이 R"/>
              </a:rPr>
              <a:t>저희 맘에 오시어</a:t>
            </a:r>
          </a:p>
          <a:p>
            <a:pPr algn="ctr"/>
            <a:r>
              <a:rPr b="0" sz="8800">
                <a:latin typeface="1훈하얀고양이 R"/>
              </a:rPr>
              <a:t>기쁨 주소서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 하느님의 생명을</a:t>
            </a:r>
          </a:p>
          <a:p>
            <a:pPr algn="ctr"/>
            <a:r>
              <a:rPr b="0" sz="8800">
                <a:latin typeface="1훈하얀고양이 R"/>
              </a:rPr>
              <a:t>주시는 성체</a:t>
            </a:r>
          </a:p>
          <a:p>
            <a:pPr algn="ctr"/>
            <a:r>
              <a:rPr b="0" sz="8800">
                <a:latin typeface="1훈하얀고양이 R"/>
              </a:rPr>
              <a:t>마음 예쁜 아이만</a:t>
            </a:r>
          </a:p>
          <a:p>
            <a:pPr algn="ctr"/>
            <a:r>
              <a:rPr b="0" sz="8800">
                <a:latin typeface="1훈하얀고양이 R"/>
              </a:rPr>
              <a:t>모신다지요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크신 사랑 본받아</a:t>
            </a:r>
          </a:p>
          <a:p>
            <a:pPr algn="ctr"/>
            <a:r>
              <a:rPr b="0" sz="8800">
                <a:latin typeface="1훈하얀고양이 R"/>
              </a:rPr>
              <a:t>생활하도록 </a:t>
            </a:r>
          </a:p>
          <a:p>
            <a:pPr algn="ctr"/>
            <a:r>
              <a:rPr b="0" sz="8800">
                <a:latin typeface="1훈하얀고양이 R"/>
              </a:rPr>
              <a:t>저희 맘에 오시어</a:t>
            </a:r>
          </a:p>
          <a:p>
            <a:pPr algn="ctr"/>
            <a:r>
              <a:rPr b="0" sz="8800">
                <a:latin typeface="1훈하얀고양이 R"/>
              </a:rPr>
              <a:t>살아 주소서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성체성가</a:t>
            </a:r>
          </a:p>
          <a:p>
            <a:pPr algn="ctr"/>
            <a:r>
              <a:rPr b="0" sz="8800">
                <a:latin typeface="1훈하얀고양이 R"/>
              </a:rPr>
              <a:t>87 성체를 찬송하세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하늘에 별들을</a:t>
            </a:r>
          </a:p>
          <a:p>
            <a:pPr algn="ctr"/>
            <a:r>
              <a:rPr b="0" sz="8800">
                <a:latin typeface="1훈하얀고양이 R"/>
              </a:rPr>
              <a:t>누가 셀 수 있는가</a:t>
            </a:r>
          </a:p>
          <a:p>
            <a:pPr algn="ctr"/>
            <a:r>
              <a:rPr b="0" sz="8800">
                <a:latin typeface="1훈하얀고양이 R"/>
              </a:rPr>
              <a:t>이만큼 무수히</a:t>
            </a:r>
          </a:p>
          <a:p>
            <a:pPr algn="ctr"/>
            <a:r>
              <a:rPr b="0" sz="8800">
                <a:latin typeface="1훈하얀고양이 R"/>
              </a:rPr>
              <a:t>성체를 찬송하세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 강변에 모래알</a:t>
            </a:r>
          </a:p>
          <a:p>
            <a:pPr algn="ctr"/>
            <a:r>
              <a:rPr b="0" sz="8800">
                <a:latin typeface="1훈하얀고양이 R"/>
              </a:rPr>
              <a:t>헤아릴 수 있는가</a:t>
            </a:r>
          </a:p>
          <a:p>
            <a:pPr algn="ctr"/>
            <a:r>
              <a:rPr b="0" sz="8800">
                <a:latin typeface="1훈하얀고양이 R"/>
              </a:rPr>
              <a:t>이만큼 무수히</a:t>
            </a:r>
          </a:p>
          <a:p>
            <a:pPr algn="ctr"/>
            <a:r>
              <a:rPr b="0" sz="8800">
                <a:latin typeface="1훈하얀고양이 R"/>
              </a:rPr>
              <a:t>성체를 찬송하세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3. 바다에 물방울</a:t>
            </a:r>
          </a:p>
          <a:p>
            <a:pPr algn="ctr"/>
            <a:r>
              <a:rPr b="0" sz="8800">
                <a:latin typeface="1훈하얀고양이 R"/>
              </a:rPr>
              <a:t>누가 셀 수 있는가</a:t>
            </a:r>
          </a:p>
          <a:p>
            <a:pPr algn="ctr"/>
            <a:r>
              <a:rPr b="0" sz="8800">
                <a:latin typeface="1훈하얀고양이 R"/>
              </a:rPr>
              <a:t>이만큼 무수히</a:t>
            </a:r>
          </a:p>
          <a:p>
            <a:pPr algn="ctr"/>
            <a:r>
              <a:rPr b="0" sz="8800">
                <a:latin typeface="1훈하얀고양이 R"/>
              </a:rPr>
              <a:t>성체를 찬송하세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4. 논밭에 이삭 수</a:t>
            </a:r>
          </a:p>
          <a:p>
            <a:pPr algn="ctr"/>
            <a:r>
              <a:rPr b="0" sz="8800">
                <a:latin typeface="1훈하얀고양이 R"/>
              </a:rPr>
              <a:t>누가 알 수 있는가</a:t>
            </a:r>
          </a:p>
          <a:p>
            <a:pPr algn="ctr"/>
            <a:r>
              <a:rPr b="0" sz="8800">
                <a:latin typeface="1훈하얀고양이 R"/>
              </a:rPr>
              <a:t>이만큼 무수히</a:t>
            </a:r>
          </a:p>
          <a:p>
            <a:pPr algn="ctr"/>
            <a:r>
              <a:rPr b="0" sz="8800">
                <a:latin typeface="1훈하얀고양이 R"/>
              </a:rPr>
              <a:t>성체를 찬송하세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성호경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5. 나무에 잎사귀</a:t>
            </a:r>
          </a:p>
          <a:p>
            <a:pPr algn="ctr"/>
            <a:r>
              <a:rPr b="0" sz="8800">
                <a:latin typeface="1훈하얀고양이 R"/>
              </a:rPr>
              <a:t>헤아릴 수 있는가</a:t>
            </a:r>
          </a:p>
          <a:p>
            <a:pPr algn="ctr"/>
            <a:r>
              <a:rPr b="0" sz="8800">
                <a:latin typeface="1훈하얀고양이 R"/>
              </a:rPr>
              <a:t>이만큼 무수히</a:t>
            </a:r>
          </a:p>
          <a:p>
            <a:pPr algn="ctr"/>
            <a:r>
              <a:rPr b="0" sz="8800">
                <a:latin typeface="1훈하얀고양이 R"/>
              </a:rPr>
              <a:t>성체를 찬송하세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6. 영원과 무궁을</a:t>
            </a:r>
          </a:p>
          <a:p>
            <a:pPr algn="ctr"/>
            <a:r>
              <a:rPr b="0" sz="8800">
                <a:latin typeface="1훈하얀고양이 R"/>
              </a:rPr>
              <a:t>깨달을 수 있는가</a:t>
            </a:r>
          </a:p>
          <a:p>
            <a:pPr algn="ctr"/>
            <a:r>
              <a:rPr b="0" sz="8800">
                <a:latin typeface="1훈하얀고양이 R"/>
              </a:rPr>
              <a:t>이만큼 무수히</a:t>
            </a:r>
          </a:p>
          <a:p>
            <a:pPr algn="ctr"/>
            <a:r>
              <a:rPr b="0" sz="8800">
                <a:latin typeface="1훈하얀고양이 R"/>
              </a:rPr>
              <a:t>성체를 찬송하세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주님께서 여러분과 함께</a:t>
            </a:r>
          </a:p>
          <a:p>
            <a:pPr algn="ctr"/>
            <a:r>
              <a:rPr b="1" sz="7200">
                <a:latin typeface="1훈하얀고양이 R"/>
              </a:rPr>
              <a:t>◎ 또한 사제의 영과 함께</a:t>
            </a:r>
          </a:p>
          <a:p>
            <a:pPr algn="ctr"/>
            <a:r>
              <a:rPr b="0" sz="7200">
                <a:latin typeface="1훈하얀고양이 R"/>
              </a:rPr>
              <a:t>† 전능하신 천주 성부와 성자와 </a:t>
            </a:r>
          </a:p>
          <a:p>
            <a:pPr algn="ctr"/>
            <a:r>
              <a:rPr b="0" sz="7200">
                <a:latin typeface="1훈하얀고양이 R"/>
              </a:rPr>
              <a:t>성령께서는 여기 모인 </a:t>
            </a:r>
          </a:p>
          <a:p>
            <a:pPr algn="ctr"/>
            <a:r>
              <a:rPr b="0" sz="7200">
                <a:latin typeface="1훈하얀고양이 R"/>
              </a:rPr>
              <a:t>모든 이에게 강복하소서.</a:t>
            </a:r>
          </a:p>
          <a:p>
            <a:pPr algn="ctr"/>
            <a:r>
              <a:rPr b="1" sz="7200">
                <a:latin typeface="1훈하얀고양이 R"/>
              </a:rPr>
              <a:t>◎ 아멘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파견성가</a:t>
            </a:r>
          </a:p>
          <a:p>
            <a:pPr algn="ctr"/>
            <a:r>
              <a:rPr b="0" sz="8800">
                <a:latin typeface="1훈하얀고양이 R"/>
              </a:rPr>
              <a:t>Bible Talk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우리 주 예수 그리스도의 은총과 </a:t>
            </a:r>
          </a:p>
          <a:p>
            <a:pPr algn="ctr"/>
            <a:r>
              <a:rPr b="0" sz="7200">
                <a:latin typeface="1훈하얀고양이 R"/>
              </a:rPr>
              <a:t>하느님의 사랑과 성령의 친교가 </a:t>
            </a:r>
          </a:p>
          <a:p>
            <a:pPr algn="ctr"/>
            <a:r>
              <a:rPr b="0" sz="7200">
                <a:latin typeface="1훈하얀고양이 R"/>
              </a:rPr>
              <a:t>여러분 모두와 함께</a:t>
            </a:r>
          </a:p>
          <a:p>
            <a:pPr algn="ctr"/>
            <a:r>
              <a:rPr b="1" sz="7200">
                <a:latin typeface="1훈하얀고양이 R"/>
              </a:rPr>
              <a:t>◎ 또한 사제의 영과 함께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형제 여러분, 구원의 신비를 </a:t>
            </a:r>
          </a:p>
          <a:p>
            <a:pPr algn="ctr"/>
            <a:r>
              <a:rPr b="0" sz="7200">
                <a:latin typeface="1훈하얀고양이 R"/>
              </a:rPr>
              <a:t>합당하게 거행하기 위하여</a:t>
            </a:r>
          </a:p>
          <a:p>
            <a:pPr algn="ctr"/>
            <a:r>
              <a:rPr b="0" sz="7200">
                <a:latin typeface="1훈하얀고양이 R"/>
              </a:rPr>
              <a:t>우리 죄를 반성합시다.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전능하신 하느님과 </a:t>
            </a:r>
          </a:p>
          <a:p>
            <a:pPr algn="ctr"/>
            <a:r>
              <a:rPr b="1" sz="7200">
                <a:latin typeface="1훈하얀고양이 R"/>
              </a:rPr>
              <a:t>형제들에게 고백하오니, </a:t>
            </a:r>
          </a:p>
          <a:p>
            <a:pPr algn="ctr"/>
            <a:r>
              <a:rPr b="1" sz="7200">
                <a:latin typeface="1훈하얀고양이 R"/>
              </a:rPr>
              <a:t>생각과 말과 행위로 죄를 </a:t>
            </a:r>
          </a:p>
          <a:p>
            <a:pPr algn="ctr"/>
            <a:r>
              <a:rPr b="1" sz="7200">
                <a:latin typeface="1훈하얀고양이 R"/>
              </a:rPr>
              <a:t>많이 지었으며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7200">
                <a:latin typeface="1훈하얀고양이 R"/>
              </a:rPr>
              <a:t>자주 의무를 소홀히 하였나이다.</a:t>
            </a:r>
          </a:p>
          <a:p>
            <a:pPr algn="ctr"/>
            <a:r>
              <a:rPr b="1" sz="7200">
                <a:latin typeface="1훈하얀고양이 R"/>
              </a:rPr>
              <a:t>제 탓이오, 제 탓이오</a:t>
            </a:r>
          </a:p>
          <a:p>
            <a:pPr algn="ctr"/>
            <a:r>
              <a:rPr b="1" sz="7200">
                <a:latin typeface="1훈하얀고양이 R"/>
              </a:rPr>
              <a:t>저의 큰 탓이옵니다.</a:t>
            </a:r>
          </a:p>
          <a:p>
            <a:pPr algn="ctr"/>
            <a:r>
              <a:rPr b="1" sz="7200">
                <a:latin typeface="1훈하얀고양이 R"/>
              </a:rPr>
              <a:t>그러므로 간절히 바라오니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7200">
                <a:latin typeface="1훈하얀고양이 R"/>
              </a:rPr>
              <a:t>평생 동정이신 성모마리아와 </a:t>
            </a:r>
          </a:p>
          <a:p>
            <a:pPr algn="ctr"/>
            <a:r>
              <a:rPr b="1" sz="7200">
                <a:latin typeface="1훈하얀고양이 R"/>
              </a:rPr>
              <a:t>모든 천사와 성인과 형제들은 </a:t>
            </a:r>
          </a:p>
          <a:p>
            <a:pPr algn="ctr"/>
            <a:r>
              <a:rPr b="1" sz="7200">
                <a:latin typeface="1훈하얀고양이 R"/>
              </a:rPr>
              <a:t>저를 위하여 하느님께 </a:t>
            </a:r>
          </a:p>
          <a:p>
            <a:pPr algn="ctr"/>
            <a:r>
              <a:rPr b="1" sz="7200">
                <a:latin typeface="1훈하얀고양이 R"/>
              </a:rPr>
              <a:t>빌어주소서.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입당송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전능하신 하느님,</a:t>
            </a:r>
          </a:p>
          <a:p>
            <a:pPr algn="ctr"/>
            <a:r>
              <a:rPr b="0" sz="7200">
                <a:latin typeface="1훈하얀고양이 R"/>
              </a:rPr>
              <a:t>저희에게 자비를 베푸시어</a:t>
            </a:r>
          </a:p>
          <a:p>
            <a:pPr algn="ctr"/>
            <a:r>
              <a:rPr b="0" sz="7200">
                <a:latin typeface="1훈하얀고양이 R"/>
              </a:rPr>
              <a:t>죄를 용서하시고 영원한 </a:t>
            </a:r>
          </a:p>
          <a:p>
            <a:pPr algn="ctr"/>
            <a:r>
              <a:rPr b="0" sz="7200">
                <a:latin typeface="1훈하얀고양이 R"/>
              </a:rPr>
              <a:t>생명으로 이끌어 주소서.</a:t>
            </a:r>
          </a:p>
          <a:p>
            <a:pPr algn="ctr"/>
            <a:r>
              <a:rPr b="1" sz="7200">
                <a:latin typeface="1훈하얀고양이 R"/>
              </a:rPr>
              <a:t>◎ 아멘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자비송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 자비를 베푸소서</a:t>
            </a:r>
          </a:p>
          <a:p>
            <a:pPr algn="ctr"/>
            <a:r>
              <a:rPr b="0" sz="8800">
                <a:latin typeface="1훈하얀고양이 R"/>
              </a:rPr>
              <a:t>주님 자비를 베푸소서</a:t>
            </a:r>
          </a:p>
          <a:p>
            <a:pPr algn="ctr"/>
            <a:r>
              <a:rPr b="0" sz="8800">
                <a:latin typeface="1훈하얀고양이 R"/>
              </a:rPr>
              <a:t>그리스도님 자비를 베푸소서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그리스도님 자비를 베푸소서</a:t>
            </a:r>
          </a:p>
          <a:p>
            <a:pPr algn="ctr"/>
            <a:r>
              <a:rPr b="0" sz="8800">
                <a:latin typeface="1훈하얀고양이 R"/>
              </a:rPr>
              <a:t>주님 자비를 베푸소서</a:t>
            </a:r>
          </a:p>
          <a:p>
            <a:pPr algn="ctr"/>
            <a:r>
              <a:rPr b="0" sz="8800">
                <a:latin typeface="1훈하얀고양이 R"/>
              </a:rPr>
              <a:t>주님 자비를 베푸소서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대영광송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† 하늘높은 데서는</a:t>
            </a:r>
          </a:p>
          <a:p>
            <a:pPr algn="ctr"/>
            <a:r>
              <a:rPr b="0" sz="8800">
                <a:latin typeface="1훈하얀고양이 R"/>
              </a:rPr>
              <a:t>하느님께 영광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땅에서는 주님께서 </a:t>
            </a:r>
          </a:p>
          <a:p>
            <a:pPr algn="ctr"/>
            <a:r>
              <a:rPr b="0" sz="8800">
                <a:latin typeface="1훈하얀고양이 R"/>
              </a:rPr>
              <a:t>사랑 하시는 사람들에게</a:t>
            </a:r>
          </a:p>
          <a:p>
            <a:pPr algn="ctr"/>
            <a:r>
              <a:rPr b="0" sz="8800">
                <a:latin typeface="1훈하얀고양이 R"/>
              </a:rPr>
              <a:t>평화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 하느님, 하늘의 임금님</a:t>
            </a:r>
          </a:p>
          <a:p>
            <a:pPr algn="ctr"/>
            <a:r>
              <a:rPr b="0" sz="8800">
                <a:latin typeface="1훈하얀고양이 R"/>
              </a:rPr>
              <a:t>전능하신 아버지 하느님</a:t>
            </a:r>
          </a:p>
          <a:p>
            <a:pPr algn="ctr"/>
            <a:r>
              <a:rPr b="0" sz="8800">
                <a:latin typeface="1훈하얀고양이 R"/>
              </a:rPr>
              <a:t>주님을 기리나이다</a:t>
            </a:r>
          </a:p>
          <a:p>
            <a:pPr algn="ctr"/>
            <a:r>
              <a:rPr b="0" sz="8800">
                <a:latin typeface="1훈하얀고양이 R"/>
              </a:rPr>
              <a:t>찬미하나이다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주님을 흠숭하나이다</a:t>
            </a:r>
          </a:p>
          <a:p>
            <a:pPr algn="ctr"/>
            <a:r>
              <a:rPr b="0" sz="8800">
                <a:latin typeface="1훈하얀고양이 R"/>
              </a:rPr>
              <a:t>찬양하나이다</a:t>
            </a:r>
          </a:p>
          <a:p>
            <a:pPr algn="ctr"/>
            <a:r>
              <a:rPr b="0" sz="8800">
                <a:latin typeface="1훈하얀고양이 R"/>
              </a:rPr>
              <a:t>주님 영광 크시오니</a:t>
            </a:r>
          </a:p>
          <a:p>
            <a:pPr algn="ctr"/>
            <a:r>
              <a:rPr b="0" sz="8800">
                <a:latin typeface="1훈하얀고양이 R"/>
              </a:rPr>
              <a:t>감사하나이다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외아들 주예수 그리스도님</a:t>
            </a:r>
          </a:p>
          <a:p>
            <a:pPr algn="ctr"/>
            <a:r>
              <a:rPr b="0" sz="8800">
                <a:latin typeface="1훈하얀고양이 R"/>
              </a:rPr>
              <a:t>주 하느님 성부의 아드님</a:t>
            </a:r>
          </a:p>
          <a:p>
            <a:pPr algn="ctr"/>
            <a:r>
              <a:rPr b="0" sz="8800">
                <a:latin typeface="1훈하얀고양이 R"/>
              </a:rPr>
              <a:t>하느님의 어린양</a:t>
            </a:r>
          </a:p>
          <a:p>
            <a:pPr algn="ctr"/>
            <a:r>
              <a:rPr b="0" sz="8800">
                <a:latin typeface="1훈하얀고양이 R"/>
              </a:rPr>
              <a:t>하느님의 어린양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저는 다시 살아나, 여전히 </a:t>
            </a:r>
          </a:p>
          <a:p>
            <a:pPr algn="ctr"/>
            <a:r>
              <a:rPr b="0" sz="8800">
                <a:latin typeface="1훈하얀고양이 R"/>
              </a:rPr>
              <a:t>당신 안에 있나이다. </a:t>
            </a:r>
          </a:p>
          <a:p>
            <a:pPr algn="ctr"/>
            <a:r>
              <a:rPr b="0" sz="8800">
                <a:latin typeface="1훈하얀고양이 R"/>
              </a:rPr>
              <a:t>알렐루야. 제 위에 당신 </a:t>
            </a:r>
          </a:p>
          <a:p>
            <a:pPr algn="ctr"/>
            <a:r>
              <a:rPr b="0" sz="8800">
                <a:latin typeface="1훈하얀고양이 R"/>
              </a:rPr>
              <a:t>손을 얹어 주셨나이다. </a:t>
            </a:r>
          </a:p>
          <a:p>
            <a:pPr algn="ctr"/>
            <a:r>
              <a:rPr b="0" sz="8800">
                <a:latin typeface="1훈하얀고양이 R"/>
              </a:rPr>
              <a:t>알렐루야. 당신 지혜는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세상의 죄를 없애시는 주님</a:t>
            </a:r>
          </a:p>
          <a:p>
            <a:pPr algn="ctr"/>
            <a:r>
              <a:rPr b="0" sz="8800">
                <a:latin typeface="1훈하얀고양이 R"/>
              </a:rPr>
              <a:t>저희에게 자비를 베푸소서.</a:t>
            </a:r>
          </a:p>
          <a:p>
            <a:pPr algn="ctr"/>
            <a:r>
              <a:rPr b="0" sz="8800">
                <a:latin typeface="1훈하얀고양이 R"/>
              </a:rPr>
              <a:t>세상의 죄를 없애시는 주님</a:t>
            </a:r>
          </a:p>
          <a:p>
            <a:pPr algn="ctr"/>
            <a:r>
              <a:rPr b="0" sz="8800">
                <a:latin typeface="1훈하얀고양이 R"/>
              </a:rPr>
              <a:t>저희의 기도를 들어주소서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성부 오른편에 앉아계신 주님</a:t>
            </a:r>
          </a:p>
          <a:p>
            <a:pPr algn="ctr"/>
            <a:r>
              <a:rPr b="0" sz="8800">
                <a:latin typeface="1훈하얀고양이 R"/>
              </a:rPr>
              <a:t>저희에게 자비를 베푸소서</a:t>
            </a:r>
          </a:p>
          <a:p>
            <a:pPr algn="ctr"/>
            <a:r>
              <a:rPr b="0" sz="8800">
                <a:latin typeface="1훈하얀고양이 R"/>
              </a:rPr>
              <a:t>홀로 거룩하시고</a:t>
            </a:r>
          </a:p>
          <a:p>
            <a:pPr algn="ctr"/>
            <a:r>
              <a:rPr b="0" sz="8800">
                <a:latin typeface="1훈하얀고양이 R"/>
              </a:rPr>
              <a:t>홀로 주님이시며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홀로 높으신 예수 그리스도님</a:t>
            </a:r>
          </a:p>
          <a:p>
            <a:pPr algn="ctr"/>
            <a:r>
              <a:rPr b="0" sz="8800">
                <a:latin typeface="1훈하얀고양이 R"/>
              </a:rPr>
              <a:t>성령과 함께 아버지 </a:t>
            </a:r>
          </a:p>
          <a:p>
            <a:pPr algn="ctr"/>
            <a:r>
              <a:rPr b="0" sz="8800">
                <a:latin typeface="1훈하얀고양이 R"/>
              </a:rPr>
              <a:t>하느님의 영광 안에 </a:t>
            </a:r>
          </a:p>
          <a:p>
            <a:pPr algn="ctr"/>
            <a:r>
              <a:rPr b="0" sz="8800">
                <a:latin typeface="1훈하얀고양이 R"/>
              </a:rPr>
              <a:t>계시나이다 </a:t>
            </a:r>
          </a:p>
          <a:p>
            <a:pPr algn="ctr"/>
            <a:r>
              <a:rPr b="0" sz="8800">
                <a:latin typeface="1훈하얀고양이 R"/>
              </a:rPr>
              <a:t>아멘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본기도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하느님, 오늘 </a:t>
            </a:r>
          </a:p>
          <a:p>
            <a:pPr algn="ctr"/>
            <a:r>
              <a:rPr b="0" sz="8800">
                <a:latin typeface="1훈하얀고양이 R"/>
              </a:rPr>
              <a:t>외아드님께서 죽음을 </a:t>
            </a:r>
          </a:p>
          <a:p>
            <a:pPr algn="ctr"/>
            <a:r>
              <a:rPr b="0" sz="8800">
                <a:latin typeface="1훈하얀고양이 R"/>
              </a:rPr>
              <a:t>이기시고 영원한 생명의 </a:t>
            </a:r>
          </a:p>
          <a:p>
            <a:pPr algn="ctr"/>
            <a:r>
              <a:rPr b="0" sz="8800">
                <a:latin typeface="1훈하얀고양이 R"/>
              </a:rPr>
              <a:t>문을 열어 주셨으니 </a:t>
            </a:r>
          </a:p>
          <a:p>
            <a:pPr algn="ctr"/>
            <a:r>
              <a:rPr b="0" sz="8800">
                <a:latin typeface="1훈하얀고양이 R"/>
              </a:rPr>
              <a:t>저희가 주님의 부활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대축제를 지내며 성령의 </a:t>
            </a:r>
          </a:p>
          <a:p>
            <a:pPr algn="ctr"/>
            <a:r>
              <a:rPr b="0" sz="8800">
                <a:latin typeface="1훈하얀고양이 R"/>
              </a:rPr>
              <a:t>힘으로 새로워지고 </a:t>
            </a:r>
          </a:p>
          <a:p>
            <a:pPr algn="ctr"/>
            <a:r>
              <a:rPr b="0" sz="8800">
                <a:latin typeface="1훈하얀고양이 R"/>
              </a:rPr>
              <a:t>생명의 빛을 받아 </a:t>
            </a:r>
          </a:p>
          <a:p>
            <a:pPr algn="ctr"/>
            <a:r>
              <a:rPr b="0" sz="8800">
                <a:latin typeface="1훈하얀고양이 R"/>
              </a:rPr>
              <a:t>부활하게 하소서.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제1 독서</a:t>
            </a:r>
          </a:p>
          <a:p>
            <a:pPr algn="ctr"/>
            <a:r>
              <a:rPr b="0" sz="6500">
                <a:latin typeface="1훈하얀고양이 R"/>
              </a:rPr>
              <a:t>사도행전 10,34ㄱ.37ㄴ-43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화답송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예수님께서 저희에게</a:t>
            </a:r>
          </a:p>
          <a:p>
            <a:pPr algn="ctr"/>
            <a:r>
              <a:rPr b="0" sz="8800">
                <a:latin typeface="1훈하얀고양이 R"/>
              </a:rPr>
              <a:t>말씀하신 것처럼</a:t>
            </a:r>
          </a:p>
          <a:p>
            <a:pPr algn="ctr"/>
            <a:r>
              <a:rPr b="0" sz="8800">
                <a:latin typeface="1훈하얀고양이 R"/>
              </a:rPr>
              <a:t>저희는 서로서로</a:t>
            </a:r>
          </a:p>
          <a:p>
            <a:pPr algn="ctr"/>
            <a:r>
              <a:rPr b="0" sz="8800">
                <a:latin typeface="1훈하얀고양이 R"/>
              </a:rPr>
              <a:t>사랑하며 살아갈래요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 예수님께서 저희에게</a:t>
            </a:r>
          </a:p>
          <a:p>
            <a:pPr algn="ctr"/>
            <a:r>
              <a:rPr b="0" sz="8800">
                <a:latin typeface="1훈하얀고양이 R"/>
              </a:rPr>
              <a:t>말씀하신 것처럼</a:t>
            </a:r>
          </a:p>
          <a:p>
            <a:pPr algn="ctr"/>
            <a:r>
              <a:rPr b="0" sz="8800">
                <a:latin typeface="1훈하얀고양이 R"/>
              </a:rPr>
              <a:t>저희는 서로서로</a:t>
            </a:r>
          </a:p>
          <a:p>
            <a:pPr algn="ctr"/>
            <a:r>
              <a:rPr b="0" sz="8800">
                <a:latin typeface="1훈하얀고양이 R"/>
              </a:rPr>
              <a:t>감사하며 살아갈래요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놀라운 일 이루셨나이다. </a:t>
            </a:r>
          </a:p>
          <a:p>
            <a:pPr algn="ctr"/>
            <a:r>
              <a:rPr b="0" sz="8800">
                <a:latin typeface="1훈하얀고양이 R"/>
              </a:rPr>
              <a:t>알렐루야, 알렐루야.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제2 독서</a:t>
            </a:r>
          </a:p>
          <a:p>
            <a:pPr algn="ctr"/>
            <a:r>
              <a:rPr b="0" sz="6500">
                <a:latin typeface="1훈하얀고양이 R"/>
              </a:rPr>
              <a:t>사도 바오로의 콜로새서 3,1-4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부속가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11500">
                <a:latin typeface="1훈하얀고양이 R"/>
              </a:rPr>
              <a:t>파스카</a:t>
            </a:r>
          </a:p>
          <a:p>
            <a:pPr algn="ctr"/>
            <a:r>
              <a:rPr b="0" sz="11500">
                <a:latin typeface="1훈하얀고양이 R"/>
              </a:rPr>
              <a:t>희생제물</a:t>
            </a:r>
          </a:p>
          <a:p>
            <a:pPr algn="ctr"/>
            <a:r>
              <a:rPr b="0" sz="11500">
                <a:latin typeface="1훈하얀고양이 R"/>
              </a:rPr>
              <a:t>우리모두</a:t>
            </a:r>
          </a:p>
          <a:p>
            <a:pPr algn="ctr"/>
            <a:r>
              <a:rPr b="0" sz="11500">
                <a:latin typeface="1훈하얀고양이 R"/>
              </a:rPr>
              <a:t>찬미하세.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11500">
                <a:latin typeface="1훈하얀고양이 R"/>
              </a:rPr>
              <a:t>그리스도</a:t>
            </a:r>
          </a:p>
          <a:p>
            <a:pPr algn="ctr"/>
            <a:r>
              <a:rPr b="0" sz="11500">
                <a:latin typeface="1훈하얀고양이 R"/>
              </a:rPr>
              <a:t>죄인들을</a:t>
            </a:r>
          </a:p>
          <a:p>
            <a:pPr algn="ctr"/>
            <a:r>
              <a:rPr b="0" sz="11500">
                <a:latin typeface="1훈하얀고양이 R"/>
              </a:rPr>
              <a:t>아버지께</a:t>
            </a:r>
          </a:p>
          <a:p>
            <a:pPr algn="ctr"/>
            <a:r>
              <a:rPr b="0" sz="11500">
                <a:latin typeface="1훈하얀고양이 R"/>
              </a:rPr>
              <a:t>화해시켜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11500">
                <a:latin typeface="1훈하얀고양이 R"/>
              </a:rPr>
              <a:t>무죄하신</a:t>
            </a:r>
          </a:p>
          <a:p>
            <a:pPr algn="ctr"/>
            <a:r>
              <a:rPr b="0" sz="11500">
                <a:latin typeface="1훈하얀고양이 R"/>
              </a:rPr>
              <a:t>어린양이</a:t>
            </a:r>
          </a:p>
          <a:p>
            <a:pPr algn="ctr"/>
            <a:r>
              <a:rPr b="0" sz="11500">
                <a:latin typeface="1훈하얀고양이 R"/>
              </a:rPr>
              <a:t>양떼들을</a:t>
            </a:r>
          </a:p>
          <a:p>
            <a:pPr algn="ctr"/>
            <a:r>
              <a:rPr b="0" sz="11500">
                <a:latin typeface="1훈하얀고양이 R"/>
              </a:rPr>
              <a:t>구하셨네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11500">
                <a:latin typeface="1훈하얀고양이 R"/>
              </a:rPr>
              <a:t>죽음생명</a:t>
            </a:r>
          </a:p>
          <a:p>
            <a:pPr algn="ctr"/>
            <a:r>
              <a:rPr b="0" sz="11500">
                <a:latin typeface="1훈하얀고양이 R"/>
              </a:rPr>
              <a:t>싸움에서</a:t>
            </a:r>
          </a:p>
          <a:p>
            <a:pPr algn="ctr"/>
            <a:r>
              <a:rPr b="0" sz="11500">
                <a:latin typeface="1훈하얀고양이 R"/>
              </a:rPr>
              <a:t>참혹하게</a:t>
            </a:r>
          </a:p>
          <a:p>
            <a:pPr algn="ctr"/>
            <a:r>
              <a:rPr b="0" sz="11500">
                <a:latin typeface="1훈하얀고양이 R"/>
              </a:rPr>
              <a:t>돌아가신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11500">
                <a:latin typeface="1훈하얀고양이 R"/>
              </a:rPr>
              <a:t>불사불멸</a:t>
            </a:r>
          </a:p>
          <a:p>
            <a:pPr algn="ctr"/>
            <a:r>
              <a:rPr b="0" sz="11500">
                <a:latin typeface="1훈하얀고양이 R"/>
              </a:rPr>
              <a:t>용사께서</a:t>
            </a:r>
          </a:p>
          <a:p>
            <a:pPr algn="ctr"/>
            <a:r>
              <a:rPr b="0" sz="11500">
                <a:latin typeface="1훈하얀고양이 R"/>
              </a:rPr>
              <a:t>다시살아</a:t>
            </a:r>
          </a:p>
          <a:p>
            <a:pPr algn="ctr"/>
            <a:r>
              <a:rPr b="0" sz="11500">
                <a:latin typeface="1훈하얀고양이 R"/>
              </a:rPr>
              <a:t>다스리네.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11500">
                <a:latin typeface="1훈하얀고양이 R"/>
              </a:rPr>
              <a:t>마리아</a:t>
            </a:r>
          </a:p>
          <a:p>
            <a:pPr algn="ctr"/>
            <a:r>
              <a:rPr b="0" sz="11500">
                <a:latin typeface="1훈하얀고양이 R"/>
              </a:rPr>
              <a:t>말하여라</a:t>
            </a:r>
          </a:p>
          <a:p>
            <a:pPr algn="ctr"/>
            <a:r>
              <a:rPr b="0" sz="11500">
                <a:latin typeface="1훈하얀고양이 R"/>
              </a:rPr>
              <a:t>무엇을</a:t>
            </a:r>
          </a:p>
          <a:p>
            <a:pPr algn="ctr"/>
            <a:r>
              <a:rPr b="0" sz="11500">
                <a:latin typeface="1훈하얀고양이 R"/>
              </a:rPr>
              <a:t>보았는지.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11500">
                <a:latin typeface="1훈하얀고양이 R"/>
              </a:rPr>
              <a:t>살아나신</a:t>
            </a:r>
          </a:p>
          <a:p>
            <a:pPr algn="ctr"/>
            <a:r>
              <a:rPr b="0" sz="11500">
                <a:latin typeface="1훈하얀고양이 R"/>
              </a:rPr>
              <a:t>주님무덤</a:t>
            </a:r>
          </a:p>
          <a:p>
            <a:pPr algn="ctr"/>
            <a:r>
              <a:rPr b="0" sz="11500">
                <a:latin typeface="1훈하얀고양이 R"/>
              </a:rPr>
              <a:t>부활하신</a:t>
            </a:r>
          </a:p>
          <a:p>
            <a:pPr algn="ctr"/>
            <a:r>
              <a:rPr b="0" sz="11500">
                <a:latin typeface="1훈하얀고양이 R"/>
              </a:rPr>
              <a:t>주님영광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11500">
                <a:latin typeface="1훈하얀고양이 R"/>
              </a:rPr>
              <a:t>목격자</a:t>
            </a:r>
          </a:p>
          <a:p>
            <a:pPr algn="ctr"/>
            <a:r>
              <a:rPr b="0" sz="11500">
                <a:latin typeface="1훈하얀고양이 R"/>
              </a:rPr>
              <a:t>천사들과</a:t>
            </a:r>
          </a:p>
          <a:p>
            <a:pPr algn="ctr"/>
            <a:r>
              <a:rPr b="0" sz="11500">
                <a:latin typeface="1훈하얀고양이 R"/>
              </a:rPr>
              <a:t>수의염포</a:t>
            </a:r>
          </a:p>
          <a:p>
            <a:pPr algn="ctr"/>
            <a:r>
              <a:rPr b="0" sz="11500">
                <a:latin typeface="1훈하얀고양이 R"/>
              </a:rPr>
              <a:t>난보았네.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입당성가</a:t>
            </a:r>
          </a:p>
          <a:p>
            <a:pPr algn="ctr"/>
            <a:r>
              <a:rPr b="0" sz="8800">
                <a:latin typeface="1훈하얀고양이 R"/>
              </a:rPr>
              <a:t>144 예수 부활하셨도다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11500">
                <a:latin typeface="1훈하얀고양이 R"/>
              </a:rPr>
              <a:t>그리스도</a:t>
            </a:r>
          </a:p>
          <a:p>
            <a:pPr algn="ctr"/>
            <a:r>
              <a:rPr b="0" sz="11500">
                <a:latin typeface="1훈하얀고양이 R"/>
              </a:rPr>
              <a:t>나의희망</a:t>
            </a:r>
          </a:p>
          <a:p>
            <a:pPr algn="ctr"/>
            <a:r>
              <a:rPr b="0" sz="11500">
                <a:latin typeface="1훈하얀고양이 R"/>
              </a:rPr>
              <a:t>죽음에서</a:t>
            </a:r>
          </a:p>
          <a:p>
            <a:pPr algn="ctr"/>
            <a:r>
              <a:rPr b="0" sz="11500">
                <a:latin typeface="1훈하얀고양이 R"/>
              </a:rPr>
              <a:t>부활했네.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11500">
                <a:latin typeface="1훈하얀고양이 R"/>
              </a:rPr>
              <a:t>너희보다</a:t>
            </a:r>
          </a:p>
          <a:p>
            <a:pPr algn="ctr"/>
            <a:r>
              <a:rPr b="0" sz="11500">
                <a:latin typeface="1훈하얀고양이 R"/>
              </a:rPr>
              <a:t>먼저앞서</a:t>
            </a:r>
          </a:p>
          <a:p>
            <a:pPr algn="ctr"/>
            <a:r>
              <a:rPr b="0" sz="11500">
                <a:latin typeface="1훈하얀고양이 R"/>
              </a:rPr>
              <a:t>갈릴래아</a:t>
            </a:r>
          </a:p>
          <a:p>
            <a:pPr algn="ctr"/>
            <a:r>
              <a:rPr b="0" sz="11500">
                <a:latin typeface="1훈하얀고양이 R"/>
              </a:rPr>
              <a:t>가시리라.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11500">
                <a:latin typeface="1훈하얀고양이 R"/>
              </a:rPr>
              <a:t>그리스도</a:t>
            </a:r>
          </a:p>
          <a:p>
            <a:pPr algn="ctr"/>
            <a:r>
              <a:rPr b="0" sz="11500">
                <a:latin typeface="1훈하얀고양이 R"/>
              </a:rPr>
              <a:t>부활하심</a:t>
            </a:r>
          </a:p>
          <a:p>
            <a:pPr algn="ctr"/>
            <a:r>
              <a:rPr b="0" sz="11500">
                <a:latin typeface="1훈하얀고양이 R"/>
              </a:rPr>
              <a:t>저희굳게</a:t>
            </a:r>
          </a:p>
          <a:p>
            <a:pPr algn="ctr"/>
            <a:r>
              <a:rPr b="0" sz="11500">
                <a:latin typeface="1훈하얀고양이 R"/>
              </a:rPr>
              <a:t>믿사오니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11500">
                <a:latin typeface="1훈하얀고양이 R"/>
              </a:rPr>
              <a:t>승리하신</a:t>
            </a:r>
          </a:p>
          <a:p>
            <a:pPr algn="ctr"/>
            <a:r>
              <a:rPr b="0" sz="11500">
                <a:latin typeface="1훈하얀고양이 R"/>
              </a:rPr>
              <a:t>임금님</a:t>
            </a:r>
          </a:p>
          <a:p>
            <a:pPr algn="ctr"/>
            <a:r>
              <a:rPr b="0" sz="11500">
                <a:latin typeface="1훈하얀고양이 R"/>
              </a:rPr>
              <a:t>자비를</a:t>
            </a:r>
          </a:p>
          <a:p>
            <a:pPr algn="ctr"/>
            <a:r>
              <a:rPr b="0" sz="11500">
                <a:latin typeface="1훈하얀고양이 R"/>
              </a:rPr>
              <a:t>베푸소서.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복음환호송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알렐루야 알렐루야</a:t>
            </a:r>
          </a:p>
          <a:p>
            <a:pPr algn="ctr"/>
            <a:r>
              <a:rPr b="0" sz="8800">
                <a:latin typeface="1훈하얀고양이 R"/>
              </a:rPr>
              <a:t>알렐루야 알렐루야</a:t>
            </a:r>
          </a:p>
          <a:p>
            <a:pPr algn="ctr"/>
            <a:r>
              <a:rPr b="0" sz="8800">
                <a:latin typeface="1훈하얀고양이 R"/>
              </a:rPr>
              <a:t>알렐루야 알렐루야</a:t>
            </a:r>
          </a:p>
          <a:p>
            <a:pPr algn="ctr"/>
            <a:r>
              <a:rPr b="0" sz="8800">
                <a:latin typeface="1훈하얀고양이 R"/>
              </a:rPr>
              <a:t>알렐루 알레루야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복음</a:t>
            </a:r>
          </a:p>
          <a:p>
            <a:pPr algn="ctr"/>
            <a:r>
              <a:rPr b="0" sz="6500">
                <a:latin typeface="1훈하얀고양이 R"/>
              </a:rPr>
              <a:t>요한 20,1-9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†주님께서 여러분과 함께</a:t>
            </a:r>
          </a:p>
          <a:p>
            <a:pPr algn="ctr"/>
            <a:r>
              <a:rPr b="1" sz="8800">
                <a:latin typeface="1훈하얀고양이 R"/>
              </a:rPr>
              <a:t>◎또한 사제의 영과 함께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†요한이 전한</a:t>
            </a:r>
          </a:p>
          <a:p>
            <a:pPr algn="ctr"/>
            <a:r>
              <a:rPr b="0" sz="8800">
                <a:latin typeface="1훈하얀고양이 R"/>
              </a:rPr>
              <a:t>거룩한 복음입니다.</a:t>
            </a:r>
          </a:p>
          <a:p>
            <a:pPr algn="ctr"/>
            <a:r>
              <a:rPr b="1" sz="8800">
                <a:latin typeface="1훈하얀고양이 R"/>
              </a:rPr>
              <a:t>◎주님 영광 받으소서.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주간 첫날 이른 아침, </a:t>
            </a:r>
          </a:p>
          <a:p>
            <a:pPr algn="ctr"/>
            <a:r>
              <a:rPr b="0" sz="8800">
                <a:latin typeface="1훈하얀고양이 R"/>
              </a:rPr>
              <a:t>아직도 어두울 때에 </a:t>
            </a:r>
          </a:p>
          <a:p>
            <a:pPr algn="ctr"/>
            <a:r>
              <a:rPr b="0" sz="8800">
                <a:latin typeface="1훈하얀고양이 R"/>
              </a:rPr>
              <a:t>마리아 막달레나가 </a:t>
            </a:r>
          </a:p>
          <a:p>
            <a:pPr algn="ctr"/>
            <a:r>
              <a:rPr b="0" sz="8800">
                <a:latin typeface="1훈하얀고양이 R"/>
              </a:rPr>
              <a:t>무덤에 가서 보니, 무덤을 </a:t>
            </a:r>
          </a:p>
          <a:p>
            <a:pPr algn="ctr"/>
            <a:r>
              <a:rPr b="0" sz="8800">
                <a:latin typeface="1훈하얀고양이 R"/>
              </a:rPr>
              <a:t>막았던 돌이 치워져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예수 부활 하셨도다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  <a:p>
            <a:pPr algn="ctr"/>
            <a:r>
              <a:rPr b="0" sz="8800">
                <a:latin typeface="1훈하얀고양이 R"/>
              </a:rPr>
              <a:t>만백성아 환호하라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있었다. 그래서 그 여자는 </a:t>
            </a:r>
          </a:p>
          <a:p>
            <a:pPr algn="ctr"/>
            <a:r>
              <a:rPr b="0" sz="8800">
                <a:latin typeface="1훈하얀고양이 R"/>
              </a:rPr>
              <a:t>시몬 베드로와 </a:t>
            </a:r>
          </a:p>
          <a:p>
            <a:pPr algn="ctr"/>
            <a:r>
              <a:rPr b="0" sz="8800">
                <a:latin typeface="1훈하얀고양이 R"/>
              </a:rPr>
              <a:t>예수님께서 사랑하신 </a:t>
            </a:r>
          </a:p>
          <a:p>
            <a:pPr algn="ctr"/>
            <a:r>
              <a:rPr b="0" sz="8800">
                <a:latin typeface="1훈하얀고양이 R"/>
              </a:rPr>
              <a:t>다른 제자에게 달려가서 </a:t>
            </a:r>
          </a:p>
          <a:p>
            <a:pPr algn="ctr"/>
            <a:r>
              <a:rPr b="0" sz="8800">
                <a:latin typeface="1훈하얀고양이 R"/>
              </a:rPr>
              <a:t>말하였다. “누가 주님을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무덤에서 꺼내 갔습니다. </a:t>
            </a:r>
          </a:p>
          <a:p>
            <a:pPr algn="ctr"/>
            <a:r>
              <a:rPr b="0" sz="8800">
                <a:latin typeface="1훈하얀고양이 R"/>
              </a:rPr>
              <a:t>어디에 모셨는지 </a:t>
            </a:r>
          </a:p>
          <a:p>
            <a:pPr algn="ctr"/>
            <a:r>
              <a:rPr b="0" sz="8800">
                <a:latin typeface="1훈하얀고양이 R"/>
              </a:rPr>
              <a:t>모르겠습니다.” </a:t>
            </a:r>
          </a:p>
          <a:p>
            <a:pPr algn="ctr"/>
            <a:r>
              <a:rPr b="0" sz="8800">
                <a:latin typeface="1훈하얀고양이 R"/>
              </a:rPr>
              <a:t>베드로와 다른 제자는 </a:t>
            </a:r>
          </a:p>
          <a:p>
            <a:pPr algn="ctr"/>
            <a:r>
              <a:rPr b="0" sz="8800">
                <a:latin typeface="1훈하얀고양이 R"/>
              </a:rPr>
              <a:t>밖으로 나와 무덤으로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갔다. 두 사람이 함께 </a:t>
            </a:r>
          </a:p>
          <a:p>
            <a:pPr algn="ctr"/>
            <a:r>
              <a:rPr b="0" sz="8800">
                <a:latin typeface="1훈하얀고양이 R"/>
              </a:rPr>
              <a:t>달렸는데, 다른 제자가 </a:t>
            </a:r>
          </a:p>
          <a:p>
            <a:pPr algn="ctr"/>
            <a:r>
              <a:rPr b="0" sz="8800">
                <a:latin typeface="1훈하얀고양이 R"/>
              </a:rPr>
              <a:t>베드로보다 빨리 달려 </a:t>
            </a:r>
          </a:p>
          <a:p>
            <a:pPr algn="ctr"/>
            <a:r>
              <a:rPr b="0" sz="8800">
                <a:latin typeface="1훈하얀고양이 R"/>
              </a:rPr>
              <a:t>무덤에 먼저 다다랐다. </a:t>
            </a:r>
          </a:p>
          <a:p>
            <a:pPr algn="ctr"/>
            <a:r>
              <a:rPr b="0" sz="8800">
                <a:latin typeface="1훈하얀고양이 R"/>
              </a:rPr>
              <a:t>그는 몸을 굽혀 아마포가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놓여 있는 것을 보기는 </a:t>
            </a:r>
          </a:p>
          <a:p>
            <a:pPr algn="ctr"/>
            <a:r>
              <a:rPr b="0" sz="8800">
                <a:latin typeface="1훈하얀고양이 R"/>
              </a:rPr>
              <a:t>하였지만, 안으로 </a:t>
            </a:r>
          </a:p>
          <a:p>
            <a:pPr algn="ctr"/>
            <a:r>
              <a:rPr b="0" sz="8800">
                <a:latin typeface="1훈하얀고양이 R"/>
              </a:rPr>
              <a:t>들어가지는 않았다. 시몬 </a:t>
            </a:r>
          </a:p>
          <a:p>
            <a:pPr algn="ctr"/>
            <a:r>
              <a:rPr b="0" sz="8800">
                <a:latin typeface="1훈하얀고양이 R"/>
              </a:rPr>
              <a:t>베드로가 뒤따라와서 </a:t>
            </a:r>
          </a:p>
          <a:p>
            <a:pPr algn="ctr"/>
            <a:r>
              <a:rPr b="0" sz="8800">
                <a:latin typeface="1훈하얀고양이 R"/>
              </a:rPr>
              <a:t>무덤으로 들어가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아마포가 놓여 있는 것을 </a:t>
            </a:r>
          </a:p>
          <a:p>
            <a:pPr algn="ctr"/>
            <a:r>
              <a:rPr b="0" sz="8800">
                <a:latin typeface="1훈하얀고양이 R"/>
              </a:rPr>
              <a:t>보았다. 예수님의 얼굴을 </a:t>
            </a:r>
          </a:p>
          <a:p>
            <a:pPr algn="ctr"/>
            <a:r>
              <a:rPr b="0" sz="8800">
                <a:latin typeface="1훈하얀고양이 R"/>
              </a:rPr>
              <a:t>쌌던 수건은 아마포와 </a:t>
            </a:r>
          </a:p>
          <a:p>
            <a:pPr algn="ctr"/>
            <a:r>
              <a:rPr b="0" sz="8800">
                <a:latin typeface="1훈하얀고양이 R"/>
              </a:rPr>
              <a:t>함께 놓여 있지 않고, </a:t>
            </a:r>
          </a:p>
          <a:p>
            <a:pPr algn="ctr"/>
            <a:r>
              <a:rPr b="0" sz="8800">
                <a:latin typeface="1훈하얀고양이 R"/>
              </a:rPr>
              <a:t>따로 한곳에 개켜져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있었다. 그제야 무덤에 </a:t>
            </a:r>
          </a:p>
          <a:p>
            <a:pPr algn="ctr"/>
            <a:r>
              <a:rPr b="0" sz="8800">
                <a:latin typeface="1훈하얀고양이 R"/>
              </a:rPr>
              <a:t>먼저 다다른 다른 제자도 </a:t>
            </a:r>
          </a:p>
          <a:p>
            <a:pPr algn="ctr"/>
            <a:r>
              <a:rPr b="0" sz="8800">
                <a:latin typeface="1훈하얀고양이 R"/>
              </a:rPr>
              <a:t>들어갔다. 그리고 보고 </a:t>
            </a:r>
          </a:p>
          <a:p>
            <a:pPr algn="ctr"/>
            <a:r>
              <a:rPr b="0" sz="8800">
                <a:latin typeface="1훈하얀고양이 R"/>
              </a:rPr>
              <a:t>믿었다. 사실 그들은 </a:t>
            </a:r>
          </a:p>
          <a:p>
            <a:pPr algn="ctr"/>
            <a:r>
              <a:rPr b="0" sz="8800">
                <a:latin typeface="1훈하얀고양이 R"/>
              </a:rPr>
              <a:t>예수님께서 죽은 이들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가운데에서 다시 </a:t>
            </a:r>
          </a:p>
          <a:p>
            <a:pPr algn="ctr"/>
            <a:r>
              <a:rPr b="0" sz="8800">
                <a:latin typeface="1훈하얀고양이 R"/>
              </a:rPr>
              <a:t>살아나셔야 한다는 성경 </a:t>
            </a:r>
          </a:p>
          <a:p>
            <a:pPr algn="ctr"/>
            <a:r>
              <a:rPr b="0" sz="8800">
                <a:latin typeface="1훈하얀고양이 R"/>
              </a:rPr>
              <a:t>말씀을 아직 깨닫지 </a:t>
            </a:r>
          </a:p>
          <a:p>
            <a:pPr algn="ctr"/>
            <a:r>
              <a:rPr b="0" sz="8800">
                <a:latin typeface="1훈하얀고양이 R"/>
              </a:rPr>
              <a:t>못하고 있었던 것이다.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주님의 말씀입니다.</a:t>
            </a:r>
          </a:p>
          <a:p>
            <a:pPr algn="ctr"/>
            <a:r>
              <a:rPr b="1" sz="8800">
                <a:latin typeface="1훈하얀고양이 R"/>
              </a:rPr>
              <a:t>◎ 그리스도님 찬미합니다.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강론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Q1.</a:t>
            </a:r>
          </a:p>
          <a:p>
            <a:pPr algn="ctr"/>
            <a:r>
              <a:rPr b="0" sz="8800">
                <a:latin typeface="1훈하얀고양이 R"/>
              </a:rPr>
              <a:t>오늘 복음에서, 제자들이 </a:t>
            </a:r>
          </a:p>
          <a:p>
            <a:pPr algn="ctr"/>
            <a:r>
              <a:rPr b="0" sz="8800">
                <a:latin typeface="1훈하얀고양이 R"/>
              </a:rPr>
              <a:t>깨닫지 못한 성경의 </a:t>
            </a:r>
          </a:p>
          <a:p>
            <a:pPr algn="ctr"/>
            <a:r>
              <a:rPr b="0" sz="8800">
                <a:latin typeface="1훈하얀고양이 R"/>
              </a:rPr>
              <a:t>말씀은 무엇일까요?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천사들도 즐거워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  <a:p>
            <a:pPr algn="ctr"/>
            <a:r>
              <a:rPr b="0" sz="8800">
                <a:latin typeface="1훈하얀고양이 R"/>
              </a:rPr>
              <a:t>기뻐 찬미 노래하네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A1.</a:t>
            </a:r>
          </a:p>
          <a:p>
            <a:pPr algn="ctr"/>
            <a:r>
              <a:rPr b="0" sz="8800">
                <a:latin typeface="1훈하얀고양이 R"/>
              </a:rPr>
              <a:t>예수님께서 죽은 이들 </a:t>
            </a:r>
          </a:p>
          <a:p>
            <a:pPr algn="ctr"/>
            <a:r>
              <a:rPr b="0" sz="8800">
                <a:latin typeface="1훈하얀고양이 R"/>
              </a:rPr>
              <a:t>가운데에서 다시 </a:t>
            </a:r>
          </a:p>
          <a:p>
            <a:pPr algn="ctr"/>
            <a:r>
              <a:rPr b="0" sz="8800">
                <a:latin typeface="1훈하얀고양이 R"/>
              </a:rPr>
              <a:t>살아나셔야 한다는 말씀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신앙고백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보편지향기도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8800">
                <a:latin typeface="1훈하얀고양이 R"/>
              </a:rPr>
              <a:t>1. 교회를 위하여 </a:t>
            </a:r>
          </a:p>
          <a:p>
            <a:pPr algn="ctr"/>
            <a:r>
              <a:rPr b="1" sz="8800">
                <a:latin typeface="1훈하얀고양이 R"/>
              </a:rPr>
              <a:t>기도합시다.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지혜로우신 주님,</a:t>
            </a:r>
          </a:p>
          <a:p>
            <a:pPr algn="ctr"/>
            <a:r>
              <a:rPr b="0" sz="8800">
                <a:latin typeface="1훈하얀고양이 R"/>
              </a:rPr>
              <a:t>교회에 지혜와 힘을</a:t>
            </a:r>
          </a:p>
          <a:p>
            <a:pPr algn="ctr"/>
            <a:r>
              <a:rPr b="0" sz="8800">
                <a:latin typeface="1훈하얀고양이 R"/>
              </a:rPr>
              <a:t>주시어, 모든 민족들을</a:t>
            </a:r>
          </a:p>
          <a:p>
            <a:pPr algn="ctr"/>
            <a:r>
              <a:rPr b="0" sz="8800">
                <a:latin typeface="1훈하얀고양이 R"/>
              </a:rPr>
              <a:t>믿음의 순종으로 </a:t>
            </a:r>
          </a:p>
          <a:p>
            <a:pPr algn="ctr"/>
            <a:r>
              <a:rPr b="0" sz="8800">
                <a:latin typeface="1훈하얀고양이 R"/>
              </a:rPr>
              <a:t>이끌게 하시고,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주님께서 오랜 세월</a:t>
            </a:r>
          </a:p>
          <a:p>
            <a:pPr algn="ctr"/>
            <a:r>
              <a:rPr b="0" sz="8800">
                <a:latin typeface="1훈하얀고양이 R"/>
              </a:rPr>
              <a:t>감추어 두셨다가</a:t>
            </a:r>
          </a:p>
          <a:p>
            <a:pPr algn="ctr"/>
            <a:r>
              <a:rPr b="0" sz="8800">
                <a:latin typeface="1훈하얀고양이 R"/>
              </a:rPr>
              <a:t>계시하신 신비를</a:t>
            </a:r>
          </a:p>
          <a:p>
            <a:pPr algn="ctr"/>
            <a:r>
              <a:rPr b="0" sz="8800">
                <a:latin typeface="1훈하얀고양이 R"/>
              </a:rPr>
              <a:t>널리 알리게 하소서.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8800">
                <a:latin typeface="1훈하얀고양이 R"/>
              </a:rPr>
              <a:t>♪ 주님 저희의 기도를</a:t>
            </a:r>
          </a:p>
          <a:p>
            <a:pPr algn="ctr"/>
            <a:r>
              <a:rPr b="1" sz="8800">
                <a:latin typeface="1훈하얀고양이 R"/>
              </a:rPr>
              <a:t>들어주소서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8800">
                <a:latin typeface="1훈하얀고양이 R"/>
              </a:rPr>
              <a:t>2. 낯선 땅에서 사는 </a:t>
            </a:r>
          </a:p>
          <a:p>
            <a:pPr algn="ctr"/>
            <a:r>
              <a:rPr b="1" sz="8800">
                <a:latin typeface="1훈하얀고양이 R"/>
              </a:rPr>
              <a:t>사람들을 위하여 </a:t>
            </a:r>
          </a:p>
          <a:p>
            <a:pPr algn="ctr"/>
            <a:r>
              <a:rPr b="1" sz="8800">
                <a:latin typeface="1훈하얀고양이 R"/>
              </a:rPr>
              <a:t>기도합시다.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보호자이신 주님,</a:t>
            </a:r>
          </a:p>
          <a:p>
            <a:pPr algn="ctr"/>
            <a:r>
              <a:rPr b="0" sz="8800">
                <a:latin typeface="1훈하얀고양이 R"/>
              </a:rPr>
              <a:t>가난이나 전쟁 때문에</a:t>
            </a:r>
          </a:p>
          <a:p>
            <a:pPr algn="ctr"/>
            <a:r>
              <a:rPr b="0" sz="8800">
                <a:latin typeface="1훈하얀고양이 R"/>
              </a:rPr>
              <a:t>조국을 떠나 낯선 땅에서</a:t>
            </a:r>
          </a:p>
          <a:p>
            <a:pPr algn="ctr"/>
            <a:r>
              <a:rPr b="0" sz="8800">
                <a:latin typeface="1훈하얀고양이 R"/>
              </a:rPr>
              <a:t>살고 있는 이들을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보살펴 주시고,</a:t>
            </a:r>
          </a:p>
          <a:p>
            <a:pPr algn="ctr"/>
            <a:r>
              <a:rPr b="0" sz="8800">
                <a:latin typeface="1훈하얀고양이 R"/>
              </a:rPr>
              <a:t>하루빨리 안정된 삶을</a:t>
            </a:r>
          </a:p>
          <a:p>
            <a:pPr algn="ctr"/>
            <a:r>
              <a:rPr b="0" sz="8800">
                <a:latin typeface="1훈하얀고양이 R"/>
              </a:rPr>
              <a:t>누릴 수 있도록 </a:t>
            </a:r>
          </a:p>
          <a:p>
            <a:pPr algn="ctr"/>
            <a:r>
              <a:rPr b="0" sz="8800">
                <a:latin typeface="1훈하얀고양이 R"/>
              </a:rPr>
              <a:t>도와주소서.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 인류 구원 하셨도다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  <a:p>
            <a:pPr algn="ctr"/>
            <a:r>
              <a:rPr b="0" sz="8800">
                <a:latin typeface="1훈하얀고양이 R"/>
              </a:rPr>
              <a:t>십자가의 희생으로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8800">
                <a:latin typeface="1훈하얀고양이 R"/>
              </a:rPr>
              <a:t>♪ 주님 저희의 기도를</a:t>
            </a:r>
          </a:p>
          <a:p>
            <a:pPr algn="ctr"/>
            <a:r>
              <a:rPr b="1" sz="8800">
                <a:latin typeface="1훈하얀고양이 R"/>
              </a:rPr>
              <a:t>들어주소서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봉헌성가</a:t>
            </a:r>
          </a:p>
          <a:p>
            <a:pPr algn="ctr"/>
            <a:r>
              <a:rPr b="0" sz="8800">
                <a:latin typeface="1훈하얀고양이 R"/>
              </a:rPr>
              <a:t>70 주여 우리는 지금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주여 우리는 지금</a:t>
            </a:r>
          </a:p>
          <a:p>
            <a:pPr algn="ctr"/>
            <a:r>
              <a:rPr b="0" sz="8800">
                <a:latin typeface="1훈하얀고양이 R"/>
              </a:rPr>
              <a:t>주님 대전에</a:t>
            </a:r>
          </a:p>
          <a:p>
            <a:pPr algn="ctr"/>
            <a:r>
              <a:rPr b="0" sz="8800">
                <a:latin typeface="1훈하얀고양이 R"/>
              </a:rPr>
              <a:t>미약한 이 제물을</a:t>
            </a:r>
          </a:p>
          <a:p>
            <a:pPr algn="ctr"/>
            <a:r>
              <a:rPr b="0" sz="8800">
                <a:latin typeface="1훈하얀고양이 R"/>
              </a:rPr>
              <a:t>드리옵니다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너그러이 받으사</a:t>
            </a:r>
          </a:p>
          <a:p>
            <a:pPr algn="ctr"/>
            <a:r>
              <a:rPr b="0" sz="8800">
                <a:latin typeface="1훈하얀고양이 R"/>
              </a:rPr>
              <a:t>기뻐하소서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 주님 주신 그 은혜</a:t>
            </a:r>
          </a:p>
          <a:p>
            <a:pPr algn="ctr"/>
            <a:r>
              <a:rPr b="0" sz="8800">
                <a:latin typeface="1훈하얀고양이 R"/>
              </a:rPr>
              <a:t>보답하려고</a:t>
            </a:r>
          </a:p>
          <a:p>
            <a:pPr algn="ctr"/>
            <a:r>
              <a:rPr b="0" sz="8800">
                <a:latin typeface="1훈하얀고양이 R"/>
              </a:rPr>
              <a:t>정성된 이 예물을</a:t>
            </a:r>
          </a:p>
          <a:p>
            <a:pPr algn="ctr"/>
            <a:r>
              <a:rPr b="0" sz="8800">
                <a:latin typeface="1훈하얀고양이 R"/>
              </a:rPr>
              <a:t>바치옵니다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너그러이 받으사</a:t>
            </a:r>
          </a:p>
          <a:p>
            <a:pPr algn="ctr"/>
            <a:r>
              <a:rPr b="0" sz="8800">
                <a:latin typeface="1훈하얀고양이 R"/>
              </a:rPr>
              <a:t>기뻐하소서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3. 몸과 마음 다하여</a:t>
            </a:r>
          </a:p>
          <a:p>
            <a:pPr algn="ctr"/>
            <a:r>
              <a:rPr b="0" sz="8800">
                <a:latin typeface="1훈하얀고양이 R"/>
              </a:rPr>
              <a:t>봉헌하오니</a:t>
            </a:r>
          </a:p>
          <a:p>
            <a:pPr algn="ctr"/>
            <a:r>
              <a:rPr b="0" sz="8800">
                <a:latin typeface="1훈하얀고양이 R"/>
              </a:rPr>
              <a:t>천주여 어여쁘게</a:t>
            </a:r>
          </a:p>
          <a:p>
            <a:pPr algn="ctr"/>
            <a:r>
              <a:rPr b="0" sz="8800">
                <a:latin typeface="1훈하얀고양이 R"/>
              </a:rPr>
              <a:t>받아주소서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너그러이 받으사</a:t>
            </a:r>
          </a:p>
          <a:p>
            <a:pPr algn="ctr"/>
            <a:r>
              <a:rPr b="0" sz="8800">
                <a:latin typeface="1훈하얀고양이 R"/>
              </a:rPr>
              <a:t>기뻐하소서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봉헌성가</a:t>
            </a:r>
          </a:p>
          <a:p>
            <a:pPr algn="ctr"/>
            <a:r>
              <a:rPr b="0" sz="8800">
                <a:latin typeface="1훈하얀고양이 R"/>
              </a:rPr>
              <a:t>71 주여 나의 몸과 맘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주여 나의 몸과 맘</a:t>
            </a:r>
          </a:p>
          <a:p>
            <a:pPr algn="ctr"/>
            <a:r>
              <a:rPr b="0" sz="8800">
                <a:latin typeface="1훈하얀고양이 R"/>
              </a:rPr>
              <a:t>모두 드리오니</a:t>
            </a:r>
          </a:p>
          <a:p>
            <a:pPr algn="ctr"/>
            <a:r>
              <a:rPr b="0" sz="8800">
                <a:latin typeface="1훈하얀고양이 R"/>
              </a:rPr>
              <a:t>주여 나의 몸과 맘</a:t>
            </a:r>
          </a:p>
          <a:p>
            <a:pPr algn="ctr"/>
            <a:r>
              <a:rPr b="0" sz="8800">
                <a:latin typeface="1훈하얀고양이 R"/>
              </a:rPr>
              <a:t>모두 받으소서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죽음 이긴 주 예수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  <a:p>
            <a:pPr algn="ctr"/>
            <a:r>
              <a:rPr b="0" sz="8800">
                <a:latin typeface="1훈하얀고양이 R"/>
              </a:rPr>
              <a:t>천국 문을 여시었네</a:t>
            </a:r>
          </a:p>
          <a:p>
            <a:pPr algn="ctr"/>
            <a:r>
              <a:rPr b="0" sz="8800">
                <a:latin typeface="1훈하얀고양이 R"/>
              </a:rPr>
              <a:t>알 렐 루 야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세상 풍파 중에</a:t>
            </a:r>
          </a:p>
          <a:p>
            <a:pPr algn="ctr"/>
            <a:r>
              <a:rPr b="0" sz="8800">
                <a:latin typeface="1훈하얀고양이 R"/>
              </a:rPr>
              <a:t>헤매던 양들</a:t>
            </a:r>
          </a:p>
          <a:p>
            <a:pPr algn="ctr"/>
            <a:r>
              <a:rPr b="0" sz="8800">
                <a:latin typeface="1훈하얀고양이 R"/>
              </a:rPr>
              <a:t>주님의 품안에</a:t>
            </a:r>
          </a:p>
          <a:p>
            <a:pPr algn="ctr"/>
            <a:r>
              <a:rPr b="0" sz="8800">
                <a:latin typeface="1훈하얀고양이 R"/>
              </a:rPr>
              <a:t>받아주옵소서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 주여 나의 몸과 맘</a:t>
            </a:r>
          </a:p>
          <a:p>
            <a:pPr algn="ctr"/>
            <a:r>
              <a:rPr b="0" sz="8800">
                <a:latin typeface="1훈하얀고양이 R"/>
              </a:rPr>
              <a:t>모두 드리오니</a:t>
            </a:r>
          </a:p>
          <a:p>
            <a:pPr algn="ctr"/>
            <a:r>
              <a:rPr b="0" sz="8800">
                <a:latin typeface="1훈하얀고양이 R"/>
              </a:rPr>
              <a:t>주여 나의 몸과 맘</a:t>
            </a:r>
          </a:p>
          <a:p>
            <a:pPr algn="ctr"/>
            <a:r>
              <a:rPr b="0" sz="8800">
                <a:latin typeface="1훈하얀고양이 R"/>
              </a:rPr>
              <a:t>모두 받으소서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어둠 속에 빛을</a:t>
            </a:r>
          </a:p>
          <a:p>
            <a:pPr algn="ctr"/>
            <a:r>
              <a:rPr b="0" sz="8800">
                <a:latin typeface="1훈하얀고양이 R"/>
              </a:rPr>
              <a:t>그리던 양들</a:t>
            </a:r>
          </a:p>
          <a:p>
            <a:pPr algn="ctr"/>
            <a:r>
              <a:rPr b="0" sz="8800">
                <a:latin typeface="1훈하얀고양이 R"/>
              </a:rPr>
              <a:t>당신의 은총에</a:t>
            </a:r>
          </a:p>
          <a:p>
            <a:pPr algn="ctr"/>
            <a:r>
              <a:rPr b="0" sz="8800">
                <a:latin typeface="1훈하얀고양이 R"/>
              </a:rPr>
              <a:t>감사드립니다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3. 주여 나의 몸과 맘</a:t>
            </a:r>
          </a:p>
          <a:p>
            <a:pPr algn="ctr"/>
            <a:r>
              <a:rPr b="0" sz="8800">
                <a:latin typeface="1훈하얀고양이 R"/>
              </a:rPr>
              <a:t>모두 드리오니</a:t>
            </a:r>
          </a:p>
          <a:p>
            <a:pPr algn="ctr"/>
            <a:r>
              <a:rPr b="0" sz="8800">
                <a:latin typeface="1훈하얀고양이 R"/>
              </a:rPr>
              <a:t>주여 나의 몸과 맘</a:t>
            </a:r>
          </a:p>
          <a:p>
            <a:pPr algn="ctr"/>
            <a:r>
              <a:rPr b="0" sz="8800">
                <a:latin typeface="1훈하얀고양이 R"/>
              </a:rPr>
              <a:t>모두 받으소서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 말씀 따라</a:t>
            </a:r>
          </a:p>
          <a:p>
            <a:pPr algn="ctr"/>
            <a:r>
              <a:rPr b="0" sz="8800">
                <a:latin typeface="1훈하얀고양이 R"/>
              </a:rPr>
              <a:t>이웃을 위해</a:t>
            </a:r>
          </a:p>
          <a:p>
            <a:pPr algn="ctr"/>
            <a:r>
              <a:rPr b="0" sz="8800">
                <a:latin typeface="1훈하얀고양이 R"/>
              </a:rPr>
              <a:t>우리의 한평생</a:t>
            </a:r>
          </a:p>
          <a:p>
            <a:pPr algn="ctr"/>
            <a:r>
              <a:rPr b="0" sz="8800">
                <a:latin typeface="1훈하얀고양이 R"/>
              </a:rPr>
              <a:t>살게 하옵소서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주님께서 여러분과 함께</a:t>
            </a:r>
          </a:p>
          <a:p>
            <a:pPr algn="ctr"/>
            <a:r>
              <a:rPr b="1" sz="7200">
                <a:latin typeface="1훈하얀고양이 R"/>
              </a:rPr>
              <a:t>◎ 또한 사제의 영과 함께</a:t>
            </a:r>
          </a:p>
          <a:p>
            <a:pPr algn="ctr"/>
            <a:r>
              <a:rPr b="0" sz="7200">
                <a:latin typeface="1훈하얀고양이 R"/>
              </a:rPr>
              <a:t>† 마음을 드높이</a:t>
            </a:r>
          </a:p>
          <a:p>
            <a:pPr algn="ctr"/>
            <a:r>
              <a:rPr b="1" sz="7200">
                <a:latin typeface="1훈하얀고양이 R"/>
              </a:rPr>
              <a:t>◎ 주님께 올립니다.</a:t>
            </a:r>
          </a:p>
          <a:p>
            <a:pPr algn="ctr"/>
            <a:r>
              <a:rPr b="0" sz="7200">
                <a:latin typeface="1훈하얀고양이 R"/>
              </a:rPr>
              <a:t>† 우리 주 하느님께 감사합시다.</a:t>
            </a:r>
          </a:p>
          <a:p>
            <a:pPr algn="ctr"/>
            <a:r>
              <a:rPr b="1" sz="7200">
                <a:latin typeface="1훈하얀고양이 R"/>
              </a:rPr>
              <a:t>◎ 마땅하고 옳은 일 입니다.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거룩하시도다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거룩하시도다 거룩하시도다</a:t>
            </a:r>
          </a:p>
          <a:p>
            <a:pPr algn="ctr"/>
            <a:r>
              <a:rPr b="0" sz="8800">
                <a:latin typeface="1훈하얀고양이 R"/>
              </a:rPr>
              <a:t>거룩 거룩하시도다</a:t>
            </a:r>
          </a:p>
          <a:p>
            <a:pPr algn="ctr"/>
            <a:r>
              <a:rPr b="0" sz="8800">
                <a:latin typeface="1훈하얀고양이 R"/>
              </a:rPr>
              <a:t>온 누리의 주 하느님</a:t>
            </a:r>
          </a:p>
          <a:p>
            <a:pPr algn="ctr"/>
            <a:r>
              <a:rPr b="0" sz="8800">
                <a:latin typeface="1훈하얀고양이 R"/>
              </a:rPr>
              <a:t>하늘과 땅에 </a:t>
            </a:r>
          </a:p>
          <a:p>
            <a:pPr algn="ctr"/>
            <a:r>
              <a:rPr b="0" sz="8800">
                <a:latin typeface="1훈하얀고양이 R"/>
              </a:rPr>
              <a:t>가득 찬 그 영광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높은데서 호산나</a:t>
            </a:r>
          </a:p>
          <a:p>
            <a:pPr algn="ctr"/>
            <a:r>
              <a:rPr b="0" sz="8800">
                <a:latin typeface="1훈하얀고양이 R"/>
              </a:rPr>
              <a:t>높은데서 호산나</a:t>
            </a:r>
          </a:p>
          <a:p>
            <a:pPr algn="ctr"/>
            <a:r>
              <a:rPr b="0" sz="8800">
                <a:latin typeface="1훈하얀고양이 R"/>
              </a:rPr>
              <a:t>주님의 이름으로</a:t>
            </a:r>
          </a:p>
          <a:p>
            <a:pPr algn="ctr"/>
            <a:r>
              <a:rPr b="0" sz="8800">
                <a:latin typeface="1훈하얀고양이 R"/>
              </a:rPr>
              <a:t>오시는 분 찬미 받으소서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