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502" autoAdjust="0"/>
    <p:restoredTop sz="94660"/>
  </p:normalViewPr>
  <p:slideViewPr>
    <p:cSldViewPr snapToGrid="0">
      <p:cViewPr>
        <p:scale>
          <a:sx n="66" d="100"/>
          <a:sy n="66" d="100"/>
        </p:scale>
        <p:origin x="48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4681CDF-2F1A-422F-901E-A269F6787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C48EC0-87A2-473C-A243-B2E45D39A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D2C8264-CEE3-415E-A0C3-E7333E5CB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18AB-18BE-4DFD-AD49-AF0CB45C28F4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1293D42-2524-4FFE-A8F3-6460C9AA2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E71BB91-8415-4B4E-9794-2AF5E8DBA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240E-2E85-4944-AB12-213AB2398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3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A6944EC-EB9B-4B51-9CE9-B81954C96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10FFAD4D-2CB8-4F9C-A529-1269D21E8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5BFC0A7-1ED0-499C-8571-231C28B73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18AB-18BE-4DFD-AD49-AF0CB45C28F4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2351CDF-731F-45FC-B2FB-B70D927D1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000222C-6DD6-4920-992E-AEF998E98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240E-2E85-4944-AB12-213AB2398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21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18D0C0B6-67CB-4C40-9C6F-4901209E76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1F00DEA0-4283-46C1-8D01-FE690CD54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A30F313-6CC3-4673-ACBA-5690520D5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18AB-18BE-4DFD-AD49-AF0CB45C28F4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83017E1-EAD9-405A-8C61-B8F9D8279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4FE3BE1-CB4C-4EA5-A44E-D8EB87A0D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240E-2E85-4944-AB12-213AB2398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56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A171BA5-E650-4AFA-9167-C1D622573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B32D62A-7B68-4669-9B53-4D30EDA5C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EC0C23B-930E-417A-97AD-E54785DBD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18AB-18BE-4DFD-AD49-AF0CB45C28F4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A61FEE7-325B-4B87-9EE6-4A1D4F0BD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2314D4C-6B51-4967-B7C9-724F6E1EA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240E-2E85-4944-AB12-213AB2398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2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638740C-F923-4550-A301-DC351EADE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78B966E-95C4-4E1A-B050-73D848C9D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6E56F39-9216-4C1C-AADD-FE4A82D4A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18AB-18BE-4DFD-AD49-AF0CB45C28F4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BF0B01A-4F03-4B48-A7E0-0AD83D728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21FC106-6C9A-4342-B8F1-AEF117145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240E-2E85-4944-AB12-213AB2398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779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5B328DD-D4F1-414C-B8CE-F459628C3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3C3DDF9-762A-45BA-9C65-238A487770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05ABBFDC-4B8A-4BAB-8856-6DD06B745C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F0AC32A-13A5-4DF8-AC9A-93403662C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18AB-18BE-4DFD-AD49-AF0CB45C28F4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A46D2B7-4870-41F2-AB54-164120414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7ED8BA1-AA35-429B-83AA-84D68B8A1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240E-2E85-4944-AB12-213AB2398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84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C3616D8-F321-48D2-8713-7ED5D4DF5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2695BDD-9525-41CB-87B3-D31A3E22D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23E1A097-8C05-4366-A480-2EA74F750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2027052A-AC1D-4C2A-9E4B-A7C54DA29F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47339419-7879-4E09-B517-AE23D18F6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2ED77C91-B1AB-4952-A459-E0B73F54E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18AB-18BE-4DFD-AD49-AF0CB45C28F4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19E25F20-244E-4B9B-B81B-83CC3E1D4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7E6A9A57-FF50-477E-8E29-2D056CE97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240E-2E85-4944-AB12-213AB2398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43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0A82C43-8D4D-46EC-8EAA-24BD5027F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270C12FB-7149-4A51-8413-466822C81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18AB-18BE-4DFD-AD49-AF0CB45C28F4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09DDD07-E981-4E99-8F2C-5AE98372D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A7DD17C2-2E97-4421-AC74-440B82C3C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240E-2E85-4944-AB12-213AB2398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51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46CDED0F-A5DF-4450-AC55-74C938359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18AB-18BE-4DFD-AD49-AF0CB45C28F4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486B7526-AF6F-44DF-B447-07779FB59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C0F49E32-10D8-4EC3-B2A9-E045625CF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240E-2E85-4944-AB12-213AB2398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55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8B3D02D-3B92-4EE9-9D87-865701F63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FF9E83B-AD4B-4229-A681-1CE5C1B56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F9E8C890-3674-4401-A69B-97D1CC730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DDD6F88-7E1D-4C0A-9764-68037DDBA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18AB-18BE-4DFD-AD49-AF0CB45C28F4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8064355-6BA2-40A7-A1E0-1EF27CAE5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416BB14-099C-4B2C-A782-275141D94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240E-2E85-4944-AB12-213AB2398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70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CC9ACA6-22BF-43DC-AE97-4E4E67C2D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C3B30A43-EC49-4983-B0E4-A02B26FBD1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AEA4E7B-1624-42CB-BB1C-A8B44B3E9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E6A90F8-B667-4507-82D5-CE397A94B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18AB-18BE-4DFD-AD49-AF0CB45C28F4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7A9BC37-D424-4D68-B30E-478EE11E6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1128012-C124-4C21-B4E2-09B3A8F64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240E-2E85-4944-AB12-213AB2398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479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640F2976-4652-4813-A2B2-FFECBABC6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E344E34-D89A-4A69-961F-AC74AF7C3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AE91173-5081-4F94-9A8C-A2C821B9B1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218AB-18BE-4DFD-AD49-AF0CB45C28F4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3158E33-BB75-41C3-B3B8-59F44BB12B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049D060-7861-4AC5-B411-B045243BC4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E240E-2E85-4944-AB12-213AB2398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57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תמונה 3" descr="C:\Users\u2201103\Desktop\Dirtyc0w\DirtyCow.svg.png">
            <a:extLst>
              <a:ext uri="{FF2B5EF4-FFF2-40B4-BE49-F238E27FC236}">
                <a16:creationId xmlns:a16="http://schemas.microsoft.com/office/drawing/2014/main" id="{5E6F153A-09A1-448F-B1C2-C7AC232CEABF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79" r="9091" b="28790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B34AE0B1-BB39-4BFD-95D9-E0BC3995C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5389419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6600" b="1" dirty="0">
                <a:solidFill>
                  <a:srgbClr val="800000"/>
                </a:solidFill>
              </a:rPr>
              <a:t>CVE-2016-5195</a:t>
            </a:r>
            <a:br>
              <a:rPr lang="en-US" sz="6600" b="1" dirty="0"/>
            </a:br>
            <a:endParaRPr lang="en-US" sz="5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73709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מציין מיקום תוכן 3">
            <a:extLst>
              <a:ext uri="{FF2B5EF4-FFF2-40B4-BE49-F238E27FC236}">
                <a16:creationId xmlns:a16="http://schemas.microsoft.com/office/drawing/2014/main" id="{0A98E239-BC2B-4489-BB0D-C5C3E48DB95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8505" y="643466"/>
            <a:ext cx="629499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218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תמונה 3">
            <a:extLst>
              <a:ext uri="{FF2B5EF4-FFF2-40B4-BE49-F238E27FC236}">
                <a16:creationId xmlns:a16="http://schemas.microsoft.com/office/drawing/2014/main" id="{B345C2C4-C5E6-488A-99E2-934927C075A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8505" y="643467"/>
            <a:ext cx="629498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582434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1356</TotalTime>
  <Words>1</Words>
  <Application>Microsoft Office PowerPoint</Application>
  <PresentationFormat>מסך רחב</PresentationFormat>
  <Paragraphs>1</Paragraphs>
  <Slides>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ערכת נושא Office</vt:lpstr>
      <vt:lpstr>CVE-2016-5195 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CVE-2016-5195</dc:title>
  <dc:creator>עמית ס.</dc:creator>
  <cp:lastModifiedBy>עמית ס.</cp:lastModifiedBy>
  <cp:revision>8</cp:revision>
  <dcterms:created xsi:type="dcterms:W3CDTF">2021-12-29T16:02:07Z</dcterms:created>
  <dcterms:modified xsi:type="dcterms:W3CDTF">2021-12-30T14:38:14Z</dcterms:modified>
</cp:coreProperties>
</file>