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987b01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987b01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87b01e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987b01e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87b01e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87b01e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87b01e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87b01e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87b01e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987b01e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87b01e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87b01e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87b01e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87b01e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gif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gif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gif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75" y="463850"/>
            <a:ext cx="5765326" cy="36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1567433" y="1455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Epic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 Game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32125" y="3316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432225" y="445025"/>
            <a:ext cx="84000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32225" y="1152475"/>
            <a:ext cx="84000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   Turn based game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   Human vs human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   Each turn consists of two phases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-Mouvement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-Attack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     Games ends when a player loses all troopers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8637" y="1323325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8637" y="1796612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8637" y="2269900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48637" y="3500800"/>
            <a:ext cx="301850" cy="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228600" y="445025"/>
            <a:ext cx="86037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project?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8600" y="1152475"/>
            <a:ext cx="39279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I grew up with this type of game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Play around with CSS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85700"/>
            <a:ext cx="4302325" cy="32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04987" y="1796600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04987" y="3108412"/>
            <a:ext cx="301850" cy="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4150"/>
            <a:ext cx="6861325" cy="36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23" y="1749050"/>
            <a:ext cx="5974450" cy="28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152400" y="440450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625" y="1499275"/>
            <a:ext cx="3034376" cy="364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Challenges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675" y="11524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</a:t>
            </a:r>
            <a:r>
              <a:rPr lang="en-GB" sz="2400">
                <a:solidFill>
                  <a:schemeClr val="dk1"/>
                </a:solidFill>
              </a:rPr>
              <a:t>Multiple layer of animations via CSS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Applying the right concept at the right time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  </a:t>
            </a:r>
            <a:r>
              <a:rPr lang="en-GB" sz="2400">
                <a:solidFill>
                  <a:schemeClr val="dk1"/>
                </a:solidFill>
              </a:rPr>
              <a:t>Getting the state machine right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1323325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1874412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2425500"/>
            <a:ext cx="301850" cy="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Mistake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48921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</a:t>
            </a:r>
            <a:r>
              <a:rPr lang="en-GB">
                <a:solidFill>
                  <a:schemeClr val="dk1"/>
                </a:solidFill>
              </a:rPr>
              <a:t>Bottom up approach, starting with lot of buttons and corresponding event listener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</a:t>
            </a:r>
            <a:r>
              <a:rPr lang="en-GB">
                <a:solidFill>
                  <a:schemeClr val="dk1"/>
                </a:solidFill>
              </a:rPr>
              <a:t>Each cell is a button with its own eventListener and callback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Endless chaining of function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7441" r="0" t="6384"/>
          <a:stretch/>
        </p:blipFill>
        <p:spPr>
          <a:xfrm>
            <a:off x="5489300" y="1200725"/>
            <a:ext cx="3224749" cy="33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87912" y="1234675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87912" y="2477362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06812" y="3720062"/>
            <a:ext cx="301850" cy="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</a:t>
            </a:r>
            <a:r>
              <a:rPr lang="en-GB">
                <a:solidFill>
                  <a:srgbClr val="000000"/>
                </a:solidFill>
              </a:rPr>
              <a:t>More unit types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Obstacles blocking movement or firing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Animation of movement with tracks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Refactoring, better separation of concerns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1254175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1701500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2148825"/>
            <a:ext cx="301850" cy="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55112" y="2631900"/>
            <a:ext cx="301850" cy="3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3150"/>
            <a:ext cx="6861325" cy="36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625" y="1499275"/>
            <a:ext cx="3034376" cy="364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74225" y="1235650"/>
            <a:ext cx="6017700" cy="29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800"/>
              <a:t>Thank you!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