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520B-6101-481B-9360-23C73477FE29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6C93-FDE2-453C-8E9D-6E9B122B05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99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520B-6101-481B-9360-23C73477FE29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6C93-FDE2-453C-8E9D-6E9B122B05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10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520B-6101-481B-9360-23C73477FE29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6C93-FDE2-453C-8E9D-6E9B122B055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0070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520B-6101-481B-9360-23C73477FE29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6C93-FDE2-453C-8E9D-6E9B122B05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159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520B-6101-481B-9360-23C73477FE29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6C93-FDE2-453C-8E9D-6E9B122B055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8915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520B-6101-481B-9360-23C73477FE29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6C93-FDE2-453C-8E9D-6E9B122B05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920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520B-6101-481B-9360-23C73477FE29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6C93-FDE2-453C-8E9D-6E9B122B05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835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520B-6101-481B-9360-23C73477FE29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6C93-FDE2-453C-8E9D-6E9B122B05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03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520B-6101-481B-9360-23C73477FE29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6C93-FDE2-453C-8E9D-6E9B122B05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43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520B-6101-481B-9360-23C73477FE29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6C93-FDE2-453C-8E9D-6E9B122B05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30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520B-6101-481B-9360-23C73477FE29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6C93-FDE2-453C-8E9D-6E9B122B05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32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520B-6101-481B-9360-23C73477FE29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6C93-FDE2-453C-8E9D-6E9B122B05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57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520B-6101-481B-9360-23C73477FE29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6C93-FDE2-453C-8E9D-6E9B122B05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98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520B-6101-481B-9360-23C73477FE29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6C93-FDE2-453C-8E9D-6E9B122B05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9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520B-6101-481B-9360-23C73477FE29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6C93-FDE2-453C-8E9D-6E9B122B05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92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520B-6101-481B-9360-23C73477FE29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6C93-FDE2-453C-8E9D-6E9B122B05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73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7520B-6101-481B-9360-23C73477FE29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BD6C93-FDE2-453C-8E9D-6E9B122B05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6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54183" y="1842654"/>
            <a:ext cx="9573491" cy="1704109"/>
          </a:xfrm>
        </p:spPr>
        <p:txBody>
          <a:bodyPr/>
          <a:lstStyle/>
          <a:p>
            <a:pPr algn="just"/>
            <a:r>
              <a:rPr lang="ru-RU" dirty="0" smtClean="0"/>
              <a:t>Разработка сайта с помощью </a:t>
            </a:r>
            <a:r>
              <a:rPr lang="en-US" dirty="0" smtClean="0"/>
              <a:t>framework </a:t>
            </a:r>
            <a:r>
              <a:rPr lang="ru-RU" dirty="0" smtClean="0"/>
              <a:t>«</a:t>
            </a:r>
            <a:r>
              <a:rPr lang="en-US" dirty="0" err="1" smtClean="0"/>
              <a:t>Web.Py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00255" y="4729706"/>
            <a:ext cx="3940002" cy="1380147"/>
          </a:xfrm>
        </p:spPr>
        <p:txBody>
          <a:bodyPr>
            <a:no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Презентацию подготовила Потапкина И.О. 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ЭУ-319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164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6388" y="429491"/>
            <a:ext cx="6125248" cy="692727"/>
          </a:xfrm>
        </p:spPr>
        <p:txBody>
          <a:bodyPr/>
          <a:lstStyle/>
          <a:p>
            <a:r>
              <a:rPr lang="ru-RU" dirty="0" smtClean="0"/>
              <a:t>Процесс покупки товара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33" y="1265546"/>
            <a:ext cx="2394240" cy="495514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865" y="1589808"/>
            <a:ext cx="4825279" cy="10321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2865" y="3893106"/>
            <a:ext cx="6878630" cy="112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23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217284" cy="706582"/>
          </a:xfrm>
        </p:spPr>
        <p:txBody>
          <a:bodyPr/>
          <a:lstStyle/>
          <a:p>
            <a:r>
              <a:rPr lang="ru-RU" dirty="0" smtClean="0"/>
              <a:t>Процесс удаления товара из корзины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26" y="1944398"/>
            <a:ext cx="4318078" cy="68796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626" y="2856199"/>
            <a:ext cx="4965556" cy="103692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626" y="4257668"/>
            <a:ext cx="5929478" cy="156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43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979284" cy="8589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Достоинства</a:t>
            </a:r>
            <a:r>
              <a:rPr lang="en-US" dirty="0" smtClean="0"/>
              <a:t> </a:t>
            </a:r>
            <a:r>
              <a:rPr lang="ru-RU" dirty="0" smtClean="0"/>
              <a:t>и недостатки </a:t>
            </a:r>
            <a:r>
              <a:rPr lang="en-US" dirty="0" smtClean="0"/>
              <a:t>framework </a:t>
            </a:r>
            <a:r>
              <a:rPr lang="en-US" dirty="0" err="1" smtClean="0"/>
              <a:t>Web.Py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77334" y="2108399"/>
            <a:ext cx="85775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“Guido* [van Rossum, creator of Python]</a:t>
            </a:r>
            <a:r>
              <a:rPr lang="en-US" sz="3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you’ll probably find that web.py best suits your style. … If you don’t like it, I can’t imagine which of the other dozens of frameworks out there you </a:t>
            </a:r>
            <a:r>
              <a:rPr lang="en-US" sz="3600" i="1" dirty="0">
                <a:solidFill>
                  <a:srgbClr val="50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en-US" sz="3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like.”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979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4860" y="2881744"/>
            <a:ext cx="7621539" cy="1302327"/>
          </a:xfrm>
        </p:spPr>
        <p:txBody>
          <a:bodyPr>
            <a:noAutofit/>
          </a:bodyPr>
          <a:lstStyle/>
          <a:p>
            <a:r>
              <a:rPr lang="ru-RU" sz="5400" dirty="0" smtClean="0"/>
              <a:t>Спасибо за внимание!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59155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07" y="568036"/>
            <a:ext cx="2987820" cy="125144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48107" y="2136062"/>
            <a:ext cx="840970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0" i="0" dirty="0" smtClean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«</a:t>
            </a:r>
            <a:r>
              <a:rPr lang="en-US" sz="3600" b="0" i="0" dirty="0" smtClean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web.py</a:t>
            </a:r>
            <a:r>
              <a:rPr lang="en-US" sz="36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a web framework for Python that is as simple as it is powerful. web.py is in the public domain; you can use it for whatever purpose with absolutely no restrictions.</a:t>
            </a:r>
            <a:r>
              <a:rPr lang="ru-RU" sz="3600" dirty="0" smtClean="0"/>
              <a:t>»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50653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3977793" cy="692727"/>
          </a:xfrm>
        </p:spPr>
        <p:txBody>
          <a:bodyPr/>
          <a:lstStyle/>
          <a:p>
            <a:r>
              <a:rPr lang="ru-RU" dirty="0" smtClean="0"/>
              <a:t>Установка </a:t>
            </a:r>
            <a:r>
              <a:rPr lang="en-US" dirty="0" smtClean="0"/>
              <a:t>web.py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7334" y="1540225"/>
            <a:ext cx="58877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 smtClean="0"/>
              <a:t>Установка производится с помощью ввода следующего кода в командную строку: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16927" y="3895498"/>
            <a:ext cx="76001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sq-AL" sz="3600" i="1" dirty="0" smtClean="0"/>
              <a:t>python -m pip install -U pip web.py</a:t>
            </a:r>
            <a:endParaRPr lang="ru-RU" sz="3600" i="1" dirty="0"/>
          </a:p>
        </p:txBody>
      </p:sp>
    </p:spTree>
    <p:extLst>
      <p:ext uri="{BB962C8B-B14F-4D97-AF65-F5344CB8AC3E}">
        <p14:creationId xmlns:p14="http://schemas.microsoft.com/office/powerpoint/2010/main" val="341316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886691"/>
            <a:ext cx="6762557" cy="678873"/>
          </a:xfrm>
        </p:spPr>
        <p:txBody>
          <a:bodyPr/>
          <a:lstStyle/>
          <a:p>
            <a:r>
              <a:rPr lang="ru-RU" dirty="0" smtClean="0"/>
              <a:t>Формат базы данных – </a:t>
            </a:r>
            <a:r>
              <a:rPr lang="en-US" dirty="0" smtClean="0"/>
              <a:t>SQLite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64376"/>
            <a:ext cx="8411558" cy="287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6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480522" cy="114992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Подключение к базе данных и объявление папки для </a:t>
            </a:r>
            <a:r>
              <a:rPr lang="en-US" dirty="0" smtClean="0"/>
              <a:t>html</a:t>
            </a:r>
            <a:r>
              <a:rPr lang="ru-RU" dirty="0" smtClean="0"/>
              <a:t>-файлов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70" y="2401598"/>
            <a:ext cx="8545561" cy="146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3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выборки из БД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78219"/>
            <a:ext cx="6422881" cy="410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9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737321" cy="748145"/>
          </a:xfrm>
        </p:spPr>
        <p:txBody>
          <a:bodyPr/>
          <a:lstStyle/>
          <a:p>
            <a:r>
              <a:rPr lang="ru-RU" dirty="0" smtClean="0"/>
              <a:t>Метод </a:t>
            </a:r>
            <a:r>
              <a:rPr lang="en-US" dirty="0" smtClean="0"/>
              <a:t>GET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30399"/>
            <a:ext cx="9351818" cy="282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8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233611" cy="720436"/>
          </a:xfrm>
        </p:spPr>
        <p:txBody>
          <a:bodyPr/>
          <a:lstStyle/>
          <a:p>
            <a:r>
              <a:rPr lang="ru-RU" dirty="0" smtClean="0"/>
              <a:t>Анализ действий пользователя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81262"/>
            <a:ext cx="7704666" cy="319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3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06" y="2264353"/>
            <a:ext cx="7434262" cy="135168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06" y="4077565"/>
            <a:ext cx="7459784" cy="164436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80206" y="972190"/>
            <a:ext cx="5475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solidFill>
                  <a:srgbClr val="92D050"/>
                </a:solidFill>
              </a:rPr>
              <a:t>Генерация ссылки</a:t>
            </a:r>
            <a:endParaRPr lang="ru-RU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48396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276</TotalTime>
  <Words>122</Words>
  <Application>Microsoft Office PowerPoint</Application>
  <PresentationFormat>Широкоэкранный</PresentationFormat>
  <Paragraphs>18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Arial</vt:lpstr>
      <vt:lpstr>Times New Roman</vt:lpstr>
      <vt:lpstr>Trebuchet MS</vt:lpstr>
      <vt:lpstr>Wingdings 3</vt:lpstr>
      <vt:lpstr>Аспект</vt:lpstr>
      <vt:lpstr>Разработка сайта с помощью framework «Web.Py»</vt:lpstr>
      <vt:lpstr>Презентация PowerPoint</vt:lpstr>
      <vt:lpstr>Установка web.py </vt:lpstr>
      <vt:lpstr>Формат базы данных – SQLite</vt:lpstr>
      <vt:lpstr>Подключение к базе данных и объявление папки для html-файлов</vt:lpstr>
      <vt:lpstr>Функции выборки из БД</vt:lpstr>
      <vt:lpstr>Метод GET </vt:lpstr>
      <vt:lpstr>Анализ действий пользователя</vt:lpstr>
      <vt:lpstr>Презентация PowerPoint</vt:lpstr>
      <vt:lpstr>Процесс покупки товара</vt:lpstr>
      <vt:lpstr>Процесс удаления товара из корзины</vt:lpstr>
      <vt:lpstr>Достоинства и недостатки framework Web.Py</vt:lpstr>
      <vt:lpstr>Спасибо за внимание!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сайта с помощью framework «Web.Py»</dc:title>
  <dc:creator>Ирина Потапкина</dc:creator>
  <cp:lastModifiedBy>Ирина Потапкина</cp:lastModifiedBy>
  <cp:revision>16</cp:revision>
  <dcterms:created xsi:type="dcterms:W3CDTF">2019-12-12T05:06:22Z</dcterms:created>
  <dcterms:modified xsi:type="dcterms:W3CDTF">2019-12-12T14:55:55Z</dcterms:modified>
</cp:coreProperties>
</file>