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CCDC5-4A1F-474A-B66B-8B7F838A6E5D}" type="datetimeFigureOut">
              <a:rPr lang="en-US" smtClean="0"/>
              <a:t>12/1/16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A1E79-AD74-1A44-B190-DF97409A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15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一种常见的方式是利用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来进行隐写，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也就是最低有效位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(Least Significant Bit)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。原理就是图片中的像数一般是由三种颜色组成，即三原色，由这三种原色可以组成其他各种颜色，例如在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图片的储存中，每个颜色会有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8bit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隐写就是修改了像数中的最低的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1bit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，在人眼看来是看不出来区别的，也把信息隐藏起来了。譬如我们想把’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A’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隐藏进来的话，如下图，就可以把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进制的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0x61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再转成二进制的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01100001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，再修改为红色通道的最低位为这些二进制串。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A1E79-AD74-1A44-B190-DF97409A25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2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-koblenz.de/~strauss/vecna/" TargetMode="External"/><Relationship Id="rId4" Type="http://schemas.openxmlformats.org/officeDocument/2006/relationships/hyperlink" Target="http://www.petitcolas.net/fabien/steganography/mp3stego/" TargetMode="External"/><Relationship Id="rId5" Type="http://schemas.openxmlformats.org/officeDocument/2006/relationships/hyperlink" Target="https://www.steganos.com/us/products/data-security/privacy-suite/overview/" TargetMode="External"/><Relationship Id="rId6" Type="http://schemas.openxmlformats.org/officeDocument/2006/relationships/hyperlink" Target="http://stegsecret.sourceforge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amall-ida.com/f/viewtopic.php?f=3&amp;t=192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取证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隐写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0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Openpgp</a:t>
            </a:r>
            <a:r>
              <a:rPr lang="zh-CN" altLang="en-US" dirty="0" smtClean="0"/>
              <a:t>加密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一般利用</a:t>
            </a:r>
            <a:r>
              <a:rPr lang="en-US" altLang="zh-CN" dirty="0" err="1" smtClean="0"/>
              <a:t>rsa</a:t>
            </a:r>
            <a:r>
              <a:rPr lang="zh-CN" altLang="en-US" dirty="0" smtClean="0"/>
              <a:t>公私钥加密</a:t>
            </a:r>
            <a:endParaRPr lang="en-US" altLang="zh-CN" dirty="0" smtClean="0"/>
          </a:p>
          <a:p>
            <a:r>
              <a:rPr lang="zh-CN" altLang="en-US" dirty="0" smtClean="0"/>
              <a:t>出题人的套路一般是公钥加密，将私钥藏起来，这种题目一般是配合其他题目去做</a:t>
            </a:r>
            <a:endParaRPr lang="en-US" altLang="zh-CN" dirty="0" smtClean="0"/>
          </a:p>
          <a:p>
            <a:r>
              <a:rPr lang="zh-CN" altLang="en-US" dirty="0" smtClean="0"/>
              <a:t>后缀为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pgp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2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隐写类题目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图种（copy</a:t>
            </a:r>
            <a:r>
              <a:rPr lang="en-US" dirty="0"/>
              <a:t> /b 1.jpg+1.torrent 1.jpg）</a:t>
            </a:r>
            <a:endParaRPr lang="en-US" altLang="zh-CN" dirty="0" smtClean="0"/>
          </a:p>
          <a:p>
            <a:r>
              <a:rPr lang="zh-CN" altLang="en-US" dirty="0"/>
              <a:t>利用</a:t>
            </a:r>
            <a:r>
              <a:rPr lang="en-US" altLang="zh-CN" dirty="0"/>
              <a:t>LSB</a:t>
            </a:r>
            <a:r>
              <a:rPr lang="zh-CN" altLang="en-US" dirty="0"/>
              <a:t>来进行</a:t>
            </a:r>
            <a:r>
              <a:rPr lang="zh-CN" altLang="en-US" dirty="0" smtClean="0"/>
              <a:t>隐写</a:t>
            </a:r>
            <a:endParaRPr lang="en-US" altLang="zh-CN" dirty="0"/>
          </a:p>
          <a:p>
            <a:r>
              <a:rPr lang="zh-CN" altLang="en-US" dirty="0" smtClean="0"/>
              <a:t>利用</a:t>
            </a:r>
            <a:r>
              <a:rPr lang="en-US" altLang="zh-CN" dirty="0" smtClean="0"/>
              <a:t>gif</a:t>
            </a:r>
            <a:r>
              <a:rPr lang="zh-CN" altLang="en-US" dirty="0" smtClean="0"/>
              <a:t>图片</a:t>
            </a:r>
            <a:endParaRPr lang="en-US" altLang="zh-CN" dirty="0" smtClean="0"/>
          </a:p>
          <a:p>
            <a:r>
              <a:rPr lang="en-US" altLang="zh-CN" dirty="0" err="1" smtClean="0"/>
              <a:t>Exif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en-US" dirty="0" err="1"/>
              <a:t>IDAT</a:t>
            </a:r>
            <a:r>
              <a:rPr lang="en-US" dirty="0" err="1" smtClean="0"/>
              <a:t>块</a:t>
            </a:r>
            <a:endParaRPr lang="en-US" dirty="0" smtClean="0"/>
          </a:p>
          <a:p>
            <a:r>
              <a:rPr lang="en-US" dirty="0" err="1"/>
              <a:t>Jphide隐写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3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LSB</a:t>
            </a:r>
            <a:r>
              <a:rPr lang="zh-CN" altLang="en-US" dirty="0"/>
              <a:t>来进行隐写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一种常见的方式是利用</a:t>
            </a:r>
            <a:r>
              <a:rPr lang="en-US" altLang="zh-CN" dirty="0"/>
              <a:t>LSB</a:t>
            </a:r>
            <a:r>
              <a:rPr lang="zh-CN" altLang="en-US" dirty="0"/>
              <a:t>来进行隐写，</a:t>
            </a:r>
            <a:r>
              <a:rPr lang="en-US" altLang="zh-CN" dirty="0"/>
              <a:t>LSB</a:t>
            </a:r>
            <a:r>
              <a:rPr lang="zh-CN" altLang="en-US" dirty="0"/>
              <a:t>也就是最低有效位 </a:t>
            </a:r>
            <a:r>
              <a:rPr lang="en-US" altLang="zh-CN" dirty="0"/>
              <a:t>(Least Significant Bit)</a:t>
            </a:r>
            <a:r>
              <a:rPr lang="zh-CN" altLang="en-US" dirty="0"/>
              <a:t>。原理就是图片中的像数一般是由三种颜色组成，即三原色，由这三种原色可以组成其他各种颜色，例如在</a:t>
            </a:r>
            <a:r>
              <a:rPr lang="en-US" altLang="zh-CN" dirty="0"/>
              <a:t>PNG</a:t>
            </a:r>
            <a:r>
              <a:rPr lang="zh-CN" altLang="en-US" dirty="0"/>
              <a:t>图片的储存中，每个颜色会有</a:t>
            </a:r>
            <a:r>
              <a:rPr lang="en-US" altLang="zh-CN" dirty="0"/>
              <a:t>8bit</a:t>
            </a:r>
            <a:r>
              <a:rPr lang="zh-CN" altLang="en-US" dirty="0"/>
              <a:t>，</a:t>
            </a:r>
            <a:r>
              <a:rPr lang="en-US" altLang="zh-CN" dirty="0"/>
              <a:t>LSB</a:t>
            </a:r>
            <a:r>
              <a:rPr lang="zh-CN" altLang="en-US" dirty="0"/>
              <a:t>隐写就是修改了像数中的最低的</a:t>
            </a:r>
            <a:r>
              <a:rPr lang="en-US" altLang="zh-CN" dirty="0"/>
              <a:t>1bit</a:t>
            </a:r>
            <a:r>
              <a:rPr lang="zh-CN" altLang="en-US" dirty="0"/>
              <a:t>，在人眼看来是看不出来区别的，也把信息隐藏起来了。譬如我们想把’</a:t>
            </a:r>
            <a:r>
              <a:rPr lang="en-US" altLang="zh-CN" dirty="0"/>
              <a:t>A’</a:t>
            </a:r>
            <a:r>
              <a:rPr lang="zh-CN" altLang="en-US" dirty="0"/>
              <a:t>隐藏进来的话，如下图，就可以把</a:t>
            </a:r>
            <a:r>
              <a:rPr lang="en-US" altLang="zh-CN" dirty="0"/>
              <a:t>A</a:t>
            </a:r>
            <a:r>
              <a:rPr lang="zh-CN" altLang="en-US" dirty="0"/>
              <a:t>转成</a:t>
            </a:r>
            <a:r>
              <a:rPr lang="en-US" altLang="zh-CN" dirty="0"/>
              <a:t>16</a:t>
            </a:r>
            <a:r>
              <a:rPr lang="zh-CN" altLang="en-US" dirty="0"/>
              <a:t>进制的</a:t>
            </a:r>
            <a:r>
              <a:rPr lang="en-US" altLang="zh-CN" dirty="0"/>
              <a:t>0x61</a:t>
            </a:r>
            <a:r>
              <a:rPr lang="zh-CN" altLang="en-US" dirty="0"/>
              <a:t>再转成二进制的</a:t>
            </a:r>
            <a:r>
              <a:rPr lang="en-US" altLang="zh-CN" dirty="0"/>
              <a:t>01100001</a:t>
            </a:r>
            <a:r>
              <a:rPr lang="zh-CN" altLang="en-US" dirty="0"/>
              <a:t>，再修改为红色通道的最低位为这些二进制串。</a:t>
            </a:r>
          </a:p>
          <a:p>
            <a:r>
              <a:rPr lang="en-US" dirty="0" err="1"/>
              <a:t>使用Stegsolve</a:t>
            </a:r>
            <a:r>
              <a:rPr lang="en-US" dirty="0"/>
              <a:t>——</a:t>
            </a:r>
            <a:r>
              <a:rPr lang="en-US" dirty="0" err="1"/>
              <a:t>Analyse</a:t>
            </a:r>
            <a:r>
              <a:rPr lang="en-US" dirty="0"/>
              <a:t>——Frame </a:t>
            </a:r>
            <a:r>
              <a:rPr lang="en-US" dirty="0" err="1"/>
              <a:t>Browser这个可以浏览三个颜色通道中的每一位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dirty="0"/>
              <a:t>了</a:t>
            </a:r>
            <a:r>
              <a:rPr lang="zh-CN" altLang="en-US" dirty="0" smtClean="0"/>
              <a:t>解如何</a:t>
            </a:r>
            <a:r>
              <a:rPr lang="zh-CN" altLang="en-US" dirty="0"/>
              <a:t>改变像素来存储文本信息（或者其他数据）之后，我们可以进入下一个步骤，即计算大小。设想一个大小为 </a:t>
            </a:r>
            <a:r>
              <a:rPr lang="en-US" altLang="zh-CN" dirty="0"/>
              <a:t>1024 x 768 </a:t>
            </a:r>
            <a:r>
              <a:rPr lang="zh-CN" altLang="en-US" dirty="0"/>
              <a:t>像素的 </a:t>
            </a:r>
            <a:r>
              <a:rPr lang="en-US" altLang="zh-CN" dirty="0"/>
              <a:t>JPEG </a:t>
            </a:r>
            <a:r>
              <a:rPr lang="zh-CN" altLang="en-US" dirty="0"/>
              <a:t>图片（这个大小是很常见的）。如果计算一下您就知道，该大小的图片可以包含约 </a:t>
            </a:r>
            <a:r>
              <a:rPr lang="en-US" altLang="zh-CN" dirty="0"/>
              <a:t>800,000 </a:t>
            </a:r>
            <a:r>
              <a:rPr lang="zh-CN" altLang="en-US" dirty="0"/>
              <a:t>个像素 </a:t>
            </a:r>
            <a:r>
              <a:rPr lang="en-US" altLang="zh-CN" dirty="0"/>
              <a:t>—— </a:t>
            </a:r>
            <a:r>
              <a:rPr lang="zh-CN" altLang="en-US" dirty="0"/>
              <a:t>这个数量的像素可以包含很多信息了。那么大小为 </a:t>
            </a:r>
            <a:r>
              <a:rPr lang="en-US" altLang="zh-CN" dirty="0"/>
              <a:t>1200 x 1600 </a:t>
            </a:r>
            <a:r>
              <a:rPr lang="zh-CN" altLang="en-US" dirty="0"/>
              <a:t>像素的图片呢？该图片大小包含 </a:t>
            </a:r>
            <a:r>
              <a:rPr lang="en-US" altLang="zh-CN" dirty="0"/>
              <a:t>100 </a:t>
            </a:r>
            <a:r>
              <a:rPr lang="zh-CN" altLang="en-US" dirty="0"/>
              <a:t>万像素，每个像素都可以使用这种方法改变。它足以携带一本小说的信息，而且还有空闲！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此类方法注意事项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必须为</a:t>
            </a:r>
            <a:r>
              <a:rPr lang="en-US" altLang="zh-CN" dirty="0" err="1" smtClean="0"/>
              <a:t>png</a:t>
            </a:r>
            <a:r>
              <a:rPr lang="zh-CN" altLang="en-US" dirty="0" smtClean="0"/>
              <a:t>格式的图片</a:t>
            </a:r>
            <a:endParaRPr lang="en-US" altLang="zh-CN" dirty="0" smtClean="0"/>
          </a:p>
          <a:p>
            <a:r>
              <a:rPr lang="en-US" altLang="zh-CN" dirty="0"/>
              <a:t>jpg</a:t>
            </a:r>
            <a:r>
              <a:rPr lang="zh-CN" altLang="en-US" dirty="0"/>
              <a:t>图片对像数进行了有损的</a:t>
            </a:r>
            <a:r>
              <a:rPr lang="zh-CN" altLang="en-US" dirty="0" smtClean="0"/>
              <a:t>压缩</a:t>
            </a:r>
            <a:endParaRPr lang="en-US" altLang="zh-CN" dirty="0" smtClean="0"/>
          </a:p>
          <a:p>
            <a:r>
              <a:rPr lang="en-US" altLang="zh-CN" dirty="0"/>
              <a:t>PNG</a:t>
            </a:r>
            <a:r>
              <a:rPr lang="zh-CN" altLang="en-US" dirty="0"/>
              <a:t>图片虽然也有压缩，但却是无损的</a:t>
            </a:r>
            <a:r>
              <a:rPr lang="zh-CN" altLang="en-US" dirty="0" smtClean="0"/>
              <a:t>压缩</a:t>
            </a:r>
            <a:endParaRPr lang="en-US" altLang="zh-CN" dirty="0" smtClean="0"/>
          </a:p>
          <a:p>
            <a:r>
              <a:rPr lang="en-US" altLang="zh-CN" dirty="0"/>
              <a:t>BMP</a:t>
            </a:r>
            <a:r>
              <a:rPr lang="zh-CN" altLang="en-US" dirty="0"/>
              <a:t>的图片也是一样的，是没有经过压缩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gif</a:t>
            </a:r>
            <a:r>
              <a:rPr lang="zh-CN" altLang="en-US" dirty="0" smtClean="0"/>
              <a:t>类隐写</a:t>
            </a:r>
            <a:r>
              <a:rPr lang="en-US" altLang="zh-CN" dirty="0" smtClean="0"/>
              <a:t>&amp;</a:t>
            </a:r>
            <a:r>
              <a:rPr lang="en-US" altLang="zh-CN" dirty="0" err="1" smtClean="0"/>
              <a:t>exif</a:t>
            </a:r>
            <a:r>
              <a:rPr lang="zh-CN" altLang="en-US" dirty="0" smtClean="0"/>
              <a:t>隐写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使用上文提到的工具一帧一帧的浏览图片</a:t>
            </a:r>
            <a:endParaRPr lang="en-US" altLang="zh-CN" dirty="0" smtClean="0"/>
          </a:p>
          <a:p>
            <a:r>
              <a:rPr lang="en-US" altLang="zh-CN" dirty="0" err="1" smtClean="0"/>
              <a:t>Exif</a:t>
            </a:r>
            <a:r>
              <a:rPr lang="zh-CN" altLang="en-US" dirty="0" smtClean="0"/>
              <a:t>类隐写使用</a:t>
            </a:r>
            <a:r>
              <a:rPr lang="en-US" altLang="zh-CN" dirty="0" err="1" smtClean="0"/>
              <a:t>exiftool</a:t>
            </a:r>
            <a:r>
              <a:rPr lang="zh-CN" altLang="en-US" dirty="0" smtClean="0"/>
              <a:t>去读取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 err="1"/>
              <a:t>png</a:t>
            </a:r>
            <a:r>
              <a:rPr lang="zh-CN" altLang="en-US" dirty="0"/>
              <a:t>图片的格式有一些</a:t>
            </a:r>
            <a:r>
              <a:rPr lang="zh-CN" altLang="en-US" dirty="0" smtClean="0"/>
              <a:t>了解</a:t>
            </a:r>
            <a:endParaRPr lang="en-US" altLang="zh-CN" dirty="0"/>
          </a:p>
          <a:p>
            <a:r>
              <a:rPr lang="zh-CN" altLang="en-US" dirty="0" smtClean="0"/>
              <a:t>文件</a:t>
            </a:r>
            <a:r>
              <a:rPr lang="zh-CN" altLang="en-US" dirty="0"/>
              <a:t>头数据块</a:t>
            </a:r>
            <a:r>
              <a:rPr lang="en-US" altLang="zh-CN" dirty="0"/>
              <a:t>IHDR(header chunk)</a:t>
            </a:r>
            <a:r>
              <a:rPr lang="zh-CN" altLang="en-US" dirty="0"/>
              <a:t>：它包含有</a:t>
            </a:r>
            <a:r>
              <a:rPr lang="en-US" altLang="zh-CN" dirty="0"/>
              <a:t>PNG</a:t>
            </a:r>
            <a:r>
              <a:rPr lang="zh-CN" altLang="en-US" dirty="0"/>
              <a:t>文件中存储的图像数据的基本信息，并要作为第一个数据块出现在</a:t>
            </a:r>
            <a:r>
              <a:rPr lang="en-US" altLang="zh-CN" dirty="0"/>
              <a:t>PNG</a:t>
            </a:r>
            <a:r>
              <a:rPr lang="zh-CN" altLang="en-US" dirty="0"/>
              <a:t>数据流中，而且一个</a:t>
            </a:r>
            <a:r>
              <a:rPr lang="en-US" altLang="zh-CN" dirty="0"/>
              <a:t>PNG</a:t>
            </a:r>
            <a:r>
              <a:rPr lang="zh-CN" altLang="en-US" dirty="0"/>
              <a:t>数据流中只能有一个文件头数据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r>
              <a:rPr lang="zh-CN" altLang="en-US" dirty="0"/>
              <a:t>图像数据块</a:t>
            </a:r>
            <a:r>
              <a:rPr lang="en-US" altLang="zh-CN" dirty="0"/>
              <a:t>IDAT(image data chunk)</a:t>
            </a:r>
            <a:r>
              <a:rPr lang="zh-CN" altLang="en-US" dirty="0"/>
              <a:t>：它存储实际的数据，在数据流中可包含多个连续顺序的图像数据块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图像结束数据</a:t>
            </a:r>
            <a:r>
              <a:rPr lang="en-US" altLang="zh-CN" dirty="0"/>
              <a:t>IEND(image trailer chunk)</a:t>
            </a:r>
            <a:r>
              <a:rPr lang="zh-CN" altLang="en-US" dirty="0"/>
              <a:t>：它用来标记</a:t>
            </a:r>
            <a:r>
              <a:rPr lang="en-US" altLang="zh-CN" dirty="0"/>
              <a:t>PNG</a:t>
            </a:r>
            <a:r>
              <a:rPr lang="zh-CN" altLang="en-US" dirty="0"/>
              <a:t>文件或者数据流已经结束，并且必须要放在文件的尾部。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正常的块的</a:t>
            </a:r>
            <a:r>
              <a:rPr lang="en-US" altLang="zh-CN" dirty="0"/>
              <a:t>length</a:t>
            </a:r>
            <a:r>
              <a:rPr lang="zh-CN" altLang="en-US" dirty="0"/>
              <a:t>是在</a:t>
            </a:r>
            <a:r>
              <a:rPr lang="en-US" altLang="zh-CN" dirty="0"/>
              <a:t>65524</a:t>
            </a:r>
            <a:r>
              <a:rPr lang="zh-CN" altLang="en-US" dirty="0"/>
              <a:t>的时候就满了，而倒数第二个</a:t>
            </a:r>
            <a:r>
              <a:rPr lang="en-US" altLang="zh-CN" dirty="0"/>
              <a:t>IDAT</a:t>
            </a:r>
            <a:r>
              <a:rPr lang="zh-CN" altLang="en-US" dirty="0"/>
              <a:t>块长度是</a:t>
            </a:r>
            <a:r>
              <a:rPr lang="en-US" altLang="zh-CN" dirty="0"/>
              <a:t>45027</a:t>
            </a:r>
            <a:r>
              <a:rPr lang="zh-CN" altLang="en-US" dirty="0"/>
              <a:t>，最后一个长度是</a:t>
            </a:r>
            <a:r>
              <a:rPr lang="en-US" altLang="zh-CN" dirty="0"/>
              <a:t>138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pngcheck</a:t>
            </a:r>
            <a:r>
              <a:rPr lang="zh-CN" altLang="en-US" dirty="0" smtClean="0"/>
              <a:t>去检查</a:t>
            </a:r>
            <a:endParaRPr lang="en-US" altLang="zh-CN" dirty="0" smtClean="0"/>
          </a:p>
          <a:p>
            <a:r>
              <a:rPr lang="zh-CN" altLang="en-US" dirty="0"/>
              <a:t>用</a:t>
            </a:r>
            <a:r>
              <a:rPr lang="en-US" altLang="zh-CN" dirty="0" err="1"/>
              <a:t>winhex</a:t>
            </a:r>
            <a:r>
              <a:rPr lang="zh-CN" altLang="en-US" dirty="0"/>
              <a:t>把这一部分异常的</a:t>
            </a:r>
            <a:r>
              <a:rPr lang="en-US" altLang="zh-CN" dirty="0"/>
              <a:t>IDAT</a:t>
            </a:r>
            <a:r>
              <a:rPr lang="zh-CN" altLang="en-US" dirty="0"/>
              <a:t>块给扣</a:t>
            </a:r>
            <a:r>
              <a:rPr lang="zh-CN" altLang="en-US" dirty="0" smtClean="0"/>
              <a:t>出来</a:t>
            </a:r>
            <a:endParaRPr lang="en-US" altLang="zh-CN" dirty="0" smtClean="0"/>
          </a:p>
          <a:p>
            <a:r>
              <a:rPr lang="en-US" dirty="0" err="1"/>
              <a:t>使用python</a:t>
            </a:r>
            <a:r>
              <a:rPr lang="en-US" dirty="0" err="1" smtClean="0"/>
              <a:t>来</a:t>
            </a:r>
            <a:r>
              <a:rPr lang="zh-CN" altLang="en-US" dirty="0" smtClean="0"/>
              <a:t>解压</a:t>
            </a:r>
            <a:r>
              <a:rPr lang="en-US" altLang="zh-CN" dirty="0" err="1" smtClean="0"/>
              <a:t>zlib</a:t>
            </a:r>
            <a:r>
              <a:rPr lang="zh-CN" altLang="en-US" dirty="0" smtClean="0"/>
              <a:t>数据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3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6012" y="2369344"/>
            <a:ext cx="51943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对于那些解压出</a:t>
            </a:r>
            <a:r>
              <a:rPr lang="en-US" altLang="zh-CN" dirty="0" smtClean="0"/>
              <a:t>101010101</a:t>
            </a:r>
            <a:r>
              <a:rPr lang="zh-CN" altLang="en-US" dirty="0" smtClean="0"/>
              <a:t>的数据，很有可能是二维码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acsii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694" y="2430050"/>
            <a:ext cx="5956300" cy="35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提取文件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binwalk</a:t>
            </a:r>
            <a:r>
              <a:rPr lang="zh-CN" altLang="en-US" dirty="0" smtClean="0"/>
              <a:t>分析文件所隐含的内容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binwalk</a:t>
            </a:r>
            <a:r>
              <a:rPr lang="zh-CN" altLang="en-US" dirty="0" smtClean="0"/>
              <a:t> 自动提取</a:t>
            </a:r>
            <a:endParaRPr lang="en-US" altLang="zh-CN" dirty="0" smtClean="0"/>
          </a:p>
          <a:p>
            <a:r>
              <a:rPr lang="en-US" altLang="zh-CN" dirty="0" smtClean="0"/>
              <a:t>File</a:t>
            </a:r>
            <a:r>
              <a:rPr lang="zh-CN" altLang="en-US" dirty="0" smtClean="0"/>
              <a:t>命令分析文件格式</a:t>
            </a:r>
            <a:endParaRPr lang="en-US" altLang="zh-CN" dirty="0" smtClean="0"/>
          </a:p>
          <a:p>
            <a:r>
              <a:rPr lang="en-US" altLang="zh-CN" dirty="0" smtClean="0"/>
              <a:t>Strings</a:t>
            </a:r>
            <a:r>
              <a:rPr lang="zh-CN" altLang="en-US" dirty="0" smtClean="0"/>
              <a:t>提取目标文件的字符串</a:t>
            </a:r>
            <a:endParaRPr lang="en-US" altLang="zh-CN" dirty="0" smtClean="0"/>
          </a:p>
          <a:p>
            <a:r>
              <a:rPr lang="en-US" altLang="zh-CN" dirty="0" smtClean="0"/>
              <a:t>Wireshark</a:t>
            </a:r>
            <a:r>
              <a:rPr lang="zh-CN" altLang="en-US" dirty="0" smtClean="0"/>
              <a:t>的流量包中提取文件</a:t>
            </a:r>
            <a:endParaRPr lang="en-US" altLang="zh-CN" dirty="0" smtClean="0"/>
          </a:p>
          <a:p>
            <a:r>
              <a:rPr lang="zh-CN" altLang="en-US" dirty="0" smtClean="0"/>
              <a:t>磁盘加密中提取文件</a:t>
            </a:r>
            <a:endParaRPr lang="en-US" altLang="zh-CN" dirty="0" smtClean="0"/>
          </a:p>
          <a:p>
            <a:r>
              <a:rPr lang="zh-CN" altLang="en-US" dirty="0" smtClean="0"/>
              <a:t>其他。。。。。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双图类题目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binwalk</a:t>
            </a:r>
            <a:r>
              <a:rPr lang="zh-CN" altLang="en-US" dirty="0" smtClean="0"/>
              <a:t>提取文件，可以提取出一摸一样的两张图片</a:t>
            </a:r>
            <a:endParaRPr lang="en-US" altLang="zh-CN" dirty="0" smtClean="0"/>
          </a:p>
          <a:p>
            <a:r>
              <a:rPr lang="en-US" dirty="0" err="1"/>
              <a:t>stegsolve</a:t>
            </a:r>
            <a:r>
              <a:rPr lang="en-US" dirty="0"/>
              <a:t>——</a:t>
            </a:r>
            <a:r>
              <a:rPr lang="en-US" dirty="0" err="1"/>
              <a:t>Analyse</a:t>
            </a:r>
            <a:r>
              <a:rPr lang="en-US" dirty="0"/>
              <a:t>——Image </a:t>
            </a:r>
            <a:r>
              <a:rPr lang="en-US" dirty="0" err="1"/>
              <a:t>Combiner</a:t>
            </a:r>
            <a:r>
              <a:rPr lang="en-US" dirty="0" err="1" smtClean="0"/>
              <a:t>对比两个文件</a:t>
            </a:r>
            <a:endParaRPr lang="en-US" dirty="0" smtClean="0"/>
          </a:p>
          <a:p>
            <a:r>
              <a:rPr lang="zh-CN" altLang="en-US" dirty="0" smtClean="0"/>
              <a:t>比较图片，发现不一样的地方，从而获取</a:t>
            </a:r>
            <a:r>
              <a:rPr lang="en-US" altLang="zh-CN" dirty="0" smtClean="0"/>
              <a:t>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9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还有好多好多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Fuckbrain</a:t>
            </a:r>
            <a:r>
              <a:rPr lang="zh-CN" altLang="en-US" dirty="0" smtClean="0"/>
              <a:t>藏在图片中。。。。。。</a:t>
            </a:r>
            <a:endParaRPr lang="en-US" altLang="zh-CN" dirty="0" smtClean="0"/>
          </a:p>
          <a:p>
            <a:r>
              <a:rPr lang="zh-CN" altLang="en-US" dirty="0" smtClean="0"/>
              <a:t>这就需要脑洞大开了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当然，还有</a:t>
            </a:r>
            <a:r>
              <a:rPr lang="en-US" altLang="zh-CN" dirty="0" smtClean="0"/>
              <a:t>mp3</a:t>
            </a:r>
            <a:r>
              <a:rPr lang="zh-CN" altLang="en-US" dirty="0" smtClean="0"/>
              <a:t>隐写等等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MP3Stego</a:t>
            </a:r>
            <a:r>
              <a:rPr lang="en-US" dirty="0" smtClean="0"/>
              <a:t>提取隐藏信息</a:t>
            </a:r>
          </a:p>
          <a:p>
            <a:r>
              <a:rPr lang="zh-CN" altLang="en-US" dirty="0" smtClean="0"/>
              <a:t>仔细听</a:t>
            </a:r>
            <a:r>
              <a:rPr lang="en-US" altLang="zh-CN" dirty="0" smtClean="0"/>
              <a:t>mp3</a:t>
            </a:r>
            <a:endParaRPr lang="en-US" altLang="zh-CN" dirty="0"/>
          </a:p>
          <a:p>
            <a:r>
              <a:rPr lang="zh-CN" altLang="en-US" dirty="0" smtClean="0"/>
              <a:t>一般与莫尔斯电码相结合，着重听有没有滴滴答答声音</a:t>
            </a:r>
            <a:endParaRPr lang="en-US" altLang="zh-CN" dirty="0" smtClean="0"/>
          </a:p>
          <a:p>
            <a:r>
              <a:rPr lang="en-US" dirty="0"/>
              <a:t>用Audacity</a:t>
            </a:r>
            <a:r>
              <a:rPr lang="en-US" dirty="0" smtClean="0"/>
              <a:t>打开MP3</a:t>
            </a:r>
          </a:p>
          <a:p>
            <a:r>
              <a:rPr lang="zh-CN" altLang="en-US" dirty="0" smtClean="0"/>
              <a:t>选择相应的模式，分析波形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2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dirty="0"/>
              <a:t>基于图片的隐写式加密术工具包括 </a:t>
            </a:r>
            <a:r>
              <a:rPr lang="en-US" altLang="zh-CN" dirty="0">
                <a:hlinkClick r:id="rId2"/>
              </a:rPr>
              <a:t>Hiding Glyph</a:t>
            </a:r>
            <a:r>
              <a:rPr lang="zh-CN" altLang="en-US" dirty="0"/>
              <a:t>和 </a:t>
            </a:r>
            <a:r>
              <a:rPr lang="en-US" altLang="zh-CN" dirty="0">
                <a:hlinkClick r:id="rId3"/>
              </a:rPr>
              <a:t>Vecna</a:t>
            </a:r>
            <a:r>
              <a:rPr lang="zh-CN" altLang="en-US" dirty="0"/>
              <a:t>。</a:t>
            </a:r>
          </a:p>
          <a:p>
            <a:pPr fontAlgn="base"/>
            <a:r>
              <a:rPr lang="en-US" altLang="zh-CN" dirty="0" smtClean="0">
                <a:hlinkClick r:id="rId4"/>
              </a:rPr>
              <a:t>mP3stego</a:t>
            </a:r>
            <a:r>
              <a:rPr lang="zh-CN" altLang="en-US" dirty="0" smtClean="0"/>
              <a:t>再 </a:t>
            </a:r>
            <a:r>
              <a:rPr lang="en-US" altLang="zh-CN" dirty="0"/>
              <a:t>MP3 </a:t>
            </a:r>
            <a:r>
              <a:rPr lang="zh-CN" altLang="en-US" dirty="0"/>
              <a:t>文件中隐藏数据。</a:t>
            </a:r>
          </a:p>
          <a:p>
            <a:pPr fontAlgn="base"/>
            <a:r>
              <a:rPr lang="en-US" altLang="zh-CN" dirty="0">
                <a:hlinkClick r:id="rId5"/>
              </a:rPr>
              <a:t>Steganos Privacy Suite</a:t>
            </a:r>
            <a:r>
              <a:rPr lang="zh-CN" altLang="en-US" dirty="0"/>
              <a:t>是一个商业工具集，可以提供数据保护、密码管理等等。</a:t>
            </a:r>
          </a:p>
          <a:p>
            <a:pPr fontAlgn="base"/>
            <a:r>
              <a:rPr lang="zh-CN" altLang="en-US" dirty="0"/>
              <a:t>使用开源 </a:t>
            </a:r>
            <a:r>
              <a:rPr lang="en-US" altLang="zh-CN" dirty="0"/>
              <a:t>(GNU/GPL) </a:t>
            </a:r>
            <a:r>
              <a:rPr lang="zh-CN" altLang="en-US" dirty="0"/>
              <a:t>工具 </a:t>
            </a:r>
            <a:r>
              <a:rPr lang="en-US" altLang="zh-CN" dirty="0">
                <a:hlinkClick r:id="rId6"/>
              </a:rPr>
              <a:t>Stegsecret</a:t>
            </a:r>
            <a:r>
              <a:rPr lang="zh-CN" altLang="en-US" dirty="0"/>
              <a:t>研究隐写式密码解密术。</a:t>
            </a:r>
          </a:p>
          <a:p>
            <a:r>
              <a:rPr lang="zh-CN" altLang="en-US" dirty="0" smtClean="0"/>
              <a:t>还有很多很多需要我们去了解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6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来试试这张图片隐写</a:t>
            </a:r>
            <a:r>
              <a:rPr lang="zh-CN" altLang="en-US" smtClean="0"/>
              <a:t>，看看你能发现吗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1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Magic header</a:t>
            </a:r>
          </a:p>
          <a:p>
            <a:r>
              <a:rPr lang="en-US" altLang="zh-CN" dirty="0"/>
              <a:t>Log file</a:t>
            </a:r>
          </a:p>
          <a:p>
            <a:r>
              <a:rPr lang="en-US" altLang="zh-CN" dirty="0" err="1"/>
              <a:t>Pcap</a:t>
            </a:r>
            <a:r>
              <a:rPr lang="en-US" altLang="zh-CN" dirty="0"/>
              <a:t> file</a:t>
            </a:r>
          </a:p>
          <a:p>
            <a:r>
              <a:rPr lang="en-US" altLang="zh-CN" dirty="0"/>
              <a:t>Dump file</a:t>
            </a:r>
          </a:p>
          <a:p>
            <a:r>
              <a:rPr lang="en-US" altLang="zh-CN" dirty="0"/>
              <a:t>Media file</a:t>
            </a:r>
          </a:p>
          <a:p>
            <a:r>
              <a:rPr lang="en-US" altLang="zh-CN" dirty="0"/>
              <a:t>Image file</a:t>
            </a:r>
          </a:p>
          <a:p>
            <a:r>
              <a:rPr lang="en-US" altLang="zh-CN" dirty="0"/>
              <a:t>……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1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Binwalk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应用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不同文件格式都有不同的</a:t>
            </a:r>
            <a:r>
              <a:rPr lang="en-US" altLang="zh-CN" dirty="0" smtClean="0"/>
              <a:t>magic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用来区分</a:t>
            </a:r>
            <a:endParaRPr lang="en-US" altLang="zh-CN" dirty="0" smtClean="0"/>
          </a:p>
          <a:p>
            <a:r>
              <a:rPr lang="en-US" altLang="zh-CN" dirty="0" err="1" smtClean="0"/>
              <a:t>Binwalk</a:t>
            </a:r>
            <a:r>
              <a:rPr lang="zh-CN" altLang="en-US" dirty="0" smtClean="0"/>
              <a:t>根据这个来提取文件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binwalk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e</a:t>
            </a:r>
            <a:r>
              <a:rPr lang="zh-CN" altLang="en-US" dirty="0" smtClean="0"/>
              <a:t> 可以自动提取文件</a:t>
            </a:r>
            <a:endParaRPr lang="en-US" altLang="zh-CN" dirty="0" smtClean="0"/>
          </a:p>
          <a:p>
            <a:r>
              <a:rPr lang="zh-CN" altLang="en-US" dirty="0" smtClean="0"/>
              <a:t>同时，</a:t>
            </a:r>
            <a:r>
              <a:rPr lang="en-US" altLang="zh-CN" dirty="0" err="1" smtClean="0"/>
              <a:t>binwalk</a:t>
            </a:r>
            <a:r>
              <a:rPr lang="zh-CN" altLang="en-US" dirty="0" smtClean="0"/>
              <a:t>也是固件分析利器，可以用来分析</a:t>
            </a:r>
            <a:r>
              <a:rPr lang="en-US" altLang="zh-CN" dirty="0" err="1" smtClean="0"/>
              <a:t>tp</a:t>
            </a:r>
            <a:r>
              <a:rPr lang="en-US" altLang="zh-CN" dirty="0" smtClean="0"/>
              <a:t>-link</a:t>
            </a:r>
            <a:r>
              <a:rPr lang="zh-CN" altLang="en-US" dirty="0" smtClean="0"/>
              <a:t>的固件等。。。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Wireshark</a:t>
            </a:r>
            <a:r>
              <a:rPr lang="zh-CN" altLang="en-US" dirty="0" smtClean="0"/>
              <a:t>流量分析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wireshark不会像burp</a:t>
            </a:r>
            <a:r>
              <a:rPr lang="en-US" dirty="0"/>
              <a:t> </a:t>
            </a:r>
            <a:r>
              <a:rPr lang="en-US" dirty="0" err="1"/>
              <a:t>suite</a:t>
            </a:r>
            <a:r>
              <a:rPr lang="en-US" dirty="0" err="1" smtClean="0"/>
              <a:t>那样可以对数据包进行修改</a:t>
            </a:r>
            <a:endParaRPr lang="en-US" dirty="0" smtClean="0"/>
          </a:p>
          <a:p>
            <a:r>
              <a:rPr lang="zh-CN" altLang="en-US" dirty="0"/>
              <a:t>它能做的只是监听网络流量信息并完整的记录</a:t>
            </a:r>
            <a:r>
              <a:rPr lang="zh-CN" altLang="en-US" dirty="0" smtClean="0"/>
              <a:t>下来</a:t>
            </a:r>
            <a:endParaRPr lang="en-US" altLang="zh-CN" dirty="0" smtClean="0"/>
          </a:p>
          <a:p>
            <a:r>
              <a:rPr lang="en-US" altLang="zh-CN" dirty="0" err="1"/>
              <a:t>wireshark</a:t>
            </a:r>
            <a:r>
              <a:rPr lang="zh-CN" altLang="en-US" dirty="0"/>
              <a:t>起到的是一个还原现场的</a:t>
            </a:r>
            <a:r>
              <a:rPr lang="zh-CN" altLang="en-US" dirty="0" smtClean="0"/>
              <a:t>作用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Wireshark</a:t>
            </a:r>
            <a:r>
              <a:rPr lang="zh-CN" altLang="en-US" dirty="0" smtClean="0"/>
              <a:t>题目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从中提取文件等</a:t>
            </a:r>
            <a:endParaRPr lang="en-US" altLang="zh-CN" dirty="0" smtClean="0"/>
          </a:p>
          <a:p>
            <a:r>
              <a:rPr lang="zh-CN" altLang="en-US" dirty="0" smtClean="0"/>
              <a:t>从中获取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用户名，密码等非加密协议的信息</a:t>
            </a:r>
            <a:endParaRPr lang="en-US" altLang="zh-CN" dirty="0" smtClean="0"/>
          </a:p>
          <a:p>
            <a:r>
              <a:rPr lang="zh-CN" altLang="en-US" dirty="0" smtClean="0"/>
              <a:t>解码</a:t>
            </a:r>
            <a:r>
              <a:rPr lang="en-US" altLang="zh-CN" dirty="0" err="1" smtClean="0"/>
              <a:t>ieee</a:t>
            </a:r>
            <a:r>
              <a:rPr lang="zh-CN" altLang="en-US" dirty="0" smtClean="0"/>
              <a:t> </a:t>
            </a:r>
            <a:r>
              <a:rPr lang="en-US" altLang="zh-CN" dirty="0" smtClean="0"/>
              <a:t>802.11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wlan</a:t>
            </a:r>
            <a:r>
              <a:rPr lang="zh-CN" altLang="en-US" dirty="0" smtClean="0"/>
              <a:t>的包</a:t>
            </a:r>
            <a:endParaRPr lang="en-US" altLang="zh-CN" dirty="0" smtClean="0"/>
          </a:p>
          <a:p>
            <a:r>
              <a:rPr lang="zh-CN" altLang="en-US" dirty="0" smtClean="0"/>
              <a:t>配合其他类解密题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wireshark</a:t>
            </a:r>
            <a:r>
              <a:rPr lang="zh-CN" altLang="en-US" dirty="0" smtClean="0"/>
              <a:t>打开给出的</a:t>
            </a:r>
            <a:r>
              <a:rPr lang="en-US" altLang="zh-CN" dirty="0" err="1" smtClean="0"/>
              <a:t>pcap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dirty="0" err="1"/>
              <a:t>tshark</a:t>
            </a:r>
            <a:r>
              <a:rPr lang="en-US" dirty="0"/>
              <a:t> </a:t>
            </a:r>
            <a:r>
              <a:rPr lang="zh-CN" altLang="en-US" dirty="0" smtClean="0"/>
              <a:t>简要分析以下</a:t>
            </a:r>
            <a:r>
              <a:rPr lang="en-US" altLang="zh-CN" dirty="0" err="1" smtClean="0"/>
              <a:t>pcap</a:t>
            </a:r>
            <a:r>
              <a:rPr lang="zh-CN" altLang="en-US" dirty="0" smtClean="0"/>
              <a:t>文件都包括什么包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wireshark</a:t>
            </a:r>
            <a:r>
              <a:rPr lang="zh-CN" altLang="en-US" dirty="0" smtClean="0"/>
              <a:t> 的过滤条件找出带有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报文</a:t>
            </a:r>
            <a:endParaRPr lang="en-US" altLang="zh-CN" dirty="0" smtClean="0"/>
          </a:p>
          <a:p>
            <a:r>
              <a:rPr lang="zh-CN" altLang="en-US" dirty="0" smtClean="0"/>
              <a:t>发现又是一加密算法题目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熟悉常见的取证方式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ntfs</a:t>
            </a:r>
            <a:r>
              <a:rPr lang="zh-CN" altLang="en-US" dirty="0" smtClean="0"/>
              <a:t>流文件可以用来隐藏文件</a:t>
            </a:r>
            <a:endParaRPr lang="en-US" altLang="zh-CN" dirty="0" smtClean="0"/>
          </a:p>
          <a:p>
            <a:r>
              <a:rPr lang="zh-CN" altLang="en-US" dirty="0" smtClean="0"/>
              <a:t>常见文件格式</a:t>
            </a:r>
            <a:endParaRPr lang="en-US" altLang="zh-CN" dirty="0" smtClean="0"/>
          </a:p>
          <a:p>
            <a:r>
              <a:rPr lang="zh-CN" altLang="en-US" dirty="0" smtClean="0"/>
              <a:t>常见的磁盘／文件加密方式</a:t>
            </a:r>
            <a:endParaRPr lang="en-US" altLang="zh-CN" dirty="0" smtClean="0"/>
          </a:p>
          <a:p>
            <a:r>
              <a:rPr lang="en-US" altLang="zh-CN" dirty="0" err="1" smtClean="0"/>
              <a:t>Veracrypt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openpgp</a:t>
            </a:r>
            <a:r>
              <a:rPr lang="zh-CN" altLang="en-US" dirty="0" smtClean="0"/>
              <a:t> 等加密工具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6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Veracrypt</a:t>
            </a:r>
            <a:r>
              <a:rPr lang="zh-CN" altLang="en-US" dirty="0" smtClean="0"/>
              <a:t> 磁盘加密工具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开源软件，稳定，安全</a:t>
            </a:r>
            <a:endParaRPr lang="en-US" altLang="zh-CN" dirty="0" smtClean="0"/>
          </a:p>
          <a:p>
            <a:r>
              <a:rPr lang="zh-CN" altLang="en-US" dirty="0" smtClean="0"/>
              <a:t>高强度加密</a:t>
            </a:r>
            <a:endParaRPr lang="en-US" altLang="zh-CN" dirty="0" smtClean="0"/>
          </a:p>
          <a:p>
            <a:r>
              <a:rPr lang="zh-CN" altLang="en-US" dirty="0" smtClean="0"/>
              <a:t>独特的隐藏盘加密模式，从而受到各类</a:t>
            </a:r>
            <a:r>
              <a:rPr lang="en-US" altLang="zh-CN" dirty="0" err="1" smtClean="0"/>
              <a:t>ctf</a:t>
            </a:r>
            <a:r>
              <a:rPr lang="zh-CN" altLang="en-US" dirty="0" smtClean="0"/>
              <a:t>竞赛的青睐</a:t>
            </a:r>
            <a:endParaRPr lang="en-US" altLang="zh-CN" dirty="0" smtClean="0"/>
          </a:p>
          <a:p>
            <a:r>
              <a:rPr lang="zh-CN" altLang="en-US" dirty="0" smtClean="0"/>
              <a:t>输入一个密码，进入正常的磁盘。但如果输入的是隐藏密码，则直接会进入到隐藏磁盘中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3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263</TotalTime>
  <Words>1139</Words>
  <Application>Microsoft Macintosh PowerPoint</Application>
  <PresentationFormat>Widescreen</PresentationFormat>
  <Paragraphs>100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DengXian</vt:lpstr>
      <vt:lpstr>Gill Sans MT</vt:lpstr>
      <vt:lpstr>Mangal</vt:lpstr>
      <vt:lpstr>等线</vt:lpstr>
      <vt:lpstr>等线 Light</vt:lpstr>
      <vt:lpstr>Gallery</vt:lpstr>
      <vt:lpstr>取证&amp;隐写</vt:lpstr>
      <vt:lpstr>提取文件</vt:lpstr>
      <vt:lpstr>PowerPoint Presentation</vt:lpstr>
      <vt:lpstr>Binwalk原理&amp;应用</vt:lpstr>
      <vt:lpstr>Wireshark流量分析</vt:lpstr>
      <vt:lpstr>Wireshark题目</vt:lpstr>
      <vt:lpstr>案例</vt:lpstr>
      <vt:lpstr>熟悉常见的取证方式</vt:lpstr>
      <vt:lpstr>Veracrypt 磁盘加密工具</vt:lpstr>
      <vt:lpstr>Openpgp加密</vt:lpstr>
      <vt:lpstr>隐写类题目</vt:lpstr>
      <vt:lpstr>利用LSB来进行隐写 </vt:lpstr>
      <vt:lpstr>PowerPoint Presentation</vt:lpstr>
      <vt:lpstr>此类方法注意事项</vt:lpstr>
      <vt:lpstr>gif类隐写&amp;exif隐写</vt:lpstr>
      <vt:lpstr>PowerPoint Presentation</vt:lpstr>
      <vt:lpstr>PowerPoint Presentation</vt:lpstr>
      <vt:lpstr>PowerPoint Presentation</vt:lpstr>
      <vt:lpstr>PowerPoint Presentation</vt:lpstr>
      <vt:lpstr>双图类题目</vt:lpstr>
      <vt:lpstr>还有好多好多</vt:lpstr>
      <vt:lpstr>当然，还有mp3隐写等等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取证类题目</dc:title>
  <dc:creator>梁志邦</dc:creator>
  <cp:lastModifiedBy>梁志邦</cp:lastModifiedBy>
  <cp:revision>13</cp:revision>
  <dcterms:created xsi:type="dcterms:W3CDTF">2016-12-01T03:34:38Z</dcterms:created>
  <dcterms:modified xsi:type="dcterms:W3CDTF">2016-12-01T13:49:43Z</dcterms:modified>
</cp:coreProperties>
</file>