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8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6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F2115-EDA8-45BA-B830-7F6DF5AE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51"/>
            <a:ext cx="9144000" cy="101931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Экзаменоционный</a:t>
            </a:r>
            <a:r>
              <a:rPr lang="ru-RU" dirty="0"/>
              <a:t> билет 10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BC17C-8C88-4305-A61B-FC4C458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618" y="5334728"/>
            <a:ext cx="8825658" cy="86142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ИС Аптек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5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3F86-4F69-42F7-965A-CFA5DEB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разработку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596C572-3136-4921-A660-4AFA2DC6175A}"/>
              </a:ext>
            </a:extLst>
          </p:cNvPr>
          <p:cNvSpPr/>
          <p:nvPr/>
        </p:nvSpPr>
        <p:spPr>
          <a:xfrm>
            <a:off x="1532709" y="2377440"/>
            <a:ext cx="8952411" cy="374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51CE-3A61-4793-9501-C0D8FA2C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2E7827-41A0-486E-A6A5-E1C292B78D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2"/>
          <a:stretch/>
        </p:blipFill>
        <p:spPr bwMode="auto">
          <a:xfrm>
            <a:off x="3485179" y="1803511"/>
            <a:ext cx="5191162" cy="45703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42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DE2CF-611A-40D3-B7F7-E9541532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классов</a:t>
            </a:r>
            <a:endParaRPr lang="ru-RU" sz="8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957207-4411-46E9-AED3-A9E8C37847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67" y="1853789"/>
            <a:ext cx="5193665" cy="4118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2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8F737-8182-4BC3-88ED-9E031D3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59A69-6758-48D4-9A8B-179D050D08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04" y="2386824"/>
            <a:ext cx="6474572" cy="2916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77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9A9D-7954-4FB9-B23C-06DC0BCE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 – BE </a:t>
            </a:r>
            <a:r>
              <a:rPr lang="ru-RU" dirty="0"/>
              <a:t>бизнес процесса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7D0C87-6E6C-4502-A9C3-A10130E8F3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139" y="1651558"/>
            <a:ext cx="6641932" cy="4665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8788-5820-4D3A-9019-1720D166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6"/>
            <a:ext cx="10515600" cy="1325563"/>
          </a:xfrm>
        </p:spPr>
        <p:txBody>
          <a:bodyPr/>
          <a:lstStyle/>
          <a:p>
            <a:r>
              <a:rPr lang="ru-RU" dirty="0"/>
              <a:t>Дизайн форм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B5E20-4B32-46E1-A8F7-261E0A088A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870" y="1628887"/>
            <a:ext cx="5940425" cy="43891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3E449-8F1F-43AB-89A7-9B72B1D53E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7541" y="1628886"/>
            <a:ext cx="5563589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C378-68E3-437E-A69E-3E5D51B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1" y="556714"/>
            <a:ext cx="376863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Инфологическая модель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8E0A5E-6157-4095-A05B-ABB9CA47C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64" y="448739"/>
            <a:ext cx="5932805" cy="5530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9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B1BF-6B96-4927-9B46-9008908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532059"/>
            <a:ext cx="6511834" cy="132556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Даталогическая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A48D35-483B-42BF-A83C-B42AD1A691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29" y="828675"/>
            <a:ext cx="5939790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9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7D48-12D5-4E0E-96A2-0525898B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модуль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32117-8F5C-4150-A2A6-9B215209C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999" y="1651205"/>
            <a:ext cx="9614647" cy="47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4633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36</TotalTime>
  <Words>35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Corbel</vt:lpstr>
      <vt:lpstr>Times New Roman</vt:lpstr>
      <vt:lpstr>Базис</vt:lpstr>
      <vt:lpstr>Экзаменоционный билет 10</vt:lpstr>
      <vt:lpstr>Жизненный цикл </vt:lpstr>
      <vt:lpstr>Диаграмма классов</vt:lpstr>
      <vt:lpstr>Диаграмма компонентов</vt:lpstr>
      <vt:lpstr>Модель TO – BE бизнес процесса</vt:lpstr>
      <vt:lpstr>Дизайн форм</vt:lpstr>
      <vt:lpstr>Инфологическая модель базы данных</vt:lpstr>
      <vt:lpstr>Даталогическая  модель  базы данных</vt:lpstr>
      <vt:lpstr>Главный модуль</vt:lpstr>
      <vt:lpstr>Переход в разработку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Шлапаков</dc:creator>
  <cp:lastModifiedBy>потаповичь</cp:lastModifiedBy>
  <cp:revision>7</cp:revision>
  <dcterms:created xsi:type="dcterms:W3CDTF">2023-06-15T19:03:58Z</dcterms:created>
  <dcterms:modified xsi:type="dcterms:W3CDTF">2023-07-01T01:11:47Z</dcterms:modified>
</cp:coreProperties>
</file>