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5" r:id="rId3"/>
    <p:sldId id="266" r:id="rId4"/>
    <p:sldId id="267" r:id="rId5"/>
    <p:sldId id="259" r:id="rId6"/>
    <p:sldId id="260" r:id="rId7"/>
    <p:sldId id="261" r:id="rId8"/>
    <p:sldId id="262" r:id="rId9"/>
    <p:sldId id="268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D394EFF-BD88-4915-AD62-5371048EB910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82F4EC-14E7-466C-AE84-5FFD6D5B6D69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71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4EFF-BD88-4915-AD62-5371048EB910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F4EC-14E7-466C-AE84-5FFD6D5B6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5719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4EFF-BD88-4915-AD62-5371048EB910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F4EC-14E7-466C-AE84-5FFD6D5B6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0893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4EFF-BD88-4915-AD62-5371048EB910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F4EC-14E7-466C-AE84-5FFD6D5B6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8438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4EFF-BD88-4915-AD62-5371048EB910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F4EC-14E7-466C-AE84-5FFD6D5B6D69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18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4EFF-BD88-4915-AD62-5371048EB910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F4EC-14E7-466C-AE84-5FFD6D5B6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13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4EFF-BD88-4915-AD62-5371048EB910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F4EC-14E7-466C-AE84-5FFD6D5B6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637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4EFF-BD88-4915-AD62-5371048EB910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F4EC-14E7-466C-AE84-5FFD6D5B6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1248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4EFF-BD88-4915-AD62-5371048EB910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F4EC-14E7-466C-AE84-5FFD6D5B6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0477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4EFF-BD88-4915-AD62-5371048EB910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F4EC-14E7-466C-AE84-5FFD6D5B6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7477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4EFF-BD88-4915-AD62-5371048EB910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F4EC-14E7-466C-AE84-5FFD6D5B6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003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7D394EFF-BD88-4915-AD62-5371048EB910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8682F4EC-14E7-466C-AE84-5FFD6D5B6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0437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2F2115-EDA8-45BA-B830-7F6DF5AEF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90651"/>
            <a:ext cx="9144000" cy="1019312"/>
          </a:xfrm>
        </p:spPr>
        <p:txBody>
          <a:bodyPr>
            <a:normAutofit fontScale="90000"/>
          </a:bodyPr>
          <a:lstStyle/>
          <a:p>
            <a:r>
              <a:rPr lang="ru-RU" dirty="0"/>
              <a:t>Экзамены билет 10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94BC17C-8C88-4305-A61B-FC4C458BC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5618" y="5334728"/>
            <a:ext cx="8825658" cy="861420"/>
          </a:xfrm>
        </p:spPr>
        <p:txBody>
          <a:bodyPr>
            <a:normAutofit/>
          </a:bodyPr>
          <a:lstStyle/>
          <a:p>
            <a:r>
              <a:rPr lang="ru-RU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Проектирование ИС Аптек</a:t>
            </a:r>
            <a:endParaRPr lang="ru-RU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7850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CE3F86-4F69-42F7-965A-CFA5DEBBA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Переход в разработку</a:t>
            </a:r>
          </a:p>
        </p:txBody>
      </p:sp>
      <p:sp>
        <p:nvSpPr>
          <p:cNvPr id="4" name="Стрелка: вправо 3">
            <a:extLst>
              <a:ext uri="{FF2B5EF4-FFF2-40B4-BE49-F238E27FC236}">
                <a16:creationId xmlns:a16="http://schemas.microsoft.com/office/drawing/2014/main" id="{0596C572-3136-4921-A660-4AFA2DC6175A}"/>
              </a:ext>
            </a:extLst>
          </p:cNvPr>
          <p:cNvSpPr/>
          <p:nvPr/>
        </p:nvSpPr>
        <p:spPr>
          <a:xfrm>
            <a:off x="1532709" y="2377440"/>
            <a:ext cx="8952411" cy="37446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4754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D651CE-3A61-4793-9501-C0D8FA2C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Жизненный цикл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02E7827-41A0-486E-A6A5-E1C292B78D49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92"/>
          <a:stretch/>
        </p:blipFill>
        <p:spPr bwMode="auto">
          <a:xfrm>
            <a:off x="3485179" y="1803511"/>
            <a:ext cx="5191162" cy="457039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14287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9DE2CF-611A-40D3-B7F7-E95415323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Диаграмма классов</a:t>
            </a:r>
            <a:endParaRPr lang="ru-RU" sz="88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F957207-4411-46E9-AED3-A9E8C378471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167" y="1853789"/>
            <a:ext cx="5193665" cy="41186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9422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88F737-8182-4BC3-88ED-9E031D328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Диаграмма компонентов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1859A69-6758-48D4-9A8B-179D050D080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604" y="2386824"/>
            <a:ext cx="6474572" cy="29168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0779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F19A9D-7954-4FB9-B23C-06DC0BCEF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</a:t>
            </a:r>
            <a:r>
              <a:rPr lang="en-US" dirty="0"/>
              <a:t>TO – BE </a:t>
            </a:r>
            <a:r>
              <a:rPr lang="ru-RU" dirty="0"/>
              <a:t>бизнес процесса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77D0C87-6E6C-4502-A9C3-A10130E8F35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139" y="1651558"/>
            <a:ext cx="6641932" cy="46655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5624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CA8788-5820-4D3A-9019-1720D1660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56"/>
            <a:ext cx="10515600" cy="1325563"/>
          </a:xfrm>
        </p:spPr>
        <p:txBody>
          <a:bodyPr/>
          <a:lstStyle/>
          <a:p>
            <a:r>
              <a:rPr lang="ru-RU" dirty="0"/>
              <a:t>Дизайн форм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BFB5E20-4B32-46E1-A8F7-261E0A088A1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0870" y="1628887"/>
            <a:ext cx="5940425" cy="438912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AA3E449-8F1F-43AB-89A7-9B72B1D53E9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17541" y="1628886"/>
            <a:ext cx="5563589" cy="438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90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C5C378-68E3-437E-A69E-3E5D51B0A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701" y="556714"/>
            <a:ext cx="3768634" cy="1325563"/>
          </a:xfrm>
        </p:spPr>
        <p:txBody>
          <a:bodyPr>
            <a:normAutofit fontScale="90000"/>
          </a:bodyPr>
          <a:lstStyle/>
          <a:p>
            <a:r>
              <a:rPr lang="ru-RU" dirty="0"/>
              <a:t>Инфологическая модель базы данных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B8E0A5E-6157-4095-A05B-ABB9CA47C23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264" y="448739"/>
            <a:ext cx="5932805" cy="55302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4894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73B1BF-6B96-4927-9B46-9008908A5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532" y="532059"/>
            <a:ext cx="6511834" cy="1325563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Даталогическая</a:t>
            </a:r>
            <a:r>
              <a:rPr lang="ru-RU" dirty="0"/>
              <a:t> </a:t>
            </a:r>
            <a:br>
              <a:rPr lang="ru-RU" dirty="0"/>
            </a:br>
            <a:r>
              <a:rPr lang="ru-RU" dirty="0"/>
              <a:t>модель </a:t>
            </a:r>
            <a:br>
              <a:rPr lang="ru-RU" dirty="0"/>
            </a:br>
            <a:r>
              <a:rPr lang="ru-RU" dirty="0"/>
              <a:t>базы данных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6A48D35-483B-42BF-A83C-B42AD1A691C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929" y="828675"/>
            <a:ext cx="5939790" cy="5200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6495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387D48-12D5-4E0E-96A2-0525898B1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Главный модуль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6032117-8F5C-4150-A2A6-9B215209C93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42999" y="1651205"/>
            <a:ext cx="9614647" cy="474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446339"/>
      </p:ext>
    </p:extLst>
  </p:cSld>
  <p:clrMapOvr>
    <a:masterClrMapping/>
  </p:clrMapOvr>
</p:sld>
</file>

<file path=ppt/theme/theme1.xml><?xml version="1.0" encoding="utf-8"?>
<a:theme xmlns:a="http://schemas.openxmlformats.org/drawingml/2006/main" name="Базис">
  <a:themeElements>
    <a:clrScheme name="Базис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TM03457444[[fn=Базис]]</Template>
  <TotalTime>36</TotalTime>
  <Words>35</Words>
  <Application>Microsoft Office PowerPoint</Application>
  <PresentationFormat>Широкоэкранный</PresentationFormat>
  <Paragraphs>11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Corbel</vt:lpstr>
      <vt:lpstr>Times New Roman</vt:lpstr>
      <vt:lpstr>Базис</vt:lpstr>
      <vt:lpstr>Экзамены билет 10</vt:lpstr>
      <vt:lpstr>Жизненный цикл </vt:lpstr>
      <vt:lpstr>Диаграмма классов</vt:lpstr>
      <vt:lpstr>Диаграмма компонентов</vt:lpstr>
      <vt:lpstr>Модель TO – BE бизнес процесса</vt:lpstr>
      <vt:lpstr>Дизайн форм</vt:lpstr>
      <vt:lpstr>Инфологическая модель базы данных</vt:lpstr>
      <vt:lpstr>Даталогическая  модель  базы данных</vt:lpstr>
      <vt:lpstr>Главный модуль</vt:lpstr>
      <vt:lpstr>Переход в разработку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</dc:title>
  <dc:creator>Даниил Шлапаков</dc:creator>
  <cp:lastModifiedBy>потаповичь</cp:lastModifiedBy>
  <cp:revision>6</cp:revision>
  <dcterms:created xsi:type="dcterms:W3CDTF">2023-06-15T19:03:58Z</dcterms:created>
  <dcterms:modified xsi:type="dcterms:W3CDTF">2023-06-30T23:05:40Z</dcterms:modified>
</cp:coreProperties>
</file>