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yan" userId="ac733c8aac2bbc9c" providerId="LiveId" clId="{50410993-F000-46C9-B2BE-C530F9708150}"/>
    <pc:docChg chg="custSel modSld">
      <pc:chgData name="shi yan" userId="ac733c8aac2bbc9c" providerId="LiveId" clId="{50410993-F000-46C9-B2BE-C530F9708150}" dt="2022-12-09T09:31:03.250" v="56" actId="20577"/>
      <pc:docMkLst>
        <pc:docMk/>
      </pc:docMkLst>
      <pc:sldChg chg="modSp mod">
        <pc:chgData name="shi yan" userId="ac733c8aac2bbc9c" providerId="LiveId" clId="{50410993-F000-46C9-B2BE-C530F9708150}" dt="2022-12-09T09:31:03.250" v="56" actId="20577"/>
        <pc:sldMkLst>
          <pc:docMk/>
          <pc:sldMk cId="885953299" sldId="256"/>
        </pc:sldMkLst>
        <pc:spChg chg="mod">
          <ac:chgData name="shi yan" userId="ac733c8aac2bbc9c" providerId="LiveId" clId="{50410993-F000-46C9-B2BE-C530F9708150}" dt="2022-12-09T09:30:52.794" v="21" actId="20577"/>
          <ac:spMkLst>
            <pc:docMk/>
            <pc:sldMk cId="885953299" sldId="256"/>
            <ac:spMk id="2" creationId="{56910215-DC65-47D0-8D40-DCF6A5EE8B8D}"/>
          </ac:spMkLst>
        </pc:spChg>
        <pc:spChg chg="mod">
          <ac:chgData name="shi yan" userId="ac733c8aac2bbc9c" providerId="LiveId" clId="{50410993-F000-46C9-B2BE-C530F9708150}" dt="2022-12-09T09:31:03.250" v="56" actId="20577"/>
          <ac:spMkLst>
            <pc:docMk/>
            <pc:sldMk cId="885953299" sldId="256"/>
            <ac:spMk id="3" creationId="{1DC3FCF5-5D6D-487A-A122-2C428A2812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F36-11A9-4D69-AA14-5E18F11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3DD56-BC87-4762-9EE7-947D95E5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C252-19B9-452A-A752-AADB0048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EB28-BAE2-4855-B6DB-A5B1830B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9151-BA88-4A65-BB4D-54894A54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5700-2A46-4463-953B-FEBAB11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B45D8-8C14-4714-863A-42A041A5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4713-4264-41FA-B453-F1AD3541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107D-C553-46F8-8249-40F478AB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D1F3-4DAA-4D13-BB4B-3A1C3442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05CDE-B09E-4D12-805F-AB7FAEC3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0CE3F-8F1E-4A44-8FE3-B1BFD6F4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A04E-4DA8-4F9A-B952-72171B9A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6073-EBC7-465E-8D6A-6692B755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8526-BB64-4E3F-9875-DBC0DCBB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BD97-DEE5-4704-A282-FF15C24A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656A-80D1-4E2C-8A7F-123E97CF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3915-994B-432F-BB87-EF68FF80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22AA-B80C-4AAC-9C81-5D4DB7E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7B60-2F67-4072-A61A-470587C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7CD-4809-4C8B-BD1C-F99A2B20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F4E5-8F46-4763-AF7A-D39120EC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1A9D-FB19-451D-9A50-FE36296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7DF8-D9F8-46D9-9F3F-A2FEBBB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5DDA-E11C-4E8B-95AC-34502B55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1A75-5EEB-495B-9810-A0623F2F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95FC-409E-4121-9036-0D5BEDDB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0E87A-2C6E-4E58-87A7-EF5D2BA87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8E16-3C06-4384-942D-31DB95D1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A7B4-CD95-4C8E-B32B-45119812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347F-A899-42B8-8153-60696E43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4DD2-CEEF-40E9-B2AD-5B5B7A50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976E1-662C-43F9-9844-ED8C47FD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126BE-899B-44FA-8DEE-4DB252CFC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BDC78-C5AC-45A1-BDF2-114DCA21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910C9-F51F-433F-9DA8-40369FF53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58E4C-9BD1-4EEA-AEDC-CB2208A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F7324-4DF5-4206-BD47-8E433678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730DD-6A13-45CB-8897-2BE40C35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5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CC3-B28A-4D97-848E-59F6B85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2582E-9327-4E21-87D8-860316A8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4FC7-CB44-4236-9552-E128BC8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F734-352B-476A-BA3F-4E6244E8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7E843-DCCA-4B62-8287-EF9883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1FABB-13FF-4A3D-8B35-D56A6698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7661-FE53-45E7-B69C-4E55764C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8362-0A75-4053-AF47-B79435D4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7582-FBB6-4626-BEC7-E4CE2275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7224-3642-489C-9EB1-D02222F8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AE95-89C7-4F4F-B21D-9E3816EA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2762-AFD4-4A73-B96E-443CA266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40E78-1A9D-45AE-A5E8-7AD25719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0F37-477E-4CC0-9A54-2676C58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CAAA0-7953-4C24-BF1E-16D84A2E5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6D02D-80EE-42F7-BD48-4EB3EC7B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3D99-06EC-45FD-9629-0AD6CA03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64A5-5ABA-41C3-A8DB-1014819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0520-DAF4-4EED-B6F9-6028D0AE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C29CE-1050-491D-A6AE-692B7EF3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619E-7C18-4FF1-BEB7-65224A1B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F6DD-0B30-49F3-BFB0-3573EC29E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0783-4907-48A0-9773-C4950AE981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1F3E-6113-4ED3-8ED8-6F0603F21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E57-1BCB-4527-B042-E42B8C677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BB45-0239-4D8A-BD1A-E06F5DA6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install-azure-cli-windows" TargetMode="External"/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install-azure-cli-mac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cli/azure/install-azure-cli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rew.sh/Installation.html" TargetMode="External"/><Relationship Id="rId2" Type="http://schemas.openxmlformats.org/officeDocument/2006/relationships/hyperlink" Target="https://learn.microsoft.com/en-us/cli/azure/install-azure-cli-mac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0215-DC65-47D0-8D40-DCF6A5EE8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Azure 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3FCF5-5D6D-487A-A122-2C428A28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MS account </a:t>
            </a:r>
          </a:p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88595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F9BB-7BA5-4417-8BBF-44AA794B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9A0C-57D0-4E9F-A364-03BDEA80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install the Azure CLI</a:t>
            </a:r>
          </a:p>
          <a:p>
            <a:pPr lvl="1"/>
            <a:r>
              <a:rPr lang="en-US" dirty="0">
                <a:hlinkClick r:id="rId2"/>
              </a:rPr>
              <a:t>https://learn.microsoft.com/en-us/cli/azure/install-azure-cli</a:t>
            </a:r>
            <a:r>
              <a:rPr lang="en-US" dirty="0"/>
              <a:t> </a:t>
            </a:r>
          </a:p>
          <a:p>
            <a:pPr lvl="1"/>
            <a:r>
              <a:rPr lang="en-US" u="sng" dirty="0">
                <a:hlinkClick r:id="rId3"/>
              </a:rPr>
              <a:t>Install on Windows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Install on macOS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r>
              <a:rPr lang="en-US" b="1" dirty="0"/>
              <a:t>Step 2: </a:t>
            </a:r>
            <a:r>
              <a:rPr lang="en-US" b="1" dirty="0" err="1"/>
              <a:t>az</a:t>
            </a:r>
            <a:r>
              <a:rPr lang="en-US" b="1" dirty="0"/>
              <a:t> login </a:t>
            </a:r>
          </a:p>
          <a:p>
            <a:r>
              <a:rPr lang="en-US" b="1" dirty="0"/>
              <a:t>Step 3: </a:t>
            </a:r>
            <a:r>
              <a:rPr lang="pt-BR" b="1" dirty="0"/>
              <a:t> az ssh vm –n EVCO-OS-1 -g EVCO_OS</a:t>
            </a:r>
          </a:p>
          <a:p>
            <a:pPr marL="457200" lvl="1" indent="0">
              <a:buNone/>
            </a:pPr>
            <a:r>
              <a:rPr lang="pt-BR" dirty="0"/>
              <a:t>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--resource-group </a:t>
            </a:r>
            <a:r>
              <a:rPr lang="en-US" dirty="0" err="1"/>
              <a:t>myResourceGroup</a:t>
            </a:r>
            <a:r>
              <a:rPr lang="en-US" dirty="0"/>
              <a:t> --name </a:t>
            </a:r>
            <a:r>
              <a:rPr lang="en-US" dirty="0" err="1"/>
              <a:t>myVM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0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000C-5991-47AB-867F-6980CC4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CLI </a:t>
            </a:r>
            <a:r>
              <a:rPr lang="en-US" u="sng" dirty="0">
                <a:hlinkClick r:id="rId2"/>
              </a:rPr>
              <a:t>Install on Windows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A2643-4122-46E1-9D02-FBEAB1F1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5889" y="1410770"/>
            <a:ext cx="5095585" cy="290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50EE4-8A09-42F1-9D6A-97D8B86B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0770"/>
            <a:ext cx="4748935" cy="2909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F4956B-20A8-4123-9CB8-DB854A5874FC}"/>
              </a:ext>
            </a:extLst>
          </p:cNvPr>
          <p:cNvSpPr/>
          <p:nvPr/>
        </p:nvSpPr>
        <p:spPr>
          <a:xfrm>
            <a:off x="838200" y="5068183"/>
            <a:ext cx="11103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ProgressPreference</a:t>
            </a:r>
            <a:r>
              <a:rPr lang="en-US" dirty="0"/>
              <a:t> = '</a:t>
            </a:r>
            <a:r>
              <a:rPr lang="en-US" dirty="0" err="1"/>
              <a:t>SilentlyContinue</a:t>
            </a:r>
            <a:r>
              <a:rPr lang="en-US" dirty="0"/>
              <a:t>'; 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/quiet'; rm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28021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F8D-BD28-400C-A6F9-E86B837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CLI </a:t>
            </a:r>
            <a:r>
              <a:rPr lang="en-US" dirty="0">
                <a:hlinkClick r:id="rId2"/>
              </a:rPr>
              <a:t>Install on macOS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BF1-BD8A-4392-A2CC-F020F66A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install homebrew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https://docs.brew.sh/Installation.html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60A75-160F-4BE8-9DFC-64E439AB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72" y="3128699"/>
            <a:ext cx="7132938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FDF1-E2EB-434F-90E9-4803630B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you have installed the </a:t>
            </a:r>
            <a:r>
              <a:rPr lang="en-US" dirty="0" err="1"/>
              <a:t>az</a:t>
            </a:r>
            <a:r>
              <a:rPr lang="en-US" dirty="0"/>
              <a:t> cli - verify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A79A4-0180-469B-B458-0BA5EE6FD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2743"/>
            <a:ext cx="310922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537-B452-4EE7-8412-A3159167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 err="1"/>
              <a:t>az</a:t>
            </a:r>
            <a:r>
              <a:rPr lang="en-US" dirty="0"/>
              <a:t> login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79D77-DAE9-4133-BD57-81B15B423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841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A4350-C32B-4011-9436-44AF02D2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1421"/>
            <a:ext cx="4290526" cy="2397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912DA-2DDF-4D2B-9503-AE1C4FD12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45222"/>
            <a:ext cx="6439678" cy="137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0C7E5-115A-403E-97C5-8B21DADC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873" y="4209994"/>
            <a:ext cx="3353383" cy="25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3476-4A8E-4971-845D-5FEE6AAE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Step 3: az ssh vm –n EVCO-OS-1 -g EVCO_OS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C5FB5-D4EA-46DC-8FEA-C09B7294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96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1D46-8B37-458F-AD73-21C389D3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81B6-7A4D-4BF5-A7E1-DD590AF1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asusc&gt;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 -g EVCO_OS -</a:t>
            </a:r>
            <a:r>
              <a:rPr lang="en-US" dirty="0" err="1"/>
              <a:t>otable</a:t>
            </a:r>
            <a:endParaRPr lang="en-US" dirty="0"/>
          </a:p>
          <a:p>
            <a:r>
              <a:rPr lang="en-US" dirty="0"/>
              <a:t>Name           </a:t>
            </a:r>
            <a:r>
              <a:rPr lang="en-US" dirty="0" err="1"/>
              <a:t>ResourceGroup</a:t>
            </a:r>
            <a:r>
              <a:rPr lang="en-US" dirty="0"/>
              <a:t>    Location       Zones</a:t>
            </a:r>
          </a:p>
          <a:p>
            <a:r>
              <a:rPr lang="en-US" dirty="0"/>
              <a:t>-------------  ---------------  -------------  -------</a:t>
            </a:r>
          </a:p>
          <a:p>
            <a:r>
              <a:rPr lang="en-US" dirty="0"/>
              <a:t>EVCO-OS-1      EVCO_OS          </a:t>
            </a:r>
            <a:r>
              <a:rPr lang="en-US" dirty="0" err="1"/>
              <a:t>eastasia</a:t>
            </a:r>
            <a:endParaRPr lang="en-US" dirty="0"/>
          </a:p>
          <a:p>
            <a:r>
              <a:rPr lang="en-US" dirty="0"/>
              <a:t>EVCO-OS-UAT01  EVCO_OS          </a:t>
            </a:r>
            <a:r>
              <a:rPr lang="en-US" dirty="0" err="1"/>
              <a:t>southeastasia</a:t>
            </a:r>
            <a:endParaRPr lang="en-US" dirty="0"/>
          </a:p>
          <a:p>
            <a:r>
              <a:rPr lang="en-US" dirty="0"/>
              <a:t>EVIE           EVCO_OS          </a:t>
            </a:r>
            <a:r>
              <a:rPr lang="en-US" dirty="0" err="1"/>
              <a:t>southeastasia</a:t>
            </a:r>
            <a:endParaRPr lang="en-US" dirty="0"/>
          </a:p>
          <a:p>
            <a:r>
              <a:rPr lang="en-US" dirty="0"/>
              <a:t>asusc&gt;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 -g EVCO_PROD_RG -</a:t>
            </a:r>
            <a:r>
              <a:rPr lang="en-US" dirty="0" err="1"/>
              <a:t>otable</a:t>
            </a:r>
            <a:endParaRPr lang="en-US" dirty="0"/>
          </a:p>
          <a:p>
            <a:r>
              <a:rPr lang="en-US" dirty="0"/>
              <a:t>Name              </a:t>
            </a:r>
            <a:r>
              <a:rPr lang="en-US" dirty="0" err="1"/>
              <a:t>ResourceGroup</a:t>
            </a:r>
            <a:r>
              <a:rPr lang="en-US" dirty="0"/>
              <a:t>    Location       Zones</a:t>
            </a:r>
          </a:p>
          <a:p>
            <a:r>
              <a:rPr lang="en-US" dirty="0"/>
              <a:t>----------------  ---------------  -------------  -------</a:t>
            </a:r>
          </a:p>
          <a:p>
            <a:r>
              <a:rPr lang="en-US" dirty="0"/>
              <a:t>EVCO-DEMO-SC01    EVCO_PROD_RG     </a:t>
            </a:r>
            <a:r>
              <a:rPr lang="en-US" dirty="0" err="1"/>
              <a:t>southeastasia</a:t>
            </a:r>
            <a:endParaRPr lang="en-US" dirty="0"/>
          </a:p>
          <a:p>
            <a:r>
              <a:rPr lang="en-US" dirty="0"/>
              <a:t>EVCO-PROD-APP01   EVCO_PROD_RG     </a:t>
            </a:r>
            <a:r>
              <a:rPr lang="en-US" dirty="0" err="1"/>
              <a:t>southeastasia</a:t>
            </a:r>
            <a:r>
              <a:rPr lang="en-US" dirty="0"/>
              <a:t>  2</a:t>
            </a:r>
          </a:p>
          <a:p>
            <a:r>
              <a:rPr lang="en-US" dirty="0"/>
              <a:t>EVCO-PROD-CICD01  EVCO_PROD_RG     </a:t>
            </a:r>
            <a:r>
              <a:rPr lang="en-US" dirty="0" err="1"/>
              <a:t>southeastasia</a:t>
            </a:r>
            <a:r>
              <a:rPr lang="en-US" dirty="0"/>
              <a:t>  2</a:t>
            </a:r>
          </a:p>
          <a:p>
            <a:r>
              <a:rPr lang="en-US" dirty="0"/>
              <a:t>asusc&gt;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 -g DARG -</a:t>
            </a:r>
            <a:r>
              <a:rPr lang="en-US" dirty="0" err="1"/>
              <a:t>otable</a:t>
            </a:r>
            <a:endParaRPr lang="en-US" dirty="0"/>
          </a:p>
          <a:p>
            <a:r>
              <a:rPr lang="en-US" dirty="0"/>
              <a:t>Name           </a:t>
            </a:r>
            <a:r>
              <a:rPr lang="en-US" dirty="0" err="1"/>
              <a:t>ResourceGroup</a:t>
            </a:r>
            <a:r>
              <a:rPr lang="en-US" dirty="0"/>
              <a:t>    Location       Zones</a:t>
            </a:r>
          </a:p>
          <a:p>
            <a:r>
              <a:rPr lang="en-US" dirty="0"/>
              <a:t>-------------  ---------------  -------------  -------</a:t>
            </a:r>
          </a:p>
          <a:p>
            <a:r>
              <a:rPr lang="en-US" dirty="0" err="1"/>
              <a:t>datacollector</a:t>
            </a:r>
            <a:r>
              <a:rPr lang="en-US" dirty="0"/>
              <a:t>  DARG             </a:t>
            </a:r>
            <a:r>
              <a:rPr lang="en-US" dirty="0" err="1"/>
              <a:t>southeastasia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5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Access to Azure VMs</vt:lpstr>
      <vt:lpstr>PowerPoint Presentation</vt:lpstr>
      <vt:lpstr>AZ CLI Install on Windows</vt:lpstr>
      <vt:lpstr>AZ CLI Install on macOS</vt:lpstr>
      <vt:lpstr>After you have installed the az cli - verify</vt:lpstr>
      <vt:lpstr>Step 2: az login </vt:lpstr>
      <vt:lpstr>Step 3: az ssh vm –n EVCO-OS-1 -g EVCO_OS</vt:lpstr>
      <vt:lpstr>List of VMs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shi yan</cp:lastModifiedBy>
  <cp:revision>1</cp:revision>
  <dcterms:created xsi:type="dcterms:W3CDTF">2022-12-09T09:08:12Z</dcterms:created>
  <dcterms:modified xsi:type="dcterms:W3CDTF">2022-12-09T09:31:09Z</dcterms:modified>
</cp:coreProperties>
</file>