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23"/>
  </p:handoutMasterIdLst>
  <p:sldIdLst>
    <p:sldId id="323" r:id="rId4"/>
    <p:sldId id="291" r:id="rId6"/>
    <p:sldId id="341" r:id="rId7"/>
    <p:sldId id="365" r:id="rId8"/>
    <p:sldId id="351" r:id="rId9"/>
    <p:sldId id="352" r:id="rId10"/>
    <p:sldId id="356" r:id="rId11"/>
    <p:sldId id="347" r:id="rId12"/>
    <p:sldId id="357" r:id="rId13"/>
    <p:sldId id="366" r:id="rId14"/>
    <p:sldId id="369" r:id="rId15"/>
    <p:sldId id="370" r:id="rId16"/>
    <p:sldId id="372" r:id="rId17"/>
    <p:sldId id="353" r:id="rId18"/>
    <p:sldId id="355" r:id="rId19"/>
    <p:sldId id="345" r:id="rId20"/>
    <p:sldId id="342" r:id="rId21"/>
    <p:sldId id="338" r:id="rId2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8"/>
      <p:italic r:id="rId29"/>
    </p:embeddedFont>
    <p:embeddedFont>
      <p:font typeface="微软雅黑" panose="020B0503020204020204" pitchFamily="34" charset="-122"/>
      <p:regular r:id="rId30"/>
    </p:embeddedFont>
    <p:embeddedFont>
      <p:font typeface="微软雅黑 Light" panose="020B0502040204020203" charset="-122"/>
      <p:regular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廖 诗云" initials="廖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E4864"/>
    <a:srgbClr val="E0E0E0"/>
    <a:srgbClr val="27506E"/>
    <a:srgbClr val="F3F3F3"/>
    <a:srgbClr val="1E3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68" y="72"/>
      </p:cViewPr>
      <p:guideLst>
        <p:guide orient="horz" pos="1356"/>
        <p:guide orient="horz" pos="123"/>
        <p:guide orient="horz" pos="3067"/>
        <p:guide pos="5567"/>
        <p:guide pos="2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gs" Target="tags/tag1.xml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DFFBB-3B83-4303-A1C0-4E9E5B4FCEDD}" type="doc">
      <dgm:prSet loTypeId="urn:microsoft.com/office/officeart/2005/8/layout/hierarchy3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F4CEC9CB-3991-460B-84F0-5D5BAC0AD024}">
      <dgm:prSet custT="1"/>
      <dgm:spPr/>
      <dgm:t>
        <a:bodyPr/>
        <a:lstStyle/>
        <a:p>
          <a:r>
            <a:rPr lang="zh-CN" altLang="en-US" sz="1600" dirty="0"/>
            <a:t>爬取更多的数据</a:t>
          </a:r>
        </a:p>
      </dgm:t>
    </dgm:pt>
    <dgm:pt modelId="{9508B527-B9DD-44BC-B35E-4F1AC9DD1D98}" cxnId="{157D90F3-3CC0-4E6D-83C0-8ABD486960E9}" type="parTrans">
      <dgm:prSet/>
      <dgm:spPr/>
      <dgm:t>
        <a:bodyPr/>
        <a:lstStyle/>
        <a:p>
          <a:endParaRPr lang="zh-CN" altLang="en-US" sz="1600"/>
        </a:p>
      </dgm:t>
    </dgm:pt>
    <dgm:pt modelId="{83F82101-2008-4DE3-A8B2-A19EFA58D607}" cxnId="{157D90F3-3CC0-4E6D-83C0-8ABD486960E9}" type="sibTrans">
      <dgm:prSet/>
      <dgm:spPr/>
      <dgm:t>
        <a:bodyPr/>
        <a:lstStyle/>
        <a:p>
          <a:endParaRPr lang="zh-CN" altLang="en-US" sz="1600"/>
        </a:p>
      </dgm:t>
    </dgm:pt>
    <dgm:pt modelId="{B92F244C-4939-4050-8460-531569B83F4D}">
      <dgm:prSet custT="1"/>
      <dgm:spPr/>
      <dgm:t>
        <a:bodyPr/>
        <a:lstStyle/>
        <a:p>
          <a:r>
            <a:rPr lang="zh-CN" altLang="en-US" sz="1600" dirty="0"/>
            <a:t>热门视频的标准（播放量、点赞、投币、收藏、转发）</a:t>
          </a:r>
        </a:p>
      </dgm:t>
    </dgm:pt>
    <dgm:pt modelId="{5985D9C3-829F-4317-9D4C-7051E44C8E9B}" cxnId="{8531F706-57D5-4A44-B090-3E2A97C24BA1}" type="parTrans">
      <dgm:prSet/>
      <dgm:spPr/>
      <dgm:t>
        <a:bodyPr/>
        <a:lstStyle/>
        <a:p>
          <a:endParaRPr lang="zh-CN" altLang="en-US" sz="1600"/>
        </a:p>
      </dgm:t>
    </dgm:pt>
    <dgm:pt modelId="{43CAFC5B-F0EC-4356-92A7-DA218F11E5DD}" cxnId="{8531F706-57D5-4A44-B090-3E2A97C24BA1}" type="sibTrans">
      <dgm:prSet/>
      <dgm:spPr/>
      <dgm:t>
        <a:bodyPr/>
        <a:lstStyle/>
        <a:p>
          <a:endParaRPr lang="zh-CN" altLang="en-US" sz="1600"/>
        </a:p>
      </dgm:t>
    </dgm:pt>
    <dgm:pt modelId="{BFC94FEC-F426-4B12-9081-C299DF4E675C}">
      <dgm:prSet custT="1"/>
      <dgm:spPr/>
      <dgm:t>
        <a:bodyPr/>
        <a:lstStyle/>
        <a:p>
          <a:r>
            <a:rPr lang="zh-CN" altLang="en-US" sz="1400" dirty="0"/>
            <a:t>无监督学习：聚类</a:t>
          </a:r>
        </a:p>
      </dgm:t>
    </dgm:pt>
    <dgm:pt modelId="{1A123ACB-95CF-49A4-AF35-E1F908D46BB8}" cxnId="{FB919AE9-153E-467E-A17A-C6D02FDBE62D}" type="parTrans">
      <dgm:prSet/>
      <dgm:spPr/>
      <dgm:t>
        <a:bodyPr/>
        <a:lstStyle/>
        <a:p>
          <a:endParaRPr lang="zh-CN" altLang="en-US" sz="1600"/>
        </a:p>
      </dgm:t>
    </dgm:pt>
    <dgm:pt modelId="{945E6623-6493-4004-9109-A559458FF859}" cxnId="{FB919AE9-153E-467E-A17A-C6D02FDBE62D}" type="sibTrans">
      <dgm:prSet/>
      <dgm:spPr/>
      <dgm:t>
        <a:bodyPr/>
        <a:lstStyle/>
        <a:p>
          <a:endParaRPr lang="zh-CN" altLang="en-US" sz="1600"/>
        </a:p>
      </dgm:t>
    </dgm:pt>
    <dgm:pt modelId="{58A89FAF-D2EF-4C35-A0F3-EEC2B61ED3B7}">
      <dgm:prSet custT="1"/>
      <dgm:spPr/>
      <dgm:t>
        <a:bodyPr/>
        <a:lstStyle/>
        <a:p>
          <a:r>
            <a:rPr lang="zh-CN" altLang="en-US" sz="1400" dirty="0"/>
            <a:t>监督学习</a:t>
          </a:r>
        </a:p>
      </dgm:t>
    </dgm:pt>
    <dgm:pt modelId="{F5C9287E-0D73-4418-B9D9-93415D8E459B}" cxnId="{7A9166C1-DC94-4085-BC81-217248F18FC8}" type="parTrans">
      <dgm:prSet/>
      <dgm:spPr/>
      <dgm:t>
        <a:bodyPr/>
        <a:lstStyle/>
        <a:p>
          <a:endParaRPr lang="zh-CN" altLang="en-US" sz="1600"/>
        </a:p>
      </dgm:t>
    </dgm:pt>
    <dgm:pt modelId="{F8DE8E28-9794-4555-90A1-813934F57A37}" cxnId="{7A9166C1-DC94-4085-BC81-217248F18FC8}" type="sibTrans">
      <dgm:prSet/>
      <dgm:spPr/>
      <dgm:t>
        <a:bodyPr/>
        <a:lstStyle/>
        <a:p>
          <a:endParaRPr lang="zh-CN" altLang="en-US" sz="1600"/>
        </a:p>
      </dgm:t>
    </dgm:pt>
    <dgm:pt modelId="{47E052DF-30A4-4D24-9B59-15B6C414C454}">
      <dgm:prSet custT="1"/>
      <dgm:spPr/>
      <dgm:t>
        <a:bodyPr/>
        <a:lstStyle/>
        <a:p>
          <a:r>
            <a:rPr lang="zh-CN" altLang="en-US" sz="1600" dirty="0"/>
            <a:t>分析热门视频</a:t>
          </a:r>
        </a:p>
      </dgm:t>
    </dgm:pt>
    <dgm:pt modelId="{CE43EA90-2633-4EA4-848B-F38CE9844D09}" cxnId="{BA4AF4D9-207F-4877-9D38-A0619D154C30}" type="parTrans">
      <dgm:prSet/>
      <dgm:spPr/>
      <dgm:t>
        <a:bodyPr/>
        <a:lstStyle/>
        <a:p>
          <a:endParaRPr lang="zh-CN" altLang="en-US" sz="1600"/>
        </a:p>
      </dgm:t>
    </dgm:pt>
    <dgm:pt modelId="{4729DB3A-AFF9-4EBC-A3BA-D6D9997A0038}" cxnId="{BA4AF4D9-207F-4877-9D38-A0619D154C30}" type="sibTrans">
      <dgm:prSet/>
      <dgm:spPr/>
      <dgm:t>
        <a:bodyPr/>
        <a:lstStyle/>
        <a:p>
          <a:endParaRPr lang="zh-CN" altLang="en-US" sz="1600"/>
        </a:p>
      </dgm:t>
    </dgm:pt>
    <dgm:pt modelId="{FB634E86-E5F5-4A45-B2B3-1F5EF205CB5F}">
      <dgm:prSet custT="1"/>
      <dgm:spPr/>
      <dgm:t>
        <a:bodyPr/>
        <a:lstStyle/>
        <a:p>
          <a:r>
            <a:rPr lang="zh-CN" altLang="en-US" sz="1400" dirty="0"/>
            <a:t>文本型数据：数据清洗、分词、词频统计</a:t>
          </a:r>
        </a:p>
      </dgm:t>
    </dgm:pt>
    <dgm:pt modelId="{BB890104-5FB8-42A8-A14A-D8861550EFC9}" cxnId="{108F8030-D0B4-4E06-AA7D-CAAECF386748}" type="parTrans">
      <dgm:prSet/>
      <dgm:spPr/>
      <dgm:t>
        <a:bodyPr/>
        <a:lstStyle/>
        <a:p>
          <a:endParaRPr lang="zh-CN" altLang="en-US" sz="1600"/>
        </a:p>
      </dgm:t>
    </dgm:pt>
    <dgm:pt modelId="{8F076180-14B8-4F8D-AA95-2AED570A3225}" cxnId="{108F8030-D0B4-4E06-AA7D-CAAECF386748}" type="sibTrans">
      <dgm:prSet/>
      <dgm:spPr/>
      <dgm:t>
        <a:bodyPr/>
        <a:lstStyle/>
        <a:p>
          <a:endParaRPr lang="zh-CN" altLang="en-US" sz="1600"/>
        </a:p>
      </dgm:t>
    </dgm:pt>
    <dgm:pt modelId="{D2285806-3B63-4DC0-B3B4-879740714FCB}">
      <dgm:prSet custT="1"/>
      <dgm:spPr/>
      <dgm:t>
        <a:bodyPr/>
        <a:lstStyle/>
        <a:p>
          <a:r>
            <a:rPr lang="zh-CN" altLang="en-US" sz="1400" dirty="0"/>
            <a:t>数值型数据：预处理、排序</a:t>
          </a:r>
        </a:p>
      </dgm:t>
    </dgm:pt>
    <dgm:pt modelId="{87370DBB-B166-44CE-A24D-3951651A88B9}" cxnId="{8FB227F1-516F-4F78-BAB1-79B7DB2BDD4E}" type="parTrans">
      <dgm:prSet/>
      <dgm:spPr/>
      <dgm:t>
        <a:bodyPr/>
        <a:lstStyle/>
        <a:p>
          <a:endParaRPr lang="zh-CN" altLang="en-US" sz="1600"/>
        </a:p>
      </dgm:t>
    </dgm:pt>
    <dgm:pt modelId="{C7078CD1-8816-499A-ADFC-CEB9AA0304F9}" cxnId="{8FB227F1-516F-4F78-BAB1-79B7DB2BDD4E}" type="sibTrans">
      <dgm:prSet/>
      <dgm:spPr/>
      <dgm:t>
        <a:bodyPr/>
        <a:lstStyle/>
        <a:p>
          <a:endParaRPr lang="zh-CN" altLang="en-US" sz="1600"/>
        </a:p>
      </dgm:t>
    </dgm:pt>
    <dgm:pt modelId="{D44EA9CC-C463-41E9-9D53-86702681E4DD}" type="pres">
      <dgm:prSet presAssocID="{6EBDFFBB-3B83-4303-A1C0-4E9E5B4FCED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88BB08-6B77-40C0-B744-3E6426EBD1A7}" type="pres">
      <dgm:prSet presAssocID="{F4CEC9CB-3991-460B-84F0-5D5BAC0AD024}" presName="root" presStyleCnt="0"/>
      <dgm:spPr/>
    </dgm:pt>
    <dgm:pt modelId="{0D347B7A-D77B-4832-8BDF-99BC71BEA196}" type="pres">
      <dgm:prSet presAssocID="{F4CEC9CB-3991-460B-84F0-5D5BAC0AD024}" presName="rootComposite" presStyleCnt="0"/>
      <dgm:spPr/>
    </dgm:pt>
    <dgm:pt modelId="{346ECED2-A9E4-4EBD-92A9-E900BE2BAA26}" type="pres">
      <dgm:prSet presAssocID="{F4CEC9CB-3991-460B-84F0-5D5BAC0AD024}" presName="rootText" presStyleLbl="node1" presStyleIdx="0" presStyleCnt="3"/>
      <dgm:spPr/>
    </dgm:pt>
    <dgm:pt modelId="{528A8499-F529-47F8-94F0-26D362C0C033}" type="pres">
      <dgm:prSet presAssocID="{F4CEC9CB-3991-460B-84F0-5D5BAC0AD024}" presName="rootConnector" presStyleLbl="node1" presStyleIdx="0" presStyleCnt="3"/>
      <dgm:spPr/>
    </dgm:pt>
    <dgm:pt modelId="{1B61E033-9302-4150-9DC4-CD8F37CAB196}" type="pres">
      <dgm:prSet presAssocID="{F4CEC9CB-3991-460B-84F0-5D5BAC0AD024}" presName="childShape" presStyleCnt="0"/>
      <dgm:spPr/>
    </dgm:pt>
    <dgm:pt modelId="{CC5A7406-4C9E-4893-9749-6E00E6B442B6}" type="pres">
      <dgm:prSet presAssocID="{B92F244C-4939-4050-8460-531569B83F4D}" presName="root" presStyleCnt="0"/>
      <dgm:spPr/>
    </dgm:pt>
    <dgm:pt modelId="{2B456FD0-7BD5-4286-ADCF-7D8C95E45006}" type="pres">
      <dgm:prSet presAssocID="{B92F244C-4939-4050-8460-531569B83F4D}" presName="rootComposite" presStyleCnt="0"/>
      <dgm:spPr/>
    </dgm:pt>
    <dgm:pt modelId="{E0F6D622-A74D-49AF-A9C1-4E6D71EBE41B}" type="pres">
      <dgm:prSet presAssocID="{B92F244C-4939-4050-8460-531569B83F4D}" presName="rootText" presStyleLbl="node1" presStyleIdx="1" presStyleCnt="3" custScaleX="142496" custScaleY="123994"/>
      <dgm:spPr/>
    </dgm:pt>
    <dgm:pt modelId="{4DDB93F9-D71D-4B96-A1FD-2485D4E4B3DB}" type="pres">
      <dgm:prSet presAssocID="{B92F244C-4939-4050-8460-531569B83F4D}" presName="rootConnector" presStyleLbl="node1" presStyleIdx="1" presStyleCnt="3"/>
      <dgm:spPr/>
    </dgm:pt>
    <dgm:pt modelId="{92B3D0F7-FD72-4960-AD60-5AF64AEB8861}" type="pres">
      <dgm:prSet presAssocID="{B92F244C-4939-4050-8460-531569B83F4D}" presName="childShape" presStyleCnt="0"/>
      <dgm:spPr/>
    </dgm:pt>
    <dgm:pt modelId="{D9E01B54-081C-4912-AB60-0C199354B6C7}" type="pres">
      <dgm:prSet presAssocID="{1A123ACB-95CF-49A4-AF35-E1F908D46BB8}" presName="Name13" presStyleLbl="parChTrans1D2" presStyleIdx="0" presStyleCnt="4"/>
      <dgm:spPr/>
    </dgm:pt>
    <dgm:pt modelId="{6712C3C5-89E8-4042-B3F8-E6A01B97DD3E}" type="pres">
      <dgm:prSet presAssocID="{BFC94FEC-F426-4B12-9081-C299DF4E675C}" presName="childText" presStyleLbl="bgAcc1" presStyleIdx="0" presStyleCnt="4" custScaleX="70188" custScaleY="63761">
        <dgm:presLayoutVars>
          <dgm:bulletEnabled val="1"/>
        </dgm:presLayoutVars>
      </dgm:prSet>
      <dgm:spPr/>
    </dgm:pt>
    <dgm:pt modelId="{DE3C820C-EDA8-4CD4-B970-8C633207781E}" type="pres">
      <dgm:prSet presAssocID="{F5C9287E-0D73-4418-B9D9-93415D8E459B}" presName="Name13" presStyleLbl="parChTrans1D2" presStyleIdx="1" presStyleCnt="4"/>
      <dgm:spPr/>
    </dgm:pt>
    <dgm:pt modelId="{EFA217E5-EDBC-46E3-99AB-8938D6D06B5B}" type="pres">
      <dgm:prSet presAssocID="{58A89FAF-D2EF-4C35-A0F3-EEC2B61ED3B7}" presName="childText" presStyleLbl="bgAcc1" presStyleIdx="1" presStyleCnt="4" custScaleX="66483" custScaleY="67376">
        <dgm:presLayoutVars>
          <dgm:bulletEnabled val="1"/>
        </dgm:presLayoutVars>
      </dgm:prSet>
      <dgm:spPr/>
    </dgm:pt>
    <dgm:pt modelId="{CDB89D38-8A3C-42FB-B159-09CE273A8A65}" type="pres">
      <dgm:prSet presAssocID="{47E052DF-30A4-4D24-9B59-15B6C414C454}" presName="root" presStyleCnt="0"/>
      <dgm:spPr/>
    </dgm:pt>
    <dgm:pt modelId="{E1C1C42C-2DA7-45B2-8346-F30FF31AE824}" type="pres">
      <dgm:prSet presAssocID="{47E052DF-30A4-4D24-9B59-15B6C414C454}" presName="rootComposite" presStyleCnt="0"/>
      <dgm:spPr/>
    </dgm:pt>
    <dgm:pt modelId="{77544FCE-9FFF-4B94-8E69-064A2674569E}" type="pres">
      <dgm:prSet presAssocID="{47E052DF-30A4-4D24-9B59-15B6C414C454}" presName="rootText" presStyleLbl="node1" presStyleIdx="2" presStyleCnt="3"/>
      <dgm:spPr/>
    </dgm:pt>
    <dgm:pt modelId="{E71391C5-8382-4AE0-B6E9-AB023BF89AC0}" type="pres">
      <dgm:prSet presAssocID="{47E052DF-30A4-4D24-9B59-15B6C414C454}" presName="rootConnector" presStyleLbl="node1" presStyleIdx="2" presStyleCnt="3"/>
      <dgm:spPr/>
    </dgm:pt>
    <dgm:pt modelId="{B8957C94-D1F5-4F8C-9591-BFB1732CBE6B}" type="pres">
      <dgm:prSet presAssocID="{47E052DF-30A4-4D24-9B59-15B6C414C454}" presName="childShape" presStyleCnt="0"/>
      <dgm:spPr/>
    </dgm:pt>
    <dgm:pt modelId="{821FA0BD-4D8A-4175-AD7C-834D05EE65E9}" type="pres">
      <dgm:prSet presAssocID="{BB890104-5FB8-42A8-A14A-D8861550EFC9}" presName="Name13" presStyleLbl="parChTrans1D2" presStyleIdx="2" presStyleCnt="4"/>
      <dgm:spPr/>
    </dgm:pt>
    <dgm:pt modelId="{28D25EE4-0E2E-4382-8663-0F1EDE5685E6}" type="pres">
      <dgm:prSet presAssocID="{FB634E86-E5F5-4A45-B2B3-1F5EF205CB5F}" presName="childText" presStyleLbl="bgAcc1" presStyleIdx="2" presStyleCnt="4">
        <dgm:presLayoutVars>
          <dgm:bulletEnabled val="1"/>
        </dgm:presLayoutVars>
      </dgm:prSet>
      <dgm:spPr/>
    </dgm:pt>
    <dgm:pt modelId="{3C9337BF-A91A-4004-8236-3857BC89DB28}" type="pres">
      <dgm:prSet presAssocID="{87370DBB-B166-44CE-A24D-3951651A88B9}" presName="Name13" presStyleLbl="parChTrans1D2" presStyleIdx="3" presStyleCnt="4"/>
      <dgm:spPr/>
    </dgm:pt>
    <dgm:pt modelId="{8A152EF1-65BA-436A-A6A5-2027882BBD66}" type="pres">
      <dgm:prSet presAssocID="{D2285806-3B63-4DC0-B3B4-879740714FCB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8531F706-57D5-4A44-B090-3E2A97C24BA1}" srcId="{6EBDFFBB-3B83-4303-A1C0-4E9E5B4FCEDD}" destId="{B92F244C-4939-4050-8460-531569B83F4D}" srcOrd="1" destOrd="0" parTransId="{5985D9C3-829F-4317-9D4C-7051E44C8E9B}" sibTransId="{43CAFC5B-F0EC-4356-92A7-DA218F11E5DD}"/>
    <dgm:cxn modelId="{B29D3F07-9758-493A-91AF-80CB1E049CA2}" type="presOf" srcId="{B92F244C-4939-4050-8460-531569B83F4D}" destId="{E0F6D622-A74D-49AF-A9C1-4E6D71EBE41B}" srcOrd="0" destOrd="0" presId="urn:microsoft.com/office/officeart/2005/8/layout/hierarchy3#1"/>
    <dgm:cxn modelId="{B14D8525-9DE6-4481-A43C-70E3EE089A5D}" type="presOf" srcId="{FB634E86-E5F5-4A45-B2B3-1F5EF205CB5F}" destId="{28D25EE4-0E2E-4382-8663-0F1EDE5685E6}" srcOrd="0" destOrd="0" presId="urn:microsoft.com/office/officeart/2005/8/layout/hierarchy3#1"/>
    <dgm:cxn modelId="{108F8030-D0B4-4E06-AA7D-CAAECF386748}" srcId="{47E052DF-30A4-4D24-9B59-15B6C414C454}" destId="{FB634E86-E5F5-4A45-B2B3-1F5EF205CB5F}" srcOrd="0" destOrd="0" parTransId="{BB890104-5FB8-42A8-A14A-D8861550EFC9}" sibTransId="{8F076180-14B8-4F8D-AA95-2AED570A3225}"/>
    <dgm:cxn modelId="{5A8AAD34-FD88-4457-A9B6-60F859014035}" type="presOf" srcId="{F4CEC9CB-3991-460B-84F0-5D5BAC0AD024}" destId="{346ECED2-A9E4-4EBD-92A9-E900BE2BAA26}" srcOrd="0" destOrd="0" presId="urn:microsoft.com/office/officeart/2005/8/layout/hierarchy3#1"/>
    <dgm:cxn modelId="{7BE0EF64-591B-43EC-8183-2DC541CD9C35}" type="presOf" srcId="{F5C9287E-0D73-4418-B9D9-93415D8E459B}" destId="{DE3C820C-EDA8-4CD4-B970-8C633207781E}" srcOrd="0" destOrd="0" presId="urn:microsoft.com/office/officeart/2005/8/layout/hierarchy3#1"/>
    <dgm:cxn modelId="{C381F96B-AB2A-4545-B5E1-71360BB0960D}" type="presOf" srcId="{47E052DF-30A4-4D24-9B59-15B6C414C454}" destId="{E71391C5-8382-4AE0-B6E9-AB023BF89AC0}" srcOrd="1" destOrd="0" presId="urn:microsoft.com/office/officeart/2005/8/layout/hierarchy3#1"/>
    <dgm:cxn modelId="{32316375-8257-4222-8F93-3E1C6EA4DAAE}" type="presOf" srcId="{1A123ACB-95CF-49A4-AF35-E1F908D46BB8}" destId="{D9E01B54-081C-4912-AB60-0C199354B6C7}" srcOrd="0" destOrd="0" presId="urn:microsoft.com/office/officeart/2005/8/layout/hierarchy3#1"/>
    <dgm:cxn modelId="{E0774D8E-1487-4A45-9490-FDE0AE8150CD}" type="presOf" srcId="{B92F244C-4939-4050-8460-531569B83F4D}" destId="{4DDB93F9-D71D-4B96-A1FD-2485D4E4B3DB}" srcOrd="1" destOrd="0" presId="urn:microsoft.com/office/officeart/2005/8/layout/hierarchy3#1"/>
    <dgm:cxn modelId="{FA80AE8E-25BB-4F3A-B8D6-EB8C212347C4}" type="presOf" srcId="{87370DBB-B166-44CE-A24D-3951651A88B9}" destId="{3C9337BF-A91A-4004-8236-3857BC89DB28}" srcOrd="0" destOrd="0" presId="urn:microsoft.com/office/officeart/2005/8/layout/hierarchy3#1"/>
    <dgm:cxn modelId="{C21D22BE-D202-4B29-8598-0B6EA3ED64B9}" type="presOf" srcId="{58A89FAF-D2EF-4C35-A0F3-EEC2B61ED3B7}" destId="{EFA217E5-EDBC-46E3-99AB-8938D6D06B5B}" srcOrd="0" destOrd="0" presId="urn:microsoft.com/office/officeart/2005/8/layout/hierarchy3#1"/>
    <dgm:cxn modelId="{7A9166C1-DC94-4085-BC81-217248F18FC8}" srcId="{B92F244C-4939-4050-8460-531569B83F4D}" destId="{58A89FAF-D2EF-4C35-A0F3-EEC2B61ED3B7}" srcOrd="1" destOrd="0" parTransId="{F5C9287E-0D73-4418-B9D9-93415D8E459B}" sibTransId="{F8DE8E28-9794-4555-90A1-813934F57A37}"/>
    <dgm:cxn modelId="{6AD1A8C3-874C-4489-8677-86268ABA3DBB}" type="presOf" srcId="{47E052DF-30A4-4D24-9B59-15B6C414C454}" destId="{77544FCE-9FFF-4B94-8E69-064A2674569E}" srcOrd="0" destOrd="0" presId="urn:microsoft.com/office/officeart/2005/8/layout/hierarchy3#1"/>
    <dgm:cxn modelId="{070455C8-8A3C-414F-BEFD-DE2EFB27F226}" type="presOf" srcId="{D2285806-3B63-4DC0-B3B4-879740714FCB}" destId="{8A152EF1-65BA-436A-A6A5-2027882BBD66}" srcOrd="0" destOrd="0" presId="urn:microsoft.com/office/officeart/2005/8/layout/hierarchy3#1"/>
    <dgm:cxn modelId="{53A9FBD8-09A8-4914-AF31-341C46B89EBF}" type="presOf" srcId="{6EBDFFBB-3B83-4303-A1C0-4E9E5B4FCEDD}" destId="{D44EA9CC-C463-41E9-9D53-86702681E4DD}" srcOrd="0" destOrd="0" presId="urn:microsoft.com/office/officeart/2005/8/layout/hierarchy3#1"/>
    <dgm:cxn modelId="{BA4AF4D9-207F-4877-9D38-A0619D154C30}" srcId="{6EBDFFBB-3B83-4303-A1C0-4E9E5B4FCEDD}" destId="{47E052DF-30A4-4D24-9B59-15B6C414C454}" srcOrd="2" destOrd="0" parTransId="{CE43EA90-2633-4EA4-848B-F38CE9844D09}" sibTransId="{4729DB3A-AFF9-4EBC-A3BA-D6D9997A0038}"/>
    <dgm:cxn modelId="{B15425E2-2934-40AC-AE6A-1EF926F7C076}" type="presOf" srcId="{F4CEC9CB-3991-460B-84F0-5D5BAC0AD024}" destId="{528A8499-F529-47F8-94F0-26D362C0C033}" srcOrd="1" destOrd="0" presId="urn:microsoft.com/office/officeart/2005/8/layout/hierarchy3#1"/>
    <dgm:cxn modelId="{FB919AE9-153E-467E-A17A-C6D02FDBE62D}" srcId="{B92F244C-4939-4050-8460-531569B83F4D}" destId="{BFC94FEC-F426-4B12-9081-C299DF4E675C}" srcOrd="0" destOrd="0" parTransId="{1A123ACB-95CF-49A4-AF35-E1F908D46BB8}" sibTransId="{945E6623-6493-4004-9109-A559458FF859}"/>
    <dgm:cxn modelId="{8FB227F1-516F-4F78-BAB1-79B7DB2BDD4E}" srcId="{47E052DF-30A4-4D24-9B59-15B6C414C454}" destId="{D2285806-3B63-4DC0-B3B4-879740714FCB}" srcOrd="1" destOrd="0" parTransId="{87370DBB-B166-44CE-A24D-3951651A88B9}" sibTransId="{C7078CD1-8816-499A-ADFC-CEB9AA0304F9}"/>
    <dgm:cxn modelId="{2B933BF2-AAF7-4489-870E-A98EE4BA76F8}" type="presOf" srcId="{BB890104-5FB8-42A8-A14A-D8861550EFC9}" destId="{821FA0BD-4D8A-4175-AD7C-834D05EE65E9}" srcOrd="0" destOrd="0" presId="urn:microsoft.com/office/officeart/2005/8/layout/hierarchy3#1"/>
    <dgm:cxn modelId="{157D90F3-3CC0-4E6D-83C0-8ABD486960E9}" srcId="{6EBDFFBB-3B83-4303-A1C0-4E9E5B4FCEDD}" destId="{F4CEC9CB-3991-460B-84F0-5D5BAC0AD024}" srcOrd="0" destOrd="0" parTransId="{9508B527-B9DD-44BC-B35E-4F1AC9DD1D98}" sibTransId="{83F82101-2008-4DE3-A8B2-A19EFA58D607}"/>
    <dgm:cxn modelId="{37C670FA-0F04-45CA-BEC2-048083F8C291}" type="presOf" srcId="{BFC94FEC-F426-4B12-9081-C299DF4E675C}" destId="{6712C3C5-89E8-4042-B3F8-E6A01B97DD3E}" srcOrd="0" destOrd="0" presId="urn:microsoft.com/office/officeart/2005/8/layout/hierarchy3#1"/>
    <dgm:cxn modelId="{98FB371F-0839-4A9F-BF76-5546543F0CA4}" type="presParOf" srcId="{D44EA9CC-C463-41E9-9D53-86702681E4DD}" destId="{6488BB08-6B77-40C0-B744-3E6426EBD1A7}" srcOrd="0" destOrd="0" presId="urn:microsoft.com/office/officeart/2005/8/layout/hierarchy3#1"/>
    <dgm:cxn modelId="{3E0EC7FF-184B-40C2-8EB5-4A070256FF3C}" type="presParOf" srcId="{6488BB08-6B77-40C0-B744-3E6426EBD1A7}" destId="{0D347B7A-D77B-4832-8BDF-99BC71BEA196}" srcOrd="0" destOrd="0" presId="urn:microsoft.com/office/officeart/2005/8/layout/hierarchy3#1"/>
    <dgm:cxn modelId="{76F51F32-CDFC-4381-8EBA-6A0DE4C643E3}" type="presParOf" srcId="{0D347B7A-D77B-4832-8BDF-99BC71BEA196}" destId="{346ECED2-A9E4-4EBD-92A9-E900BE2BAA26}" srcOrd="0" destOrd="0" presId="urn:microsoft.com/office/officeart/2005/8/layout/hierarchy3#1"/>
    <dgm:cxn modelId="{62AA73BB-0FAD-495E-A683-FF338BE700B8}" type="presParOf" srcId="{0D347B7A-D77B-4832-8BDF-99BC71BEA196}" destId="{528A8499-F529-47F8-94F0-26D362C0C033}" srcOrd="1" destOrd="0" presId="urn:microsoft.com/office/officeart/2005/8/layout/hierarchy3#1"/>
    <dgm:cxn modelId="{D146C093-283E-4AE5-9C9B-9F81D3BB44E9}" type="presParOf" srcId="{6488BB08-6B77-40C0-B744-3E6426EBD1A7}" destId="{1B61E033-9302-4150-9DC4-CD8F37CAB196}" srcOrd="1" destOrd="0" presId="urn:microsoft.com/office/officeart/2005/8/layout/hierarchy3#1"/>
    <dgm:cxn modelId="{CE459B2D-EAAC-40BB-93E9-A4E79CC4067B}" type="presParOf" srcId="{D44EA9CC-C463-41E9-9D53-86702681E4DD}" destId="{CC5A7406-4C9E-4893-9749-6E00E6B442B6}" srcOrd="1" destOrd="0" presId="urn:microsoft.com/office/officeart/2005/8/layout/hierarchy3#1"/>
    <dgm:cxn modelId="{2F87AC23-92BA-4602-80D5-88AC216D07AF}" type="presParOf" srcId="{CC5A7406-4C9E-4893-9749-6E00E6B442B6}" destId="{2B456FD0-7BD5-4286-ADCF-7D8C95E45006}" srcOrd="0" destOrd="0" presId="urn:microsoft.com/office/officeart/2005/8/layout/hierarchy3#1"/>
    <dgm:cxn modelId="{182CD720-B5B2-4619-9997-20FB0D87FE66}" type="presParOf" srcId="{2B456FD0-7BD5-4286-ADCF-7D8C95E45006}" destId="{E0F6D622-A74D-49AF-A9C1-4E6D71EBE41B}" srcOrd="0" destOrd="0" presId="urn:microsoft.com/office/officeart/2005/8/layout/hierarchy3#1"/>
    <dgm:cxn modelId="{CD3D4BFA-1756-478B-B1D7-C53C02F6D1F1}" type="presParOf" srcId="{2B456FD0-7BD5-4286-ADCF-7D8C95E45006}" destId="{4DDB93F9-D71D-4B96-A1FD-2485D4E4B3DB}" srcOrd="1" destOrd="0" presId="urn:microsoft.com/office/officeart/2005/8/layout/hierarchy3#1"/>
    <dgm:cxn modelId="{E270205E-08DE-45DB-9741-5AAC7EDAD92A}" type="presParOf" srcId="{CC5A7406-4C9E-4893-9749-6E00E6B442B6}" destId="{92B3D0F7-FD72-4960-AD60-5AF64AEB8861}" srcOrd="1" destOrd="0" presId="urn:microsoft.com/office/officeart/2005/8/layout/hierarchy3#1"/>
    <dgm:cxn modelId="{4465F089-38A4-419E-A51D-2F659D53B80C}" type="presParOf" srcId="{92B3D0F7-FD72-4960-AD60-5AF64AEB8861}" destId="{D9E01B54-081C-4912-AB60-0C199354B6C7}" srcOrd="0" destOrd="0" presId="urn:microsoft.com/office/officeart/2005/8/layout/hierarchy3#1"/>
    <dgm:cxn modelId="{5D16BEA7-38CD-464F-9BA8-18B5C375E1E8}" type="presParOf" srcId="{92B3D0F7-FD72-4960-AD60-5AF64AEB8861}" destId="{6712C3C5-89E8-4042-B3F8-E6A01B97DD3E}" srcOrd="1" destOrd="0" presId="urn:microsoft.com/office/officeart/2005/8/layout/hierarchy3#1"/>
    <dgm:cxn modelId="{690A6BFB-183F-40CC-A561-5E12B7077709}" type="presParOf" srcId="{92B3D0F7-FD72-4960-AD60-5AF64AEB8861}" destId="{DE3C820C-EDA8-4CD4-B970-8C633207781E}" srcOrd="2" destOrd="0" presId="urn:microsoft.com/office/officeart/2005/8/layout/hierarchy3#1"/>
    <dgm:cxn modelId="{3F82C15B-10D7-4776-A08F-7102219919B0}" type="presParOf" srcId="{92B3D0F7-FD72-4960-AD60-5AF64AEB8861}" destId="{EFA217E5-EDBC-46E3-99AB-8938D6D06B5B}" srcOrd="3" destOrd="0" presId="urn:microsoft.com/office/officeart/2005/8/layout/hierarchy3#1"/>
    <dgm:cxn modelId="{E882F50B-3B17-4618-AA7D-640CCBED4CF7}" type="presParOf" srcId="{D44EA9CC-C463-41E9-9D53-86702681E4DD}" destId="{CDB89D38-8A3C-42FB-B159-09CE273A8A65}" srcOrd="2" destOrd="0" presId="urn:microsoft.com/office/officeart/2005/8/layout/hierarchy3#1"/>
    <dgm:cxn modelId="{12A8525B-B4B1-4C43-943F-249E28DC3280}" type="presParOf" srcId="{CDB89D38-8A3C-42FB-B159-09CE273A8A65}" destId="{E1C1C42C-2DA7-45B2-8346-F30FF31AE824}" srcOrd="0" destOrd="0" presId="urn:microsoft.com/office/officeart/2005/8/layout/hierarchy3#1"/>
    <dgm:cxn modelId="{1401A63A-2399-4440-84F8-74BAA41C1C53}" type="presParOf" srcId="{E1C1C42C-2DA7-45B2-8346-F30FF31AE824}" destId="{77544FCE-9FFF-4B94-8E69-064A2674569E}" srcOrd="0" destOrd="0" presId="urn:microsoft.com/office/officeart/2005/8/layout/hierarchy3#1"/>
    <dgm:cxn modelId="{A9689387-C97F-4C9A-97BA-03FA1871F518}" type="presParOf" srcId="{E1C1C42C-2DA7-45B2-8346-F30FF31AE824}" destId="{E71391C5-8382-4AE0-B6E9-AB023BF89AC0}" srcOrd="1" destOrd="0" presId="urn:microsoft.com/office/officeart/2005/8/layout/hierarchy3#1"/>
    <dgm:cxn modelId="{4B404AEE-95B4-468E-9E6D-000F7869848B}" type="presParOf" srcId="{CDB89D38-8A3C-42FB-B159-09CE273A8A65}" destId="{B8957C94-D1F5-4F8C-9591-BFB1732CBE6B}" srcOrd="1" destOrd="0" presId="urn:microsoft.com/office/officeart/2005/8/layout/hierarchy3#1"/>
    <dgm:cxn modelId="{AF96B927-1A25-4C34-9049-DA0373CD8BBC}" type="presParOf" srcId="{B8957C94-D1F5-4F8C-9591-BFB1732CBE6B}" destId="{821FA0BD-4D8A-4175-AD7C-834D05EE65E9}" srcOrd="0" destOrd="0" presId="urn:microsoft.com/office/officeart/2005/8/layout/hierarchy3#1"/>
    <dgm:cxn modelId="{BB5F414B-A289-4EA9-8E1A-4F81CFB394D2}" type="presParOf" srcId="{B8957C94-D1F5-4F8C-9591-BFB1732CBE6B}" destId="{28D25EE4-0E2E-4382-8663-0F1EDE5685E6}" srcOrd="1" destOrd="0" presId="urn:microsoft.com/office/officeart/2005/8/layout/hierarchy3#1"/>
    <dgm:cxn modelId="{16EEEE58-8B12-42B8-BA1F-D0E3ACD94FA6}" type="presParOf" srcId="{B8957C94-D1F5-4F8C-9591-BFB1732CBE6B}" destId="{3C9337BF-A91A-4004-8236-3857BC89DB28}" srcOrd="2" destOrd="0" presId="urn:microsoft.com/office/officeart/2005/8/layout/hierarchy3#1"/>
    <dgm:cxn modelId="{B85B494C-6CEE-4D88-BDC1-DB0231180C2B}" type="presParOf" srcId="{B8957C94-D1F5-4F8C-9591-BFB1732CBE6B}" destId="{8A152EF1-65BA-436A-A6A5-2027882BBD66}" srcOrd="3" destOrd="0" presId="urn:microsoft.com/office/officeart/2005/8/layout/hierarchy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ECED2-A9E4-4EBD-92A9-E900BE2BAA26}">
      <dsp:nvSpPr>
        <dsp:cNvPr id="0" name=""/>
        <dsp:cNvSpPr/>
      </dsp:nvSpPr>
      <dsp:spPr>
        <a:xfrm>
          <a:off x="4690" y="816857"/>
          <a:ext cx="1578871" cy="78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爬取更多的数据</a:t>
          </a:r>
        </a:p>
      </dsp:txBody>
      <dsp:txXfrm>
        <a:off x="27812" y="839979"/>
        <a:ext cx="1532627" cy="743191"/>
      </dsp:txXfrm>
    </dsp:sp>
    <dsp:sp modelId="{E0F6D622-A74D-49AF-A9C1-4E6D71EBE41B}">
      <dsp:nvSpPr>
        <dsp:cNvPr id="0" name=""/>
        <dsp:cNvSpPr/>
      </dsp:nvSpPr>
      <dsp:spPr>
        <a:xfrm>
          <a:off x="1978280" y="816857"/>
          <a:ext cx="2249828" cy="97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热门视频的标准（播放量、点赞、投币、收藏、转发）</a:t>
          </a:r>
        </a:p>
      </dsp:txBody>
      <dsp:txXfrm>
        <a:off x="2006950" y="845527"/>
        <a:ext cx="2192488" cy="921512"/>
      </dsp:txXfrm>
    </dsp:sp>
    <dsp:sp modelId="{D9E01B54-081C-4912-AB60-0C199354B6C7}">
      <dsp:nvSpPr>
        <dsp:cNvPr id="0" name=""/>
        <dsp:cNvSpPr/>
      </dsp:nvSpPr>
      <dsp:spPr>
        <a:xfrm>
          <a:off x="2203263" y="1795709"/>
          <a:ext cx="224982" cy="449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034"/>
              </a:lnTo>
              <a:lnTo>
                <a:pt x="224982" y="4490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2C3C5-89E8-4042-B3F8-E6A01B97DD3E}">
      <dsp:nvSpPr>
        <dsp:cNvPr id="0" name=""/>
        <dsp:cNvSpPr/>
      </dsp:nvSpPr>
      <dsp:spPr>
        <a:xfrm>
          <a:off x="2428245" y="1993068"/>
          <a:ext cx="886542" cy="503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无监督学习：聚类</a:t>
          </a:r>
        </a:p>
      </dsp:txBody>
      <dsp:txXfrm>
        <a:off x="2442988" y="2007811"/>
        <a:ext cx="857056" cy="473866"/>
      </dsp:txXfrm>
    </dsp:sp>
    <dsp:sp modelId="{DE3C820C-EDA8-4CD4-B970-8C633207781E}">
      <dsp:nvSpPr>
        <dsp:cNvPr id="0" name=""/>
        <dsp:cNvSpPr/>
      </dsp:nvSpPr>
      <dsp:spPr>
        <a:xfrm>
          <a:off x="2203263" y="1795709"/>
          <a:ext cx="224982" cy="1164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015"/>
              </a:lnTo>
              <a:lnTo>
                <a:pt x="224982" y="1164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217E5-EDBC-46E3-99AB-8938D6D06B5B}">
      <dsp:nvSpPr>
        <dsp:cNvPr id="0" name=""/>
        <dsp:cNvSpPr/>
      </dsp:nvSpPr>
      <dsp:spPr>
        <a:xfrm>
          <a:off x="2428245" y="2693779"/>
          <a:ext cx="839744" cy="531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监督学习</a:t>
          </a:r>
        </a:p>
      </dsp:txBody>
      <dsp:txXfrm>
        <a:off x="2443824" y="2709358"/>
        <a:ext cx="808586" cy="500732"/>
      </dsp:txXfrm>
    </dsp:sp>
    <dsp:sp modelId="{77544FCE-9FFF-4B94-8E69-064A2674569E}">
      <dsp:nvSpPr>
        <dsp:cNvPr id="0" name=""/>
        <dsp:cNvSpPr/>
      </dsp:nvSpPr>
      <dsp:spPr>
        <a:xfrm>
          <a:off x="4622826" y="816857"/>
          <a:ext cx="1578871" cy="78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分析热门视频</a:t>
          </a:r>
        </a:p>
      </dsp:txBody>
      <dsp:txXfrm>
        <a:off x="4645948" y="839979"/>
        <a:ext cx="1532627" cy="743191"/>
      </dsp:txXfrm>
    </dsp:sp>
    <dsp:sp modelId="{821FA0BD-4D8A-4175-AD7C-834D05EE65E9}">
      <dsp:nvSpPr>
        <dsp:cNvPr id="0" name=""/>
        <dsp:cNvSpPr/>
      </dsp:nvSpPr>
      <dsp:spPr>
        <a:xfrm>
          <a:off x="4780713" y="1606292"/>
          <a:ext cx="157887" cy="592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076"/>
              </a:lnTo>
              <a:lnTo>
                <a:pt x="157887" y="5920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25EE4-0E2E-4382-8663-0F1EDE5685E6}">
      <dsp:nvSpPr>
        <dsp:cNvPr id="0" name=""/>
        <dsp:cNvSpPr/>
      </dsp:nvSpPr>
      <dsp:spPr>
        <a:xfrm>
          <a:off x="4938600" y="1803651"/>
          <a:ext cx="1263097" cy="789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文本型数据：数据清洗、分词、词频统计</a:t>
          </a:r>
        </a:p>
      </dsp:txBody>
      <dsp:txXfrm>
        <a:off x="4961722" y="1826773"/>
        <a:ext cx="1216853" cy="743191"/>
      </dsp:txXfrm>
    </dsp:sp>
    <dsp:sp modelId="{3C9337BF-A91A-4004-8236-3857BC89DB28}">
      <dsp:nvSpPr>
        <dsp:cNvPr id="0" name=""/>
        <dsp:cNvSpPr/>
      </dsp:nvSpPr>
      <dsp:spPr>
        <a:xfrm>
          <a:off x="4780713" y="1606292"/>
          <a:ext cx="157887" cy="1578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871"/>
              </a:lnTo>
              <a:lnTo>
                <a:pt x="157887" y="1578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52EF1-65BA-436A-A6A5-2027882BBD66}">
      <dsp:nvSpPr>
        <dsp:cNvPr id="0" name=""/>
        <dsp:cNvSpPr/>
      </dsp:nvSpPr>
      <dsp:spPr>
        <a:xfrm>
          <a:off x="4938600" y="2790446"/>
          <a:ext cx="1263097" cy="789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数值型数据：预处理、排序</a:t>
          </a:r>
        </a:p>
      </dsp:txBody>
      <dsp:txXfrm>
        <a:off x="4961722" y="2813568"/>
        <a:ext cx="1216853" cy="743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#1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772886" y="2018420"/>
            <a:ext cx="1165376" cy="1106662"/>
          </a:xfrm>
          <a:custGeom>
            <a:avLst/>
            <a:gdLst>
              <a:gd name="connsiteX0" fmla="*/ 1412216 w 1553835"/>
              <a:gd name="connsiteY0" fmla="*/ 727 h 1475549"/>
              <a:gd name="connsiteX1" fmla="*/ 1506036 w 1553835"/>
              <a:gd name="connsiteY1" fmla="*/ 38193 h 1475549"/>
              <a:gd name="connsiteX2" fmla="*/ 1529926 w 1553835"/>
              <a:gd name="connsiteY2" fmla="*/ 433296 h 1475549"/>
              <a:gd name="connsiteX3" fmla="*/ 1553816 w 1553835"/>
              <a:gd name="connsiteY3" fmla="*/ 671720 h 1475549"/>
              <a:gd name="connsiteX4" fmla="*/ 1525944 w 1553835"/>
              <a:gd name="connsiteY4" fmla="*/ 937392 h 1475549"/>
              <a:gd name="connsiteX5" fmla="*/ 1525944 w 1553835"/>
              <a:gd name="connsiteY5" fmla="*/ 1359744 h 1475549"/>
              <a:gd name="connsiteX6" fmla="*/ 1466218 w 1553835"/>
              <a:gd name="connsiteY6" fmla="*/ 1407428 h 1475549"/>
              <a:gd name="connsiteX7" fmla="*/ 1318894 w 1553835"/>
              <a:gd name="connsiteY7" fmla="*/ 1441488 h 1475549"/>
              <a:gd name="connsiteX8" fmla="*/ 1083972 w 1553835"/>
              <a:gd name="connsiteY8" fmla="*/ 1421053 h 1475549"/>
              <a:gd name="connsiteX9" fmla="*/ 777379 w 1553835"/>
              <a:gd name="connsiteY9" fmla="*/ 1475549 h 1475549"/>
              <a:gd name="connsiteX10" fmla="*/ 482731 w 1553835"/>
              <a:gd name="connsiteY10" fmla="*/ 1421053 h 1475549"/>
              <a:gd name="connsiteX11" fmla="*/ 148265 w 1553835"/>
              <a:gd name="connsiteY11" fmla="*/ 1441488 h 1475549"/>
              <a:gd name="connsiteX12" fmla="*/ 16868 w 1553835"/>
              <a:gd name="connsiteY12" fmla="*/ 1400616 h 1475549"/>
              <a:gd name="connsiteX13" fmla="*/ 12886 w 1553835"/>
              <a:gd name="connsiteY13" fmla="*/ 1134943 h 1475549"/>
              <a:gd name="connsiteX14" fmla="*/ 941 w 1553835"/>
              <a:gd name="connsiteY14" fmla="*/ 903332 h 1475549"/>
              <a:gd name="connsiteX15" fmla="*/ 40758 w 1553835"/>
              <a:gd name="connsiteY15" fmla="*/ 508229 h 1475549"/>
              <a:gd name="connsiteX16" fmla="*/ 28814 w 1553835"/>
              <a:gd name="connsiteY16" fmla="*/ 194872 h 1475549"/>
              <a:gd name="connsiteX17" fmla="*/ 68631 w 1553835"/>
              <a:gd name="connsiteY17" fmla="*/ 72254 h 1475549"/>
              <a:gd name="connsiteX18" fmla="*/ 303553 w 1553835"/>
              <a:gd name="connsiteY18" fmla="*/ 17757 h 1475549"/>
              <a:gd name="connsiteX19" fmla="*/ 514585 w 1553835"/>
              <a:gd name="connsiteY19" fmla="*/ 72254 h 1475549"/>
              <a:gd name="connsiteX20" fmla="*/ 729598 w 1553835"/>
              <a:gd name="connsiteY20" fmla="*/ 10945 h 1475549"/>
              <a:gd name="connsiteX21" fmla="*/ 1048136 w 1553835"/>
              <a:gd name="connsiteY21" fmla="*/ 58630 h 1475549"/>
              <a:gd name="connsiteX22" fmla="*/ 1291022 w 1553835"/>
              <a:gd name="connsiteY22" fmla="*/ 17757 h 1475549"/>
              <a:gd name="connsiteX23" fmla="*/ 1412216 w 1553835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5" h="1475549">
                <a:moveTo>
                  <a:pt x="1412216" y="727"/>
                </a:moveTo>
                <a:cubicBezTo>
                  <a:pt x="1451453" y="-2396"/>
                  <a:pt x="1486127" y="3565"/>
                  <a:pt x="1506036" y="38193"/>
                </a:cubicBezTo>
                <a:cubicBezTo>
                  <a:pt x="1545853" y="107450"/>
                  <a:pt x="1521962" y="327708"/>
                  <a:pt x="1529926" y="433296"/>
                </a:cubicBezTo>
                <a:cubicBezTo>
                  <a:pt x="1537889" y="538884"/>
                  <a:pt x="1554480" y="587703"/>
                  <a:pt x="1553816" y="671720"/>
                </a:cubicBezTo>
                <a:cubicBezTo>
                  <a:pt x="1553153" y="755736"/>
                  <a:pt x="1530589" y="822722"/>
                  <a:pt x="1525944" y="937392"/>
                </a:cubicBezTo>
                <a:cubicBezTo>
                  <a:pt x="1521298" y="1052063"/>
                  <a:pt x="1535898" y="1281405"/>
                  <a:pt x="1525944" y="1359744"/>
                </a:cubicBezTo>
                <a:cubicBezTo>
                  <a:pt x="1515990" y="1438083"/>
                  <a:pt x="1500727" y="1393804"/>
                  <a:pt x="1466218" y="1407428"/>
                </a:cubicBezTo>
                <a:cubicBezTo>
                  <a:pt x="1431710" y="1421053"/>
                  <a:pt x="1382602" y="1439218"/>
                  <a:pt x="1318894" y="1441488"/>
                </a:cubicBezTo>
                <a:cubicBezTo>
                  <a:pt x="1255186" y="1443759"/>
                  <a:pt x="1174225" y="1415376"/>
                  <a:pt x="1083972" y="1421053"/>
                </a:cubicBezTo>
                <a:cubicBezTo>
                  <a:pt x="993720" y="1426729"/>
                  <a:pt x="877586" y="1475549"/>
                  <a:pt x="777379" y="1475549"/>
                </a:cubicBezTo>
                <a:cubicBezTo>
                  <a:pt x="677172" y="1475549"/>
                  <a:pt x="587583" y="1426729"/>
                  <a:pt x="482731" y="1421053"/>
                </a:cubicBezTo>
                <a:cubicBezTo>
                  <a:pt x="377878" y="1415376"/>
                  <a:pt x="225909" y="1444894"/>
                  <a:pt x="148265" y="1441488"/>
                </a:cubicBezTo>
                <a:cubicBezTo>
                  <a:pt x="70622" y="1438083"/>
                  <a:pt x="39431" y="1451707"/>
                  <a:pt x="16868" y="1400616"/>
                </a:cubicBezTo>
                <a:cubicBezTo>
                  <a:pt x="-5695" y="1349525"/>
                  <a:pt x="15541" y="1217824"/>
                  <a:pt x="12886" y="1134943"/>
                </a:cubicBezTo>
                <a:cubicBezTo>
                  <a:pt x="10232" y="1052063"/>
                  <a:pt x="-3704" y="1007784"/>
                  <a:pt x="941" y="903332"/>
                </a:cubicBezTo>
                <a:cubicBezTo>
                  <a:pt x="5587" y="798879"/>
                  <a:pt x="36113" y="626306"/>
                  <a:pt x="40758" y="508229"/>
                </a:cubicBezTo>
                <a:cubicBezTo>
                  <a:pt x="45404" y="390152"/>
                  <a:pt x="26159" y="264128"/>
                  <a:pt x="28814" y="194872"/>
                </a:cubicBezTo>
                <a:cubicBezTo>
                  <a:pt x="31468" y="125615"/>
                  <a:pt x="22841" y="101773"/>
                  <a:pt x="68631" y="72254"/>
                </a:cubicBezTo>
                <a:cubicBezTo>
                  <a:pt x="114420" y="42735"/>
                  <a:pt x="229227" y="17757"/>
                  <a:pt x="303553" y="17757"/>
                </a:cubicBezTo>
                <a:cubicBezTo>
                  <a:pt x="377878" y="17757"/>
                  <a:pt x="443577" y="73389"/>
                  <a:pt x="514585" y="72254"/>
                </a:cubicBezTo>
                <a:cubicBezTo>
                  <a:pt x="585592" y="71118"/>
                  <a:pt x="640673" y="13215"/>
                  <a:pt x="729598" y="10945"/>
                </a:cubicBezTo>
                <a:cubicBezTo>
                  <a:pt x="818523" y="8674"/>
                  <a:pt x="954566" y="57494"/>
                  <a:pt x="1048136" y="58630"/>
                </a:cubicBezTo>
                <a:cubicBezTo>
                  <a:pt x="1141707" y="59765"/>
                  <a:pt x="1214706" y="21163"/>
                  <a:pt x="1291022" y="17757"/>
                </a:cubicBezTo>
                <a:cubicBezTo>
                  <a:pt x="1329180" y="16054"/>
                  <a:pt x="1372980" y="3849"/>
                  <a:pt x="1412216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2917170" y="2018420"/>
            <a:ext cx="1165376" cy="1106662"/>
          </a:xfrm>
          <a:custGeom>
            <a:avLst/>
            <a:gdLst>
              <a:gd name="connsiteX0" fmla="*/ 1412216 w 1553835"/>
              <a:gd name="connsiteY0" fmla="*/ 727 h 1475549"/>
              <a:gd name="connsiteX1" fmla="*/ 1506036 w 1553835"/>
              <a:gd name="connsiteY1" fmla="*/ 38193 h 1475549"/>
              <a:gd name="connsiteX2" fmla="*/ 1529926 w 1553835"/>
              <a:gd name="connsiteY2" fmla="*/ 433296 h 1475549"/>
              <a:gd name="connsiteX3" fmla="*/ 1553816 w 1553835"/>
              <a:gd name="connsiteY3" fmla="*/ 671720 h 1475549"/>
              <a:gd name="connsiteX4" fmla="*/ 1525944 w 1553835"/>
              <a:gd name="connsiteY4" fmla="*/ 937392 h 1475549"/>
              <a:gd name="connsiteX5" fmla="*/ 1525944 w 1553835"/>
              <a:gd name="connsiteY5" fmla="*/ 1359744 h 1475549"/>
              <a:gd name="connsiteX6" fmla="*/ 1466218 w 1553835"/>
              <a:gd name="connsiteY6" fmla="*/ 1407428 h 1475549"/>
              <a:gd name="connsiteX7" fmla="*/ 1318894 w 1553835"/>
              <a:gd name="connsiteY7" fmla="*/ 1441488 h 1475549"/>
              <a:gd name="connsiteX8" fmla="*/ 1083972 w 1553835"/>
              <a:gd name="connsiteY8" fmla="*/ 1421053 h 1475549"/>
              <a:gd name="connsiteX9" fmla="*/ 777379 w 1553835"/>
              <a:gd name="connsiteY9" fmla="*/ 1475549 h 1475549"/>
              <a:gd name="connsiteX10" fmla="*/ 482731 w 1553835"/>
              <a:gd name="connsiteY10" fmla="*/ 1421053 h 1475549"/>
              <a:gd name="connsiteX11" fmla="*/ 148265 w 1553835"/>
              <a:gd name="connsiteY11" fmla="*/ 1441488 h 1475549"/>
              <a:gd name="connsiteX12" fmla="*/ 16868 w 1553835"/>
              <a:gd name="connsiteY12" fmla="*/ 1400616 h 1475549"/>
              <a:gd name="connsiteX13" fmla="*/ 12886 w 1553835"/>
              <a:gd name="connsiteY13" fmla="*/ 1134943 h 1475549"/>
              <a:gd name="connsiteX14" fmla="*/ 941 w 1553835"/>
              <a:gd name="connsiteY14" fmla="*/ 903332 h 1475549"/>
              <a:gd name="connsiteX15" fmla="*/ 40759 w 1553835"/>
              <a:gd name="connsiteY15" fmla="*/ 508229 h 1475549"/>
              <a:gd name="connsiteX16" fmla="*/ 28814 w 1553835"/>
              <a:gd name="connsiteY16" fmla="*/ 194872 h 1475549"/>
              <a:gd name="connsiteX17" fmla="*/ 68631 w 1553835"/>
              <a:gd name="connsiteY17" fmla="*/ 72254 h 1475549"/>
              <a:gd name="connsiteX18" fmla="*/ 303553 w 1553835"/>
              <a:gd name="connsiteY18" fmla="*/ 17757 h 1475549"/>
              <a:gd name="connsiteX19" fmla="*/ 514585 w 1553835"/>
              <a:gd name="connsiteY19" fmla="*/ 72254 h 1475549"/>
              <a:gd name="connsiteX20" fmla="*/ 729598 w 1553835"/>
              <a:gd name="connsiteY20" fmla="*/ 10945 h 1475549"/>
              <a:gd name="connsiteX21" fmla="*/ 1048136 w 1553835"/>
              <a:gd name="connsiteY21" fmla="*/ 58630 h 1475549"/>
              <a:gd name="connsiteX22" fmla="*/ 1291022 w 1553835"/>
              <a:gd name="connsiteY22" fmla="*/ 17757 h 1475549"/>
              <a:gd name="connsiteX23" fmla="*/ 1412216 w 1553835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5" h="1475549">
                <a:moveTo>
                  <a:pt x="1412216" y="727"/>
                </a:moveTo>
                <a:cubicBezTo>
                  <a:pt x="1451453" y="-2396"/>
                  <a:pt x="1486127" y="3565"/>
                  <a:pt x="1506036" y="38193"/>
                </a:cubicBezTo>
                <a:cubicBezTo>
                  <a:pt x="1545853" y="107450"/>
                  <a:pt x="1521962" y="327708"/>
                  <a:pt x="1529926" y="433296"/>
                </a:cubicBezTo>
                <a:cubicBezTo>
                  <a:pt x="1537889" y="538884"/>
                  <a:pt x="1554480" y="587703"/>
                  <a:pt x="1553816" y="671720"/>
                </a:cubicBezTo>
                <a:cubicBezTo>
                  <a:pt x="1553153" y="755736"/>
                  <a:pt x="1530589" y="822722"/>
                  <a:pt x="1525944" y="937392"/>
                </a:cubicBezTo>
                <a:cubicBezTo>
                  <a:pt x="1521298" y="1052063"/>
                  <a:pt x="1535898" y="1281405"/>
                  <a:pt x="1525944" y="1359744"/>
                </a:cubicBezTo>
                <a:cubicBezTo>
                  <a:pt x="1515990" y="1438083"/>
                  <a:pt x="1500727" y="1393804"/>
                  <a:pt x="1466218" y="1407428"/>
                </a:cubicBezTo>
                <a:cubicBezTo>
                  <a:pt x="1431710" y="1421053"/>
                  <a:pt x="1382602" y="1439218"/>
                  <a:pt x="1318894" y="1441488"/>
                </a:cubicBezTo>
                <a:cubicBezTo>
                  <a:pt x="1255186" y="1443759"/>
                  <a:pt x="1174225" y="1415376"/>
                  <a:pt x="1083972" y="1421053"/>
                </a:cubicBezTo>
                <a:cubicBezTo>
                  <a:pt x="993720" y="1426729"/>
                  <a:pt x="877586" y="1475549"/>
                  <a:pt x="777379" y="1475549"/>
                </a:cubicBezTo>
                <a:cubicBezTo>
                  <a:pt x="677172" y="1475549"/>
                  <a:pt x="587583" y="1426729"/>
                  <a:pt x="482731" y="1421053"/>
                </a:cubicBezTo>
                <a:cubicBezTo>
                  <a:pt x="377878" y="1415376"/>
                  <a:pt x="225909" y="1444894"/>
                  <a:pt x="148265" y="1441488"/>
                </a:cubicBezTo>
                <a:cubicBezTo>
                  <a:pt x="70621" y="1438083"/>
                  <a:pt x="39431" y="1451707"/>
                  <a:pt x="16868" y="1400616"/>
                </a:cubicBezTo>
                <a:cubicBezTo>
                  <a:pt x="-5695" y="1349525"/>
                  <a:pt x="15541" y="1217824"/>
                  <a:pt x="12886" y="1134943"/>
                </a:cubicBezTo>
                <a:cubicBezTo>
                  <a:pt x="10232" y="1052063"/>
                  <a:pt x="-3704" y="1007784"/>
                  <a:pt x="941" y="903332"/>
                </a:cubicBezTo>
                <a:cubicBezTo>
                  <a:pt x="5587" y="798879"/>
                  <a:pt x="36113" y="626306"/>
                  <a:pt x="40759" y="508229"/>
                </a:cubicBezTo>
                <a:cubicBezTo>
                  <a:pt x="45404" y="390152"/>
                  <a:pt x="26159" y="264128"/>
                  <a:pt x="28814" y="194872"/>
                </a:cubicBezTo>
                <a:cubicBezTo>
                  <a:pt x="31468" y="125615"/>
                  <a:pt x="22841" y="101773"/>
                  <a:pt x="68631" y="72254"/>
                </a:cubicBezTo>
                <a:cubicBezTo>
                  <a:pt x="114420" y="42735"/>
                  <a:pt x="229227" y="17757"/>
                  <a:pt x="303553" y="17757"/>
                </a:cubicBezTo>
                <a:cubicBezTo>
                  <a:pt x="377878" y="17757"/>
                  <a:pt x="443577" y="73389"/>
                  <a:pt x="514585" y="72254"/>
                </a:cubicBezTo>
                <a:cubicBezTo>
                  <a:pt x="585592" y="71118"/>
                  <a:pt x="640673" y="13215"/>
                  <a:pt x="729598" y="10945"/>
                </a:cubicBezTo>
                <a:cubicBezTo>
                  <a:pt x="818523" y="8674"/>
                  <a:pt x="954566" y="57494"/>
                  <a:pt x="1048136" y="58630"/>
                </a:cubicBezTo>
                <a:cubicBezTo>
                  <a:pt x="1141707" y="59765"/>
                  <a:pt x="1214706" y="21163"/>
                  <a:pt x="1291022" y="17757"/>
                </a:cubicBezTo>
                <a:cubicBezTo>
                  <a:pt x="1329181" y="16054"/>
                  <a:pt x="1372980" y="3849"/>
                  <a:pt x="1412216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5061455" y="2018420"/>
            <a:ext cx="1165376" cy="1106662"/>
          </a:xfrm>
          <a:custGeom>
            <a:avLst/>
            <a:gdLst>
              <a:gd name="connsiteX0" fmla="*/ 1412215 w 1553834"/>
              <a:gd name="connsiteY0" fmla="*/ 727 h 1475549"/>
              <a:gd name="connsiteX1" fmla="*/ 1506035 w 1553834"/>
              <a:gd name="connsiteY1" fmla="*/ 38193 h 1475549"/>
              <a:gd name="connsiteX2" fmla="*/ 1529925 w 1553834"/>
              <a:gd name="connsiteY2" fmla="*/ 433296 h 1475549"/>
              <a:gd name="connsiteX3" fmla="*/ 1553815 w 1553834"/>
              <a:gd name="connsiteY3" fmla="*/ 671720 h 1475549"/>
              <a:gd name="connsiteX4" fmla="*/ 1525943 w 1553834"/>
              <a:gd name="connsiteY4" fmla="*/ 937392 h 1475549"/>
              <a:gd name="connsiteX5" fmla="*/ 1525943 w 1553834"/>
              <a:gd name="connsiteY5" fmla="*/ 1359744 h 1475549"/>
              <a:gd name="connsiteX6" fmla="*/ 1466217 w 1553834"/>
              <a:gd name="connsiteY6" fmla="*/ 1407428 h 1475549"/>
              <a:gd name="connsiteX7" fmla="*/ 1318893 w 1553834"/>
              <a:gd name="connsiteY7" fmla="*/ 1441488 h 1475549"/>
              <a:gd name="connsiteX8" fmla="*/ 1083971 w 1553834"/>
              <a:gd name="connsiteY8" fmla="*/ 1421053 h 1475549"/>
              <a:gd name="connsiteX9" fmla="*/ 777378 w 1553834"/>
              <a:gd name="connsiteY9" fmla="*/ 1475549 h 1475549"/>
              <a:gd name="connsiteX10" fmla="*/ 482730 w 1553834"/>
              <a:gd name="connsiteY10" fmla="*/ 1421053 h 1475549"/>
              <a:gd name="connsiteX11" fmla="*/ 148264 w 1553834"/>
              <a:gd name="connsiteY11" fmla="*/ 1441488 h 1475549"/>
              <a:gd name="connsiteX12" fmla="*/ 16867 w 1553834"/>
              <a:gd name="connsiteY12" fmla="*/ 1400616 h 1475549"/>
              <a:gd name="connsiteX13" fmla="*/ 12886 w 1553834"/>
              <a:gd name="connsiteY13" fmla="*/ 1134943 h 1475549"/>
              <a:gd name="connsiteX14" fmla="*/ 941 w 1553834"/>
              <a:gd name="connsiteY14" fmla="*/ 903332 h 1475549"/>
              <a:gd name="connsiteX15" fmla="*/ 40758 w 1553834"/>
              <a:gd name="connsiteY15" fmla="*/ 508229 h 1475549"/>
              <a:gd name="connsiteX16" fmla="*/ 28813 w 1553834"/>
              <a:gd name="connsiteY16" fmla="*/ 194872 h 1475549"/>
              <a:gd name="connsiteX17" fmla="*/ 68630 w 1553834"/>
              <a:gd name="connsiteY17" fmla="*/ 72254 h 1475549"/>
              <a:gd name="connsiteX18" fmla="*/ 303552 w 1553834"/>
              <a:gd name="connsiteY18" fmla="*/ 17757 h 1475549"/>
              <a:gd name="connsiteX19" fmla="*/ 514584 w 1553834"/>
              <a:gd name="connsiteY19" fmla="*/ 72254 h 1475549"/>
              <a:gd name="connsiteX20" fmla="*/ 729597 w 1553834"/>
              <a:gd name="connsiteY20" fmla="*/ 10945 h 1475549"/>
              <a:gd name="connsiteX21" fmla="*/ 1048135 w 1553834"/>
              <a:gd name="connsiteY21" fmla="*/ 58630 h 1475549"/>
              <a:gd name="connsiteX22" fmla="*/ 1291021 w 1553834"/>
              <a:gd name="connsiteY22" fmla="*/ 17757 h 1475549"/>
              <a:gd name="connsiteX23" fmla="*/ 1412215 w 1553834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4" h="1475549">
                <a:moveTo>
                  <a:pt x="1412215" y="727"/>
                </a:moveTo>
                <a:cubicBezTo>
                  <a:pt x="1451452" y="-2396"/>
                  <a:pt x="1486126" y="3565"/>
                  <a:pt x="1506035" y="38193"/>
                </a:cubicBezTo>
                <a:cubicBezTo>
                  <a:pt x="1545852" y="107450"/>
                  <a:pt x="1521961" y="327708"/>
                  <a:pt x="1529925" y="433296"/>
                </a:cubicBezTo>
                <a:cubicBezTo>
                  <a:pt x="1537888" y="538884"/>
                  <a:pt x="1554479" y="587703"/>
                  <a:pt x="1553815" y="671720"/>
                </a:cubicBezTo>
                <a:cubicBezTo>
                  <a:pt x="1553152" y="755736"/>
                  <a:pt x="1530588" y="822722"/>
                  <a:pt x="1525943" y="937392"/>
                </a:cubicBezTo>
                <a:cubicBezTo>
                  <a:pt x="1521297" y="1052063"/>
                  <a:pt x="1535897" y="1281405"/>
                  <a:pt x="1525943" y="1359744"/>
                </a:cubicBezTo>
                <a:cubicBezTo>
                  <a:pt x="1515989" y="1438083"/>
                  <a:pt x="1500726" y="1393804"/>
                  <a:pt x="1466217" y="1407428"/>
                </a:cubicBezTo>
                <a:cubicBezTo>
                  <a:pt x="1431709" y="1421053"/>
                  <a:pt x="1382601" y="1439218"/>
                  <a:pt x="1318893" y="1441488"/>
                </a:cubicBezTo>
                <a:cubicBezTo>
                  <a:pt x="1255185" y="1443759"/>
                  <a:pt x="1174224" y="1415376"/>
                  <a:pt x="1083971" y="1421053"/>
                </a:cubicBezTo>
                <a:cubicBezTo>
                  <a:pt x="993719" y="1426729"/>
                  <a:pt x="877585" y="1475549"/>
                  <a:pt x="777378" y="1475549"/>
                </a:cubicBezTo>
                <a:cubicBezTo>
                  <a:pt x="677171" y="1475549"/>
                  <a:pt x="587582" y="1426729"/>
                  <a:pt x="482730" y="1421053"/>
                </a:cubicBezTo>
                <a:cubicBezTo>
                  <a:pt x="377877" y="1415376"/>
                  <a:pt x="225908" y="1444894"/>
                  <a:pt x="148264" y="1441488"/>
                </a:cubicBezTo>
                <a:cubicBezTo>
                  <a:pt x="70621" y="1438083"/>
                  <a:pt x="39430" y="1451707"/>
                  <a:pt x="16867" y="1400616"/>
                </a:cubicBezTo>
                <a:cubicBezTo>
                  <a:pt x="-5696" y="1349525"/>
                  <a:pt x="15540" y="1217824"/>
                  <a:pt x="12886" y="1134943"/>
                </a:cubicBezTo>
                <a:cubicBezTo>
                  <a:pt x="10231" y="1052063"/>
                  <a:pt x="-3705" y="1007784"/>
                  <a:pt x="941" y="903332"/>
                </a:cubicBezTo>
                <a:cubicBezTo>
                  <a:pt x="5586" y="798879"/>
                  <a:pt x="36112" y="626306"/>
                  <a:pt x="40758" y="508229"/>
                </a:cubicBezTo>
                <a:cubicBezTo>
                  <a:pt x="45403" y="390152"/>
                  <a:pt x="26158" y="264128"/>
                  <a:pt x="28813" y="194872"/>
                </a:cubicBezTo>
                <a:cubicBezTo>
                  <a:pt x="31467" y="125615"/>
                  <a:pt x="22840" y="101773"/>
                  <a:pt x="68630" y="72254"/>
                </a:cubicBezTo>
                <a:cubicBezTo>
                  <a:pt x="114420" y="42735"/>
                  <a:pt x="229226" y="17757"/>
                  <a:pt x="303552" y="17757"/>
                </a:cubicBezTo>
                <a:cubicBezTo>
                  <a:pt x="377877" y="17757"/>
                  <a:pt x="443576" y="73389"/>
                  <a:pt x="514584" y="72254"/>
                </a:cubicBezTo>
                <a:cubicBezTo>
                  <a:pt x="585591" y="71118"/>
                  <a:pt x="640672" y="13215"/>
                  <a:pt x="729597" y="10945"/>
                </a:cubicBezTo>
                <a:cubicBezTo>
                  <a:pt x="818522" y="8674"/>
                  <a:pt x="954565" y="57494"/>
                  <a:pt x="1048135" y="58630"/>
                </a:cubicBezTo>
                <a:cubicBezTo>
                  <a:pt x="1141706" y="59765"/>
                  <a:pt x="1214705" y="21163"/>
                  <a:pt x="1291021" y="17757"/>
                </a:cubicBezTo>
                <a:cubicBezTo>
                  <a:pt x="1329179" y="16054"/>
                  <a:pt x="1372979" y="3849"/>
                  <a:pt x="1412215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7205738" y="2018420"/>
            <a:ext cx="1165376" cy="1106662"/>
          </a:xfrm>
          <a:custGeom>
            <a:avLst/>
            <a:gdLst>
              <a:gd name="connsiteX0" fmla="*/ 1412216 w 1553835"/>
              <a:gd name="connsiteY0" fmla="*/ 727 h 1475549"/>
              <a:gd name="connsiteX1" fmla="*/ 1506035 w 1553835"/>
              <a:gd name="connsiteY1" fmla="*/ 38193 h 1475549"/>
              <a:gd name="connsiteX2" fmla="*/ 1529926 w 1553835"/>
              <a:gd name="connsiteY2" fmla="*/ 433296 h 1475549"/>
              <a:gd name="connsiteX3" fmla="*/ 1553816 w 1553835"/>
              <a:gd name="connsiteY3" fmla="*/ 671720 h 1475549"/>
              <a:gd name="connsiteX4" fmla="*/ 1525944 w 1553835"/>
              <a:gd name="connsiteY4" fmla="*/ 937392 h 1475549"/>
              <a:gd name="connsiteX5" fmla="*/ 1525944 w 1553835"/>
              <a:gd name="connsiteY5" fmla="*/ 1359744 h 1475549"/>
              <a:gd name="connsiteX6" fmla="*/ 1466218 w 1553835"/>
              <a:gd name="connsiteY6" fmla="*/ 1407428 h 1475549"/>
              <a:gd name="connsiteX7" fmla="*/ 1318894 w 1553835"/>
              <a:gd name="connsiteY7" fmla="*/ 1441488 h 1475549"/>
              <a:gd name="connsiteX8" fmla="*/ 1083972 w 1553835"/>
              <a:gd name="connsiteY8" fmla="*/ 1421053 h 1475549"/>
              <a:gd name="connsiteX9" fmla="*/ 777379 w 1553835"/>
              <a:gd name="connsiteY9" fmla="*/ 1475549 h 1475549"/>
              <a:gd name="connsiteX10" fmla="*/ 482731 w 1553835"/>
              <a:gd name="connsiteY10" fmla="*/ 1421053 h 1475549"/>
              <a:gd name="connsiteX11" fmla="*/ 148265 w 1553835"/>
              <a:gd name="connsiteY11" fmla="*/ 1441488 h 1475549"/>
              <a:gd name="connsiteX12" fmla="*/ 16868 w 1553835"/>
              <a:gd name="connsiteY12" fmla="*/ 1400616 h 1475549"/>
              <a:gd name="connsiteX13" fmla="*/ 12886 w 1553835"/>
              <a:gd name="connsiteY13" fmla="*/ 1134943 h 1475549"/>
              <a:gd name="connsiteX14" fmla="*/ 941 w 1553835"/>
              <a:gd name="connsiteY14" fmla="*/ 903332 h 1475549"/>
              <a:gd name="connsiteX15" fmla="*/ 40758 w 1553835"/>
              <a:gd name="connsiteY15" fmla="*/ 508229 h 1475549"/>
              <a:gd name="connsiteX16" fmla="*/ 28813 w 1553835"/>
              <a:gd name="connsiteY16" fmla="*/ 194872 h 1475549"/>
              <a:gd name="connsiteX17" fmla="*/ 68631 w 1553835"/>
              <a:gd name="connsiteY17" fmla="*/ 72254 h 1475549"/>
              <a:gd name="connsiteX18" fmla="*/ 303553 w 1553835"/>
              <a:gd name="connsiteY18" fmla="*/ 17757 h 1475549"/>
              <a:gd name="connsiteX19" fmla="*/ 514585 w 1553835"/>
              <a:gd name="connsiteY19" fmla="*/ 72254 h 1475549"/>
              <a:gd name="connsiteX20" fmla="*/ 729598 w 1553835"/>
              <a:gd name="connsiteY20" fmla="*/ 10945 h 1475549"/>
              <a:gd name="connsiteX21" fmla="*/ 1048136 w 1553835"/>
              <a:gd name="connsiteY21" fmla="*/ 58630 h 1475549"/>
              <a:gd name="connsiteX22" fmla="*/ 1291022 w 1553835"/>
              <a:gd name="connsiteY22" fmla="*/ 17757 h 1475549"/>
              <a:gd name="connsiteX23" fmla="*/ 1412216 w 1553835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5" h="1475549">
                <a:moveTo>
                  <a:pt x="1412216" y="727"/>
                </a:moveTo>
                <a:cubicBezTo>
                  <a:pt x="1451453" y="-2396"/>
                  <a:pt x="1486127" y="3565"/>
                  <a:pt x="1506035" y="38193"/>
                </a:cubicBezTo>
                <a:cubicBezTo>
                  <a:pt x="1545853" y="107450"/>
                  <a:pt x="1521962" y="327708"/>
                  <a:pt x="1529926" y="433296"/>
                </a:cubicBezTo>
                <a:cubicBezTo>
                  <a:pt x="1537889" y="538884"/>
                  <a:pt x="1554479" y="587703"/>
                  <a:pt x="1553816" y="671720"/>
                </a:cubicBezTo>
                <a:cubicBezTo>
                  <a:pt x="1553152" y="755736"/>
                  <a:pt x="1530589" y="822722"/>
                  <a:pt x="1525944" y="937392"/>
                </a:cubicBezTo>
                <a:cubicBezTo>
                  <a:pt x="1521298" y="1052063"/>
                  <a:pt x="1535898" y="1281405"/>
                  <a:pt x="1525944" y="1359744"/>
                </a:cubicBezTo>
                <a:cubicBezTo>
                  <a:pt x="1515990" y="1438083"/>
                  <a:pt x="1500726" y="1393804"/>
                  <a:pt x="1466218" y="1407428"/>
                </a:cubicBezTo>
                <a:cubicBezTo>
                  <a:pt x="1431709" y="1421053"/>
                  <a:pt x="1382601" y="1439218"/>
                  <a:pt x="1318894" y="1441488"/>
                </a:cubicBezTo>
                <a:cubicBezTo>
                  <a:pt x="1255186" y="1443759"/>
                  <a:pt x="1174224" y="1415376"/>
                  <a:pt x="1083972" y="1421053"/>
                </a:cubicBezTo>
                <a:cubicBezTo>
                  <a:pt x="993720" y="1426729"/>
                  <a:pt x="877586" y="1475549"/>
                  <a:pt x="777379" y="1475549"/>
                </a:cubicBezTo>
                <a:cubicBezTo>
                  <a:pt x="677172" y="1475549"/>
                  <a:pt x="587583" y="1426729"/>
                  <a:pt x="482731" y="1421053"/>
                </a:cubicBezTo>
                <a:cubicBezTo>
                  <a:pt x="377878" y="1415376"/>
                  <a:pt x="225909" y="1444894"/>
                  <a:pt x="148265" y="1441488"/>
                </a:cubicBezTo>
                <a:cubicBezTo>
                  <a:pt x="70621" y="1438083"/>
                  <a:pt x="39431" y="1451707"/>
                  <a:pt x="16868" y="1400616"/>
                </a:cubicBezTo>
                <a:cubicBezTo>
                  <a:pt x="-5695" y="1349525"/>
                  <a:pt x="15541" y="1217824"/>
                  <a:pt x="12886" y="1134943"/>
                </a:cubicBezTo>
                <a:cubicBezTo>
                  <a:pt x="10232" y="1052063"/>
                  <a:pt x="-3704" y="1007784"/>
                  <a:pt x="941" y="903332"/>
                </a:cubicBezTo>
                <a:cubicBezTo>
                  <a:pt x="5587" y="798879"/>
                  <a:pt x="36113" y="626306"/>
                  <a:pt x="40758" y="508229"/>
                </a:cubicBezTo>
                <a:cubicBezTo>
                  <a:pt x="45404" y="390152"/>
                  <a:pt x="26159" y="264128"/>
                  <a:pt x="28813" y="194872"/>
                </a:cubicBezTo>
                <a:cubicBezTo>
                  <a:pt x="31468" y="125615"/>
                  <a:pt x="22841" y="101773"/>
                  <a:pt x="68631" y="72254"/>
                </a:cubicBezTo>
                <a:cubicBezTo>
                  <a:pt x="114420" y="42735"/>
                  <a:pt x="229227" y="17757"/>
                  <a:pt x="303553" y="17757"/>
                </a:cubicBezTo>
                <a:cubicBezTo>
                  <a:pt x="377878" y="17757"/>
                  <a:pt x="443577" y="73389"/>
                  <a:pt x="514585" y="72254"/>
                </a:cubicBezTo>
                <a:cubicBezTo>
                  <a:pt x="585592" y="71118"/>
                  <a:pt x="640673" y="13215"/>
                  <a:pt x="729598" y="10945"/>
                </a:cubicBezTo>
                <a:cubicBezTo>
                  <a:pt x="818523" y="8674"/>
                  <a:pt x="954565" y="57494"/>
                  <a:pt x="1048136" y="58630"/>
                </a:cubicBezTo>
                <a:cubicBezTo>
                  <a:pt x="1141707" y="59765"/>
                  <a:pt x="1214705" y="21163"/>
                  <a:pt x="1291022" y="17757"/>
                </a:cubicBezTo>
                <a:cubicBezTo>
                  <a:pt x="1329181" y="16054"/>
                  <a:pt x="1372980" y="3849"/>
                  <a:pt x="1412216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265275" y="1220085"/>
            <a:ext cx="2921296" cy="1159430"/>
          </a:xfrm>
          <a:custGeom>
            <a:avLst/>
            <a:gdLst>
              <a:gd name="connsiteX0" fmla="*/ 3540059 w 3895061"/>
              <a:gd name="connsiteY0" fmla="*/ 761 h 1545907"/>
              <a:gd name="connsiteX1" fmla="*/ 3775240 w 3895061"/>
              <a:gd name="connsiteY1" fmla="*/ 40014 h 1545907"/>
              <a:gd name="connsiteX2" fmla="*/ 3835127 w 3895061"/>
              <a:gd name="connsiteY2" fmla="*/ 453957 h 1545907"/>
              <a:gd name="connsiteX3" fmla="*/ 3895013 w 3895061"/>
              <a:gd name="connsiteY3" fmla="*/ 703749 h 1545907"/>
              <a:gd name="connsiteX4" fmla="*/ 3825145 w 3895061"/>
              <a:gd name="connsiteY4" fmla="*/ 982089 h 1545907"/>
              <a:gd name="connsiteX5" fmla="*/ 3825145 w 3895061"/>
              <a:gd name="connsiteY5" fmla="*/ 1424580 h 1545907"/>
              <a:gd name="connsiteX6" fmla="*/ 3675428 w 3895061"/>
              <a:gd name="connsiteY6" fmla="*/ 1474538 h 1545907"/>
              <a:gd name="connsiteX7" fmla="*/ 3306124 w 3895061"/>
              <a:gd name="connsiteY7" fmla="*/ 1510222 h 1545907"/>
              <a:gd name="connsiteX8" fmla="*/ 2717236 w 3895061"/>
              <a:gd name="connsiteY8" fmla="*/ 1488812 h 1545907"/>
              <a:gd name="connsiteX9" fmla="*/ 1948686 w 3895061"/>
              <a:gd name="connsiteY9" fmla="*/ 1545907 h 1545907"/>
              <a:gd name="connsiteX10" fmla="*/ 1210079 w 3895061"/>
              <a:gd name="connsiteY10" fmla="*/ 1488812 h 1545907"/>
              <a:gd name="connsiteX11" fmla="*/ 371661 w 3895061"/>
              <a:gd name="connsiteY11" fmla="*/ 1510222 h 1545907"/>
              <a:gd name="connsiteX12" fmla="*/ 42283 w 3895061"/>
              <a:gd name="connsiteY12" fmla="*/ 1467401 h 1545907"/>
              <a:gd name="connsiteX13" fmla="*/ 32301 w 3895061"/>
              <a:gd name="connsiteY13" fmla="*/ 1189060 h 1545907"/>
              <a:gd name="connsiteX14" fmla="*/ 2358 w 3895061"/>
              <a:gd name="connsiteY14" fmla="*/ 946405 h 1545907"/>
              <a:gd name="connsiteX15" fmla="*/ 102169 w 3895061"/>
              <a:gd name="connsiteY15" fmla="*/ 532463 h 1545907"/>
              <a:gd name="connsiteX16" fmla="*/ 72227 w 3895061"/>
              <a:gd name="connsiteY16" fmla="*/ 204164 h 1545907"/>
              <a:gd name="connsiteX17" fmla="*/ 172038 w 3895061"/>
              <a:gd name="connsiteY17" fmla="*/ 75699 h 1545907"/>
              <a:gd name="connsiteX18" fmla="*/ 760927 w 3895061"/>
              <a:gd name="connsiteY18" fmla="*/ 18604 h 1545907"/>
              <a:gd name="connsiteX19" fmla="*/ 1289929 w 3895061"/>
              <a:gd name="connsiteY19" fmla="*/ 75699 h 1545907"/>
              <a:gd name="connsiteX20" fmla="*/ 1828912 w 3895061"/>
              <a:gd name="connsiteY20" fmla="*/ 11466 h 1545907"/>
              <a:gd name="connsiteX21" fmla="*/ 2627405 w 3895061"/>
              <a:gd name="connsiteY21" fmla="*/ 61425 h 1545907"/>
              <a:gd name="connsiteX22" fmla="*/ 3236257 w 3895061"/>
              <a:gd name="connsiteY22" fmla="*/ 18604 h 1545907"/>
              <a:gd name="connsiteX23" fmla="*/ 3540059 w 3895061"/>
              <a:gd name="connsiteY23" fmla="*/ 761 h 154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5061" h="1545907">
                <a:moveTo>
                  <a:pt x="3540059" y="761"/>
                </a:moveTo>
                <a:cubicBezTo>
                  <a:pt x="3638415" y="-2510"/>
                  <a:pt x="3725335" y="3734"/>
                  <a:pt x="3775240" y="40014"/>
                </a:cubicBezTo>
                <a:cubicBezTo>
                  <a:pt x="3875051" y="112573"/>
                  <a:pt x="3815164" y="343334"/>
                  <a:pt x="3835127" y="453957"/>
                </a:cubicBezTo>
                <a:cubicBezTo>
                  <a:pt x="3855089" y="564579"/>
                  <a:pt x="3896677" y="615727"/>
                  <a:pt x="3895013" y="703749"/>
                </a:cubicBezTo>
                <a:cubicBezTo>
                  <a:pt x="3893350" y="791771"/>
                  <a:pt x="3836790" y="861951"/>
                  <a:pt x="3825145" y="982089"/>
                </a:cubicBezTo>
                <a:cubicBezTo>
                  <a:pt x="3813500" y="1102228"/>
                  <a:pt x="3850098" y="1342505"/>
                  <a:pt x="3825145" y="1424580"/>
                </a:cubicBezTo>
                <a:cubicBezTo>
                  <a:pt x="3800192" y="1506654"/>
                  <a:pt x="3761931" y="1460264"/>
                  <a:pt x="3675428" y="1474538"/>
                </a:cubicBezTo>
                <a:cubicBezTo>
                  <a:pt x="3588924" y="1488812"/>
                  <a:pt x="3465823" y="1507844"/>
                  <a:pt x="3306124" y="1510222"/>
                </a:cubicBezTo>
                <a:cubicBezTo>
                  <a:pt x="3146426" y="1512601"/>
                  <a:pt x="2943475" y="1482865"/>
                  <a:pt x="2717236" y="1488812"/>
                </a:cubicBezTo>
                <a:cubicBezTo>
                  <a:pt x="2490997" y="1494759"/>
                  <a:pt x="2199879" y="1545907"/>
                  <a:pt x="1948686" y="1545907"/>
                </a:cubicBezTo>
                <a:cubicBezTo>
                  <a:pt x="1697494" y="1545907"/>
                  <a:pt x="1472917" y="1494759"/>
                  <a:pt x="1210079" y="1488812"/>
                </a:cubicBezTo>
                <a:cubicBezTo>
                  <a:pt x="947241" y="1482865"/>
                  <a:pt x="566294" y="1513791"/>
                  <a:pt x="371661" y="1510222"/>
                </a:cubicBezTo>
                <a:cubicBezTo>
                  <a:pt x="177028" y="1506654"/>
                  <a:pt x="98842" y="1520928"/>
                  <a:pt x="42283" y="1467401"/>
                </a:cubicBezTo>
                <a:cubicBezTo>
                  <a:pt x="-14277" y="1413874"/>
                  <a:pt x="38955" y="1275893"/>
                  <a:pt x="32301" y="1189060"/>
                </a:cubicBezTo>
                <a:cubicBezTo>
                  <a:pt x="25647" y="1102228"/>
                  <a:pt x="-9287" y="1055837"/>
                  <a:pt x="2358" y="946405"/>
                </a:cubicBezTo>
                <a:cubicBezTo>
                  <a:pt x="14003" y="836972"/>
                  <a:pt x="90524" y="656170"/>
                  <a:pt x="102169" y="532463"/>
                </a:cubicBezTo>
                <a:cubicBezTo>
                  <a:pt x="113814" y="408756"/>
                  <a:pt x="65573" y="276723"/>
                  <a:pt x="72227" y="204164"/>
                </a:cubicBezTo>
                <a:cubicBezTo>
                  <a:pt x="78880" y="131605"/>
                  <a:pt x="57255" y="106625"/>
                  <a:pt x="172038" y="75699"/>
                </a:cubicBezTo>
                <a:cubicBezTo>
                  <a:pt x="286821" y="44772"/>
                  <a:pt x="574612" y="18604"/>
                  <a:pt x="760927" y="18604"/>
                </a:cubicBezTo>
                <a:cubicBezTo>
                  <a:pt x="947241" y="18604"/>
                  <a:pt x="1111932" y="76888"/>
                  <a:pt x="1289929" y="75699"/>
                </a:cubicBezTo>
                <a:cubicBezTo>
                  <a:pt x="1467927" y="74509"/>
                  <a:pt x="1606000" y="13845"/>
                  <a:pt x="1828912" y="11466"/>
                </a:cubicBezTo>
                <a:cubicBezTo>
                  <a:pt x="2051824" y="9088"/>
                  <a:pt x="2392847" y="60236"/>
                  <a:pt x="2627405" y="61425"/>
                </a:cubicBezTo>
                <a:cubicBezTo>
                  <a:pt x="2861962" y="62614"/>
                  <a:pt x="3044951" y="22172"/>
                  <a:pt x="3236257" y="18604"/>
                </a:cubicBezTo>
                <a:cubicBezTo>
                  <a:pt x="3331910" y="16820"/>
                  <a:pt x="3441703" y="4032"/>
                  <a:pt x="3540059" y="7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957431" y="1220085"/>
            <a:ext cx="2921296" cy="1159430"/>
          </a:xfrm>
          <a:custGeom>
            <a:avLst/>
            <a:gdLst>
              <a:gd name="connsiteX0" fmla="*/ 3540059 w 3895061"/>
              <a:gd name="connsiteY0" fmla="*/ 761 h 1545907"/>
              <a:gd name="connsiteX1" fmla="*/ 3775240 w 3895061"/>
              <a:gd name="connsiteY1" fmla="*/ 40014 h 1545907"/>
              <a:gd name="connsiteX2" fmla="*/ 3835127 w 3895061"/>
              <a:gd name="connsiteY2" fmla="*/ 453957 h 1545907"/>
              <a:gd name="connsiteX3" fmla="*/ 3895013 w 3895061"/>
              <a:gd name="connsiteY3" fmla="*/ 703749 h 1545907"/>
              <a:gd name="connsiteX4" fmla="*/ 3825145 w 3895061"/>
              <a:gd name="connsiteY4" fmla="*/ 982089 h 1545907"/>
              <a:gd name="connsiteX5" fmla="*/ 3825145 w 3895061"/>
              <a:gd name="connsiteY5" fmla="*/ 1424580 h 1545907"/>
              <a:gd name="connsiteX6" fmla="*/ 3675428 w 3895061"/>
              <a:gd name="connsiteY6" fmla="*/ 1474538 h 1545907"/>
              <a:gd name="connsiteX7" fmla="*/ 3306124 w 3895061"/>
              <a:gd name="connsiteY7" fmla="*/ 1510222 h 1545907"/>
              <a:gd name="connsiteX8" fmla="*/ 2717236 w 3895061"/>
              <a:gd name="connsiteY8" fmla="*/ 1488812 h 1545907"/>
              <a:gd name="connsiteX9" fmla="*/ 1948686 w 3895061"/>
              <a:gd name="connsiteY9" fmla="*/ 1545907 h 1545907"/>
              <a:gd name="connsiteX10" fmla="*/ 1210079 w 3895061"/>
              <a:gd name="connsiteY10" fmla="*/ 1488812 h 1545907"/>
              <a:gd name="connsiteX11" fmla="*/ 371661 w 3895061"/>
              <a:gd name="connsiteY11" fmla="*/ 1510222 h 1545907"/>
              <a:gd name="connsiteX12" fmla="*/ 42283 w 3895061"/>
              <a:gd name="connsiteY12" fmla="*/ 1467401 h 1545907"/>
              <a:gd name="connsiteX13" fmla="*/ 32301 w 3895061"/>
              <a:gd name="connsiteY13" fmla="*/ 1189060 h 1545907"/>
              <a:gd name="connsiteX14" fmla="*/ 2358 w 3895061"/>
              <a:gd name="connsiteY14" fmla="*/ 946405 h 1545907"/>
              <a:gd name="connsiteX15" fmla="*/ 102170 w 3895061"/>
              <a:gd name="connsiteY15" fmla="*/ 532463 h 1545907"/>
              <a:gd name="connsiteX16" fmla="*/ 72227 w 3895061"/>
              <a:gd name="connsiteY16" fmla="*/ 204164 h 1545907"/>
              <a:gd name="connsiteX17" fmla="*/ 172038 w 3895061"/>
              <a:gd name="connsiteY17" fmla="*/ 75699 h 1545907"/>
              <a:gd name="connsiteX18" fmla="*/ 760927 w 3895061"/>
              <a:gd name="connsiteY18" fmla="*/ 18604 h 1545907"/>
              <a:gd name="connsiteX19" fmla="*/ 1289929 w 3895061"/>
              <a:gd name="connsiteY19" fmla="*/ 75699 h 1545907"/>
              <a:gd name="connsiteX20" fmla="*/ 1828912 w 3895061"/>
              <a:gd name="connsiteY20" fmla="*/ 11466 h 1545907"/>
              <a:gd name="connsiteX21" fmla="*/ 2627405 w 3895061"/>
              <a:gd name="connsiteY21" fmla="*/ 61425 h 1545907"/>
              <a:gd name="connsiteX22" fmla="*/ 3236257 w 3895061"/>
              <a:gd name="connsiteY22" fmla="*/ 18604 h 1545907"/>
              <a:gd name="connsiteX23" fmla="*/ 3540059 w 3895061"/>
              <a:gd name="connsiteY23" fmla="*/ 761 h 154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5061" h="1545907">
                <a:moveTo>
                  <a:pt x="3540059" y="761"/>
                </a:moveTo>
                <a:cubicBezTo>
                  <a:pt x="3638415" y="-2510"/>
                  <a:pt x="3725334" y="3734"/>
                  <a:pt x="3775240" y="40014"/>
                </a:cubicBezTo>
                <a:cubicBezTo>
                  <a:pt x="3875051" y="112573"/>
                  <a:pt x="3815164" y="343334"/>
                  <a:pt x="3835127" y="453957"/>
                </a:cubicBezTo>
                <a:cubicBezTo>
                  <a:pt x="3855089" y="564579"/>
                  <a:pt x="3896677" y="615727"/>
                  <a:pt x="3895013" y="703749"/>
                </a:cubicBezTo>
                <a:cubicBezTo>
                  <a:pt x="3893350" y="791771"/>
                  <a:pt x="3836790" y="861951"/>
                  <a:pt x="3825145" y="982089"/>
                </a:cubicBezTo>
                <a:cubicBezTo>
                  <a:pt x="3813500" y="1102228"/>
                  <a:pt x="3850097" y="1342505"/>
                  <a:pt x="3825145" y="1424580"/>
                </a:cubicBezTo>
                <a:cubicBezTo>
                  <a:pt x="3800192" y="1506654"/>
                  <a:pt x="3761931" y="1460264"/>
                  <a:pt x="3675428" y="1474538"/>
                </a:cubicBezTo>
                <a:cubicBezTo>
                  <a:pt x="3588924" y="1488812"/>
                  <a:pt x="3465823" y="1507844"/>
                  <a:pt x="3306124" y="1510222"/>
                </a:cubicBezTo>
                <a:cubicBezTo>
                  <a:pt x="3146425" y="1512601"/>
                  <a:pt x="2943475" y="1482865"/>
                  <a:pt x="2717236" y="1488812"/>
                </a:cubicBezTo>
                <a:cubicBezTo>
                  <a:pt x="2490997" y="1494759"/>
                  <a:pt x="2199879" y="1545907"/>
                  <a:pt x="1948686" y="1545907"/>
                </a:cubicBezTo>
                <a:cubicBezTo>
                  <a:pt x="1697494" y="1545907"/>
                  <a:pt x="1472917" y="1494759"/>
                  <a:pt x="1210079" y="1488812"/>
                </a:cubicBezTo>
                <a:cubicBezTo>
                  <a:pt x="947242" y="1482865"/>
                  <a:pt x="566294" y="1513791"/>
                  <a:pt x="371661" y="1510222"/>
                </a:cubicBezTo>
                <a:cubicBezTo>
                  <a:pt x="177028" y="1506654"/>
                  <a:pt x="98843" y="1520928"/>
                  <a:pt x="42283" y="1467401"/>
                </a:cubicBezTo>
                <a:cubicBezTo>
                  <a:pt x="-14277" y="1413874"/>
                  <a:pt x="38955" y="1275893"/>
                  <a:pt x="32301" y="1189060"/>
                </a:cubicBezTo>
                <a:cubicBezTo>
                  <a:pt x="25648" y="1102228"/>
                  <a:pt x="-9287" y="1055837"/>
                  <a:pt x="2358" y="946405"/>
                </a:cubicBezTo>
                <a:cubicBezTo>
                  <a:pt x="14003" y="836972"/>
                  <a:pt x="90525" y="656170"/>
                  <a:pt x="102170" y="532463"/>
                </a:cubicBezTo>
                <a:cubicBezTo>
                  <a:pt x="113815" y="408756"/>
                  <a:pt x="65573" y="276723"/>
                  <a:pt x="72227" y="204164"/>
                </a:cubicBezTo>
                <a:cubicBezTo>
                  <a:pt x="78880" y="131605"/>
                  <a:pt x="57255" y="106625"/>
                  <a:pt x="172038" y="75699"/>
                </a:cubicBezTo>
                <a:cubicBezTo>
                  <a:pt x="286821" y="44772"/>
                  <a:pt x="574612" y="18604"/>
                  <a:pt x="760927" y="18604"/>
                </a:cubicBezTo>
                <a:cubicBezTo>
                  <a:pt x="947242" y="18604"/>
                  <a:pt x="1111932" y="76888"/>
                  <a:pt x="1289929" y="75699"/>
                </a:cubicBezTo>
                <a:cubicBezTo>
                  <a:pt x="1467927" y="74509"/>
                  <a:pt x="1606000" y="13845"/>
                  <a:pt x="1828912" y="11466"/>
                </a:cubicBezTo>
                <a:cubicBezTo>
                  <a:pt x="2051824" y="9088"/>
                  <a:pt x="2392847" y="60236"/>
                  <a:pt x="2627405" y="61425"/>
                </a:cubicBezTo>
                <a:cubicBezTo>
                  <a:pt x="2861962" y="62614"/>
                  <a:pt x="3044951" y="22172"/>
                  <a:pt x="3236257" y="18604"/>
                </a:cubicBezTo>
                <a:cubicBezTo>
                  <a:pt x="3331910" y="16820"/>
                  <a:pt x="3441703" y="4032"/>
                  <a:pt x="3540059" y="7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5275" y="3006356"/>
            <a:ext cx="2921296" cy="1159430"/>
          </a:xfrm>
          <a:custGeom>
            <a:avLst/>
            <a:gdLst>
              <a:gd name="connsiteX0" fmla="*/ 3540059 w 3895061"/>
              <a:gd name="connsiteY0" fmla="*/ 761 h 1545907"/>
              <a:gd name="connsiteX1" fmla="*/ 3775240 w 3895061"/>
              <a:gd name="connsiteY1" fmla="*/ 40014 h 1545907"/>
              <a:gd name="connsiteX2" fmla="*/ 3835127 w 3895061"/>
              <a:gd name="connsiteY2" fmla="*/ 453957 h 1545907"/>
              <a:gd name="connsiteX3" fmla="*/ 3895013 w 3895061"/>
              <a:gd name="connsiteY3" fmla="*/ 703749 h 1545907"/>
              <a:gd name="connsiteX4" fmla="*/ 3825145 w 3895061"/>
              <a:gd name="connsiteY4" fmla="*/ 982090 h 1545907"/>
              <a:gd name="connsiteX5" fmla="*/ 3825145 w 3895061"/>
              <a:gd name="connsiteY5" fmla="*/ 1424580 h 1545907"/>
              <a:gd name="connsiteX6" fmla="*/ 3675428 w 3895061"/>
              <a:gd name="connsiteY6" fmla="*/ 1474538 h 1545907"/>
              <a:gd name="connsiteX7" fmla="*/ 3306124 w 3895061"/>
              <a:gd name="connsiteY7" fmla="*/ 1510222 h 1545907"/>
              <a:gd name="connsiteX8" fmla="*/ 2717236 w 3895061"/>
              <a:gd name="connsiteY8" fmla="*/ 1488812 h 1545907"/>
              <a:gd name="connsiteX9" fmla="*/ 1948686 w 3895061"/>
              <a:gd name="connsiteY9" fmla="*/ 1545907 h 1545907"/>
              <a:gd name="connsiteX10" fmla="*/ 1210079 w 3895061"/>
              <a:gd name="connsiteY10" fmla="*/ 1488812 h 1545907"/>
              <a:gd name="connsiteX11" fmla="*/ 371661 w 3895061"/>
              <a:gd name="connsiteY11" fmla="*/ 1510222 h 1545907"/>
              <a:gd name="connsiteX12" fmla="*/ 42283 w 3895061"/>
              <a:gd name="connsiteY12" fmla="*/ 1467401 h 1545907"/>
              <a:gd name="connsiteX13" fmla="*/ 32301 w 3895061"/>
              <a:gd name="connsiteY13" fmla="*/ 1189060 h 1545907"/>
              <a:gd name="connsiteX14" fmla="*/ 2358 w 3895061"/>
              <a:gd name="connsiteY14" fmla="*/ 946405 h 1545907"/>
              <a:gd name="connsiteX15" fmla="*/ 102169 w 3895061"/>
              <a:gd name="connsiteY15" fmla="*/ 532463 h 1545907"/>
              <a:gd name="connsiteX16" fmla="*/ 72227 w 3895061"/>
              <a:gd name="connsiteY16" fmla="*/ 204164 h 1545907"/>
              <a:gd name="connsiteX17" fmla="*/ 172038 w 3895061"/>
              <a:gd name="connsiteY17" fmla="*/ 75699 h 1545907"/>
              <a:gd name="connsiteX18" fmla="*/ 760927 w 3895061"/>
              <a:gd name="connsiteY18" fmla="*/ 18604 h 1545907"/>
              <a:gd name="connsiteX19" fmla="*/ 1289929 w 3895061"/>
              <a:gd name="connsiteY19" fmla="*/ 75699 h 1545907"/>
              <a:gd name="connsiteX20" fmla="*/ 1828912 w 3895061"/>
              <a:gd name="connsiteY20" fmla="*/ 11466 h 1545907"/>
              <a:gd name="connsiteX21" fmla="*/ 2627405 w 3895061"/>
              <a:gd name="connsiteY21" fmla="*/ 61425 h 1545907"/>
              <a:gd name="connsiteX22" fmla="*/ 3236257 w 3895061"/>
              <a:gd name="connsiteY22" fmla="*/ 18604 h 1545907"/>
              <a:gd name="connsiteX23" fmla="*/ 3540059 w 3895061"/>
              <a:gd name="connsiteY23" fmla="*/ 761 h 154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5061" h="1545907">
                <a:moveTo>
                  <a:pt x="3540059" y="761"/>
                </a:moveTo>
                <a:cubicBezTo>
                  <a:pt x="3638415" y="-2510"/>
                  <a:pt x="3725335" y="3735"/>
                  <a:pt x="3775240" y="40014"/>
                </a:cubicBezTo>
                <a:cubicBezTo>
                  <a:pt x="3875051" y="112573"/>
                  <a:pt x="3815164" y="343334"/>
                  <a:pt x="3835127" y="453957"/>
                </a:cubicBezTo>
                <a:cubicBezTo>
                  <a:pt x="3855089" y="564579"/>
                  <a:pt x="3896677" y="615727"/>
                  <a:pt x="3895013" y="703749"/>
                </a:cubicBezTo>
                <a:cubicBezTo>
                  <a:pt x="3893350" y="791771"/>
                  <a:pt x="3836790" y="861951"/>
                  <a:pt x="3825145" y="982090"/>
                </a:cubicBezTo>
                <a:cubicBezTo>
                  <a:pt x="3813500" y="1102228"/>
                  <a:pt x="3850098" y="1342505"/>
                  <a:pt x="3825145" y="1424580"/>
                </a:cubicBezTo>
                <a:cubicBezTo>
                  <a:pt x="3800192" y="1506654"/>
                  <a:pt x="3761931" y="1460264"/>
                  <a:pt x="3675428" y="1474538"/>
                </a:cubicBezTo>
                <a:cubicBezTo>
                  <a:pt x="3588924" y="1488812"/>
                  <a:pt x="3465823" y="1507844"/>
                  <a:pt x="3306124" y="1510222"/>
                </a:cubicBezTo>
                <a:cubicBezTo>
                  <a:pt x="3146426" y="1512601"/>
                  <a:pt x="2943475" y="1482865"/>
                  <a:pt x="2717236" y="1488812"/>
                </a:cubicBezTo>
                <a:cubicBezTo>
                  <a:pt x="2490997" y="1494759"/>
                  <a:pt x="2199879" y="1545907"/>
                  <a:pt x="1948686" y="1545907"/>
                </a:cubicBezTo>
                <a:cubicBezTo>
                  <a:pt x="1697494" y="1545907"/>
                  <a:pt x="1472917" y="1494759"/>
                  <a:pt x="1210079" y="1488812"/>
                </a:cubicBezTo>
                <a:cubicBezTo>
                  <a:pt x="947241" y="1482865"/>
                  <a:pt x="566294" y="1513791"/>
                  <a:pt x="371661" y="1510222"/>
                </a:cubicBezTo>
                <a:cubicBezTo>
                  <a:pt x="177028" y="1506654"/>
                  <a:pt x="98842" y="1520928"/>
                  <a:pt x="42283" y="1467401"/>
                </a:cubicBezTo>
                <a:cubicBezTo>
                  <a:pt x="-14277" y="1413874"/>
                  <a:pt x="38955" y="1275893"/>
                  <a:pt x="32301" y="1189060"/>
                </a:cubicBezTo>
                <a:cubicBezTo>
                  <a:pt x="25647" y="1102228"/>
                  <a:pt x="-9287" y="1055837"/>
                  <a:pt x="2358" y="946405"/>
                </a:cubicBezTo>
                <a:cubicBezTo>
                  <a:pt x="14003" y="836972"/>
                  <a:pt x="90524" y="656170"/>
                  <a:pt x="102169" y="532463"/>
                </a:cubicBezTo>
                <a:cubicBezTo>
                  <a:pt x="113814" y="408756"/>
                  <a:pt x="65573" y="276723"/>
                  <a:pt x="72227" y="204164"/>
                </a:cubicBezTo>
                <a:cubicBezTo>
                  <a:pt x="78880" y="131605"/>
                  <a:pt x="57255" y="106625"/>
                  <a:pt x="172038" y="75699"/>
                </a:cubicBezTo>
                <a:cubicBezTo>
                  <a:pt x="286821" y="44772"/>
                  <a:pt x="574612" y="18604"/>
                  <a:pt x="760927" y="18604"/>
                </a:cubicBezTo>
                <a:cubicBezTo>
                  <a:pt x="947241" y="18604"/>
                  <a:pt x="1111932" y="76888"/>
                  <a:pt x="1289929" y="75699"/>
                </a:cubicBezTo>
                <a:cubicBezTo>
                  <a:pt x="1467927" y="74509"/>
                  <a:pt x="1606000" y="13845"/>
                  <a:pt x="1828912" y="11466"/>
                </a:cubicBezTo>
                <a:cubicBezTo>
                  <a:pt x="2051824" y="9088"/>
                  <a:pt x="2392847" y="60236"/>
                  <a:pt x="2627405" y="61425"/>
                </a:cubicBezTo>
                <a:cubicBezTo>
                  <a:pt x="2861962" y="62614"/>
                  <a:pt x="3044951" y="22172"/>
                  <a:pt x="3236257" y="18604"/>
                </a:cubicBezTo>
                <a:cubicBezTo>
                  <a:pt x="3331910" y="16820"/>
                  <a:pt x="3441703" y="4032"/>
                  <a:pt x="3540059" y="7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4957431" y="3006356"/>
            <a:ext cx="2921296" cy="1159430"/>
          </a:xfrm>
          <a:custGeom>
            <a:avLst/>
            <a:gdLst>
              <a:gd name="connsiteX0" fmla="*/ 3540059 w 3895061"/>
              <a:gd name="connsiteY0" fmla="*/ 761 h 1545907"/>
              <a:gd name="connsiteX1" fmla="*/ 3775240 w 3895061"/>
              <a:gd name="connsiteY1" fmla="*/ 40014 h 1545907"/>
              <a:gd name="connsiteX2" fmla="*/ 3835127 w 3895061"/>
              <a:gd name="connsiteY2" fmla="*/ 453957 h 1545907"/>
              <a:gd name="connsiteX3" fmla="*/ 3895013 w 3895061"/>
              <a:gd name="connsiteY3" fmla="*/ 703749 h 1545907"/>
              <a:gd name="connsiteX4" fmla="*/ 3825145 w 3895061"/>
              <a:gd name="connsiteY4" fmla="*/ 982090 h 1545907"/>
              <a:gd name="connsiteX5" fmla="*/ 3825145 w 3895061"/>
              <a:gd name="connsiteY5" fmla="*/ 1424580 h 1545907"/>
              <a:gd name="connsiteX6" fmla="*/ 3675428 w 3895061"/>
              <a:gd name="connsiteY6" fmla="*/ 1474538 h 1545907"/>
              <a:gd name="connsiteX7" fmla="*/ 3306124 w 3895061"/>
              <a:gd name="connsiteY7" fmla="*/ 1510222 h 1545907"/>
              <a:gd name="connsiteX8" fmla="*/ 2717236 w 3895061"/>
              <a:gd name="connsiteY8" fmla="*/ 1488812 h 1545907"/>
              <a:gd name="connsiteX9" fmla="*/ 1948686 w 3895061"/>
              <a:gd name="connsiteY9" fmla="*/ 1545907 h 1545907"/>
              <a:gd name="connsiteX10" fmla="*/ 1210079 w 3895061"/>
              <a:gd name="connsiteY10" fmla="*/ 1488812 h 1545907"/>
              <a:gd name="connsiteX11" fmla="*/ 371661 w 3895061"/>
              <a:gd name="connsiteY11" fmla="*/ 1510222 h 1545907"/>
              <a:gd name="connsiteX12" fmla="*/ 42283 w 3895061"/>
              <a:gd name="connsiteY12" fmla="*/ 1467401 h 1545907"/>
              <a:gd name="connsiteX13" fmla="*/ 32301 w 3895061"/>
              <a:gd name="connsiteY13" fmla="*/ 1189060 h 1545907"/>
              <a:gd name="connsiteX14" fmla="*/ 2358 w 3895061"/>
              <a:gd name="connsiteY14" fmla="*/ 946405 h 1545907"/>
              <a:gd name="connsiteX15" fmla="*/ 102170 w 3895061"/>
              <a:gd name="connsiteY15" fmla="*/ 532463 h 1545907"/>
              <a:gd name="connsiteX16" fmla="*/ 72227 w 3895061"/>
              <a:gd name="connsiteY16" fmla="*/ 204164 h 1545907"/>
              <a:gd name="connsiteX17" fmla="*/ 172038 w 3895061"/>
              <a:gd name="connsiteY17" fmla="*/ 75699 h 1545907"/>
              <a:gd name="connsiteX18" fmla="*/ 760927 w 3895061"/>
              <a:gd name="connsiteY18" fmla="*/ 18604 h 1545907"/>
              <a:gd name="connsiteX19" fmla="*/ 1289929 w 3895061"/>
              <a:gd name="connsiteY19" fmla="*/ 75699 h 1545907"/>
              <a:gd name="connsiteX20" fmla="*/ 1828912 w 3895061"/>
              <a:gd name="connsiteY20" fmla="*/ 11466 h 1545907"/>
              <a:gd name="connsiteX21" fmla="*/ 2627405 w 3895061"/>
              <a:gd name="connsiteY21" fmla="*/ 61425 h 1545907"/>
              <a:gd name="connsiteX22" fmla="*/ 3236257 w 3895061"/>
              <a:gd name="connsiteY22" fmla="*/ 18604 h 1545907"/>
              <a:gd name="connsiteX23" fmla="*/ 3540059 w 3895061"/>
              <a:gd name="connsiteY23" fmla="*/ 761 h 154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5061" h="1545907">
                <a:moveTo>
                  <a:pt x="3540059" y="761"/>
                </a:moveTo>
                <a:cubicBezTo>
                  <a:pt x="3638415" y="-2510"/>
                  <a:pt x="3725334" y="3735"/>
                  <a:pt x="3775240" y="40014"/>
                </a:cubicBezTo>
                <a:cubicBezTo>
                  <a:pt x="3875051" y="112573"/>
                  <a:pt x="3815164" y="343334"/>
                  <a:pt x="3835127" y="453957"/>
                </a:cubicBezTo>
                <a:cubicBezTo>
                  <a:pt x="3855089" y="564579"/>
                  <a:pt x="3896677" y="615727"/>
                  <a:pt x="3895013" y="703749"/>
                </a:cubicBezTo>
                <a:cubicBezTo>
                  <a:pt x="3893350" y="791771"/>
                  <a:pt x="3836790" y="861951"/>
                  <a:pt x="3825145" y="982090"/>
                </a:cubicBezTo>
                <a:cubicBezTo>
                  <a:pt x="3813500" y="1102228"/>
                  <a:pt x="3850097" y="1342505"/>
                  <a:pt x="3825145" y="1424580"/>
                </a:cubicBezTo>
                <a:cubicBezTo>
                  <a:pt x="3800192" y="1506654"/>
                  <a:pt x="3761931" y="1460264"/>
                  <a:pt x="3675428" y="1474538"/>
                </a:cubicBezTo>
                <a:cubicBezTo>
                  <a:pt x="3588924" y="1488812"/>
                  <a:pt x="3465823" y="1507844"/>
                  <a:pt x="3306124" y="1510222"/>
                </a:cubicBezTo>
                <a:cubicBezTo>
                  <a:pt x="3146425" y="1512601"/>
                  <a:pt x="2943475" y="1482865"/>
                  <a:pt x="2717236" y="1488812"/>
                </a:cubicBezTo>
                <a:cubicBezTo>
                  <a:pt x="2490997" y="1494759"/>
                  <a:pt x="2199879" y="1545907"/>
                  <a:pt x="1948686" y="1545907"/>
                </a:cubicBezTo>
                <a:cubicBezTo>
                  <a:pt x="1697494" y="1545907"/>
                  <a:pt x="1472917" y="1494759"/>
                  <a:pt x="1210079" y="1488812"/>
                </a:cubicBezTo>
                <a:cubicBezTo>
                  <a:pt x="947242" y="1482865"/>
                  <a:pt x="566294" y="1513791"/>
                  <a:pt x="371661" y="1510222"/>
                </a:cubicBezTo>
                <a:cubicBezTo>
                  <a:pt x="177028" y="1506654"/>
                  <a:pt x="98843" y="1520928"/>
                  <a:pt x="42283" y="1467401"/>
                </a:cubicBezTo>
                <a:cubicBezTo>
                  <a:pt x="-14277" y="1413874"/>
                  <a:pt x="38955" y="1275893"/>
                  <a:pt x="32301" y="1189060"/>
                </a:cubicBezTo>
                <a:cubicBezTo>
                  <a:pt x="25648" y="1102228"/>
                  <a:pt x="-9287" y="1055837"/>
                  <a:pt x="2358" y="946405"/>
                </a:cubicBezTo>
                <a:cubicBezTo>
                  <a:pt x="14003" y="836972"/>
                  <a:pt x="90525" y="656170"/>
                  <a:pt x="102170" y="532463"/>
                </a:cubicBezTo>
                <a:cubicBezTo>
                  <a:pt x="113815" y="408756"/>
                  <a:pt x="65573" y="276723"/>
                  <a:pt x="72227" y="204164"/>
                </a:cubicBezTo>
                <a:cubicBezTo>
                  <a:pt x="78880" y="131605"/>
                  <a:pt x="57255" y="106625"/>
                  <a:pt x="172038" y="75699"/>
                </a:cubicBezTo>
                <a:cubicBezTo>
                  <a:pt x="286821" y="44772"/>
                  <a:pt x="574612" y="18604"/>
                  <a:pt x="760927" y="18604"/>
                </a:cubicBezTo>
                <a:cubicBezTo>
                  <a:pt x="947242" y="18604"/>
                  <a:pt x="1111932" y="76888"/>
                  <a:pt x="1289929" y="75699"/>
                </a:cubicBezTo>
                <a:cubicBezTo>
                  <a:pt x="1467927" y="74509"/>
                  <a:pt x="1606000" y="13845"/>
                  <a:pt x="1828912" y="11466"/>
                </a:cubicBezTo>
                <a:cubicBezTo>
                  <a:pt x="2051824" y="9088"/>
                  <a:pt x="2392847" y="60236"/>
                  <a:pt x="2627405" y="61425"/>
                </a:cubicBezTo>
                <a:cubicBezTo>
                  <a:pt x="2861962" y="62614"/>
                  <a:pt x="3044951" y="22172"/>
                  <a:pt x="3236257" y="18604"/>
                </a:cubicBezTo>
                <a:cubicBezTo>
                  <a:pt x="3331910" y="16820"/>
                  <a:pt x="3441703" y="4032"/>
                  <a:pt x="3540059" y="7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microsoft.com/office/2007/relationships/hdphoto" Target="../media/image2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15030" y="0"/>
            <a:ext cx="9143999" cy="5143500"/>
            <a:chOff x="1" y="0"/>
            <a:chExt cx="12191999" cy="68580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7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330143" y="0"/>
              <a:ext cx="6861857" cy="68580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7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566"/>
            <a:stretch>
              <a:fillRect/>
            </a:stretch>
          </p:blipFill>
          <p:spPr>
            <a:xfrm flipV="1">
              <a:off x="1" y="0"/>
              <a:ext cx="8928100" cy="68580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ransition spd="slow" advClick="0"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5"/>
          <p:cNvSpPr/>
          <p:nvPr/>
        </p:nvSpPr>
        <p:spPr bwMode="auto">
          <a:xfrm>
            <a:off x="53404" y="2552701"/>
            <a:ext cx="9142200" cy="2651522"/>
          </a:xfrm>
          <a:custGeom>
            <a:avLst/>
            <a:gdLst>
              <a:gd name="T0" fmla="*/ 0 w 3840"/>
              <a:gd name="T1" fmla="*/ 3 h 1113"/>
              <a:gd name="T2" fmla="*/ 996 w 3840"/>
              <a:gd name="T3" fmla="*/ 3 h 1113"/>
              <a:gd name="T4" fmla="*/ 1920 w 3840"/>
              <a:gd name="T5" fmla="*/ 185 h 1113"/>
              <a:gd name="T6" fmla="*/ 2760 w 3840"/>
              <a:gd name="T7" fmla="*/ 3 h 1113"/>
              <a:gd name="T8" fmla="*/ 3840 w 3840"/>
              <a:gd name="T9" fmla="*/ 3 h 1113"/>
              <a:gd name="T10" fmla="*/ 3840 w 3840"/>
              <a:gd name="T11" fmla="*/ 1113 h 1113"/>
              <a:gd name="T12" fmla="*/ 0 w 3840"/>
              <a:gd name="T13" fmla="*/ 1113 h 1113"/>
              <a:gd name="T14" fmla="*/ 0 w 3840"/>
              <a:gd name="T15" fmla="*/ 3 h 1113"/>
              <a:gd name="T16" fmla="*/ 0 w 3840"/>
              <a:gd name="T17" fmla="*/ 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0" h="1113">
                <a:moveTo>
                  <a:pt x="0" y="3"/>
                </a:moveTo>
                <a:cubicBezTo>
                  <a:pt x="996" y="3"/>
                  <a:pt x="996" y="3"/>
                  <a:pt x="996" y="3"/>
                </a:cubicBezTo>
                <a:cubicBezTo>
                  <a:pt x="1433" y="0"/>
                  <a:pt x="1722" y="57"/>
                  <a:pt x="1920" y="185"/>
                </a:cubicBezTo>
                <a:cubicBezTo>
                  <a:pt x="2128" y="50"/>
                  <a:pt x="2430" y="3"/>
                  <a:pt x="2760" y="3"/>
                </a:cubicBezTo>
                <a:cubicBezTo>
                  <a:pt x="3840" y="3"/>
                  <a:pt x="3840" y="3"/>
                  <a:pt x="3840" y="3"/>
                </a:cubicBezTo>
                <a:cubicBezTo>
                  <a:pt x="3840" y="1113"/>
                  <a:pt x="3840" y="1113"/>
                  <a:pt x="3840" y="1113"/>
                </a:cubicBezTo>
                <a:cubicBezTo>
                  <a:pt x="0" y="1113"/>
                  <a:pt x="0" y="1113"/>
                  <a:pt x="0" y="111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dirty="0">
              <a:ea typeface="思源黑体 CN Normal" panose="020B0400000000000000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572" y="1427560"/>
            <a:ext cx="9136857" cy="1500188"/>
            <a:chOff x="6350" y="1903413"/>
            <a:chExt cx="12182476" cy="2000250"/>
          </a:xfrm>
        </p:grpSpPr>
        <p:sp>
          <p:nvSpPr>
            <p:cNvPr id="22" name="Freeform 16"/>
            <p:cNvSpPr/>
            <p:nvPr/>
          </p:nvSpPr>
          <p:spPr bwMode="auto">
            <a:xfrm>
              <a:off x="6350" y="2878138"/>
              <a:ext cx="6091238" cy="1025525"/>
            </a:xfrm>
            <a:custGeom>
              <a:avLst/>
              <a:gdLst>
                <a:gd name="T0" fmla="*/ 1920 w 1920"/>
                <a:gd name="T1" fmla="*/ 323 h 323"/>
                <a:gd name="T2" fmla="*/ 1209 w 1920"/>
                <a:gd name="T3" fmla="*/ 38 h 323"/>
                <a:gd name="T4" fmla="*/ 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1920" y="323"/>
                  </a:moveTo>
                  <a:cubicBezTo>
                    <a:pt x="1742" y="142"/>
                    <a:pt x="1510" y="77"/>
                    <a:pt x="1209" y="38"/>
                  </a:cubicBezTo>
                  <a:cubicBezTo>
                    <a:pt x="928" y="2"/>
                    <a:pt x="495" y="0"/>
                    <a:pt x="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6350" y="3068638"/>
              <a:ext cx="6091238" cy="835025"/>
            </a:xfrm>
            <a:custGeom>
              <a:avLst/>
              <a:gdLst>
                <a:gd name="T0" fmla="*/ 1920 w 1920"/>
                <a:gd name="T1" fmla="*/ 263 h 263"/>
                <a:gd name="T2" fmla="*/ 1155 w 1920"/>
                <a:gd name="T3" fmla="*/ 28 h 263"/>
                <a:gd name="T4" fmla="*/ 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1920" y="263"/>
                  </a:moveTo>
                  <a:cubicBezTo>
                    <a:pt x="1671" y="92"/>
                    <a:pt x="1458" y="53"/>
                    <a:pt x="1155" y="28"/>
                  </a:cubicBezTo>
                  <a:cubicBezTo>
                    <a:pt x="807" y="0"/>
                    <a:pt x="479" y="6"/>
                    <a:pt x="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6097588" y="3068638"/>
              <a:ext cx="6091238" cy="835025"/>
            </a:xfrm>
            <a:custGeom>
              <a:avLst/>
              <a:gdLst>
                <a:gd name="T0" fmla="*/ 0 w 1920"/>
                <a:gd name="T1" fmla="*/ 263 h 263"/>
                <a:gd name="T2" fmla="*/ 764 w 1920"/>
                <a:gd name="T3" fmla="*/ 28 h 263"/>
                <a:gd name="T4" fmla="*/ 192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0" y="263"/>
                  </a:moveTo>
                  <a:cubicBezTo>
                    <a:pt x="249" y="92"/>
                    <a:pt x="462" y="53"/>
                    <a:pt x="764" y="28"/>
                  </a:cubicBezTo>
                  <a:cubicBezTo>
                    <a:pt x="1112" y="0"/>
                    <a:pt x="1441" y="6"/>
                    <a:pt x="192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346075" y="2484438"/>
              <a:ext cx="5751513" cy="1419225"/>
            </a:xfrm>
            <a:custGeom>
              <a:avLst/>
              <a:gdLst>
                <a:gd name="T0" fmla="*/ 1813 w 1813"/>
                <a:gd name="T1" fmla="*/ 447 h 447"/>
                <a:gd name="T2" fmla="*/ 1000 w 1813"/>
                <a:gd name="T3" fmla="*/ 42 h 447"/>
                <a:gd name="T4" fmla="*/ 0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1813" y="447"/>
                  </a:moveTo>
                  <a:cubicBezTo>
                    <a:pt x="1682" y="209"/>
                    <a:pt x="1314" y="90"/>
                    <a:pt x="1000" y="42"/>
                  </a:cubicBezTo>
                  <a:cubicBezTo>
                    <a:pt x="723" y="0"/>
                    <a:pt x="385" y="9"/>
                    <a:pt x="0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765175" y="1903413"/>
              <a:ext cx="5332413" cy="2000250"/>
            </a:xfrm>
            <a:custGeom>
              <a:avLst/>
              <a:gdLst>
                <a:gd name="T0" fmla="*/ 1681 w 1681"/>
                <a:gd name="T1" fmla="*/ 630 h 630"/>
                <a:gd name="T2" fmla="*/ 891 w 1681"/>
                <a:gd name="T3" fmla="*/ 85 h 630"/>
                <a:gd name="T4" fmla="*/ 0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1681" y="630"/>
                  </a:moveTo>
                  <a:cubicBezTo>
                    <a:pt x="1557" y="313"/>
                    <a:pt x="1212" y="170"/>
                    <a:pt x="891" y="85"/>
                  </a:cubicBezTo>
                  <a:cubicBezTo>
                    <a:pt x="620" y="13"/>
                    <a:pt x="311" y="0"/>
                    <a:pt x="0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6097588" y="2878138"/>
              <a:ext cx="6091238" cy="1025525"/>
            </a:xfrm>
            <a:custGeom>
              <a:avLst/>
              <a:gdLst>
                <a:gd name="T0" fmla="*/ 0 w 1920"/>
                <a:gd name="T1" fmla="*/ 323 h 323"/>
                <a:gd name="T2" fmla="*/ 710 w 1920"/>
                <a:gd name="T3" fmla="*/ 38 h 323"/>
                <a:gd name="T4" fmla="*/ 192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0" y="323"/>
                  </a:moveTo>
                  <a:cubicBezTo>
                    <a:pt x="178" y="142"/>
                    <a:pt x="410" y="77"/>
                    <a:pt x="710" y="38"/>
                  </a:cubicBezTo>
                  <a:cubicBezTo>
                    <a:pt x="992" y="2"/>
                    <a:pt x="1425" y="0"/>
                    <a:pt x="192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6097588" y="2484438"/>
              <a:ext cx="5751513" cy="1419225"/>
            </a:xfrm>
            <a:custGeom>
              <a:avLst/>
              <a:gdLst>
                <a:gd name="T0" fmla="*/ 0 w 1813"/>
                <a:gd name="T1" fmla="*/ 447 h 447"/>
                <a:gd name="T2" fmla="*/ 813 w 1813"/>
                <a:gd name="T3" fmla="*/ 42 h 447"/>
                <a:gd name="T4" fmla="*/ 1813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0" y="447"/>
                  </a:moveTo>
                  <a:cubicBezTo>
                    <a:pt x="130" y="209"/>
                    <a:pt x="498" y="90"/>
                    <a:pt x="813" y="42"/>
                  </a:cubicBezTo>
                  <a:cubicBezTo>
                    <a:pt x="1090" y="0"/>
                    <a:pt x="1428" y="9"/>
                    <a:pt x="1813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6097588" y="1903413"/>
              <a:ext cx="5332413" cy="2000250"/>
            </a:xfrm>
            <a:custGeom>
              <a:avLst/>
              <a:gdLst>
                <a:gd name="T0" fmla="*/ 0 w 1681"/>
                <a:gd name="T1" fmla="*/ 630 h 630"/>
                <a:gd name="T2" fmla="*/ 790 w 1681"/>
                <a:gd name="T3" fmla="*/ 85 h 630"/>
                <a:gd name="T4" fmla="*/ 1681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0" y="630"/>
                  </a:moveTo>
                  <a:cubicBezTo>
                    <a:pt x="124" y="313"/>
                    <a:pt x="469" y="170"/>
                    <a:pt x="790" y="85"/>
                  </a:cubicBezTo>
                  <a:cubicBezTo>
                    <a:pt x="1060" y="13"/>
                    <a:pt x="1369" y="0"/>
                    <a:pt x="1681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09750" y="3045460"/>
            <a:ext cx="632333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800" b="1" dirty="0">
                <a:solidFill>
                  <a:schemeClr val="bg1"/>
                </a:solidFill>
                <a:latin typeface="+mn-ea"/>
              </a:rPr>
              <a:t>基于哔哩哔哩视频网站的热门视频分析</a:t>
            </a:r>
            <a:endParaRPr sz="2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组合 11"/>
          <p:cNvGrpSpPr/>
          <p:nvPr/>
        </p:nvGrpSpPr>
        <p:grpSpPr bwMode="auto">
          <a:xfrm>
            <a:off x="2895143" y="3930055"/>
            <a:ext cx="3584291" cy="583565"/>
            <a:chOff x="1579978" y="3333983"/>
            <a:chExt cx="3583254" cy="583939"/>
          </a:xfrm>
        </p:grpSpPr>
        <p:sp>
          <p:nvSpPr>
            <p:cNvPr id="8" name="文本框 8"/>
            <p:cNvSpPr txBox="1">
              <a:spLocks noChangeArrowheads="1"/>
            </p:cNvSpPr>
            <p:nvPr/>
          </p:nvSpPr>
          <p:spPr bwMode="auto">
            <a:xfrm>
              <a:off x="1579978" y="3333983"/>
              <a:ext cx="3458550" cy="583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</a:rPr>
                <a:t>冯永</a:t>
              </a:r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</a:rPr>
                <a:t>教授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4978555" y="3333983"/>
              <a:ext cx="184677" cy="338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96" y="891966"/>
            <a:ext cx="1249683" cy="126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25" y="280035"/>
            <a:ext cx="7877175" cy="4185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708542" y="64459"/>
            <a:ext cx="2020065" cy="506730"/>
            <a:chOff x="4944723" y="85946"/>
            <a:chExt cx="2693420" cy="675640"/>
          </a:xfrm>
        </p:grpSpPr>
        <p:sp>
          <p:nvSpPr>
            <p:cNvPr id="18" name="任意多边形: 形状 17"/>
            <p:cNvSpPr/>
            <p:nvPr/>
          </p:nvSpPr>
          <p:spPr>
            <a:xfrm>
              <a:off x="4944723" y="661159"/>
              <a:ext cx="2693420" cy="45719"/>
            </a:xfrm>
            <a:custGeom>
              <a:avLst/>
              <a:gdLst>
                <a:gd name="connsiteX0" fmla="*/ 0 w 6413500"/>
                <a:gd name="connsiteY0" fmla="*/ 50800 h 50800"/>
                <a:gd name="connsiteX1" fmla="*/ 368300 w 6413500"/>
                <a:gd name="connsiteY1" fmla="*/ 25400 h 50800"/>
                <a:gd name="connsiteX2" fmla="*/ 685800 w 6413500"/>
                <a:gd name="connsiteY2" fmla="*/ 0 h 50800"/>
                <a:gd name="connsiteX3" fmla="*/ 6413500 w 6413500"/>
                <a:gd name="connsiteY3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00" h="50800">
                  <a:moveTo>
                    <a:pt x="0" y="50800"/>
                  </a:moveTo>
                  <a:cubicBezTo>
                    <a:pt x="173622" y="41154"/>
                    <a:pt x="214885" y="41549"/>
                    <a:pt x="368300" y="25400"/>
                  </a:cubicBezTo>
                  <a:cubicBezTo>
                    <a:pt x="509518" y="10535"/>
                    <a:pt x="503244" y="390"/>
                    <a:pt x="685800" y="0"/>
                  </a:cubicBezTo>
                  <a:lnTo>
                    <a:pt x="64135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03182" y="85946"/>
              <a:ext cx="1599973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dirty="0">
                  <a:cs typeface="+mn-ea"/>
                  <a:sym typeface="+mn-lt"/>
                </a:rPr>
                <a:t>处理</a:t>
              </a:r>
              <a:endParaRPr lang="zh-CN" altLang="en-US" sz="2700" dirty="0">
                <a:cs typeface="+mn-ea"/>
                <a:sym typeface="+mn-lt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096" y="0"/>
            <a:ext cx="842095" cy="8417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2636" r="11493"/>
          <a:stretch>
            <a:fillRect/>
          </a:stretch>
        </p:blipFill>
        <p:spPr>
          <a:xfrm>
            <a:off x="4865846" y="2997041"/>
            <a:ext cx="3903821" cy="20931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" y="660559"/>
            <a:ext cx="6027896" cy="2562701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708542" y="64459"/>
            <a:ext cx="2096770" cy="506730"/>
            <a:chOff x="4944723" y="85946"/>
            <a:chExt cx="2795693" cy="675640"/>
          </a:xfrm>
        </p:grpSpPr>
        <p:sp>
          <p:nvSpPr>
            <p:cNvPr id="18" name="任意多边形: 形状 17"/>
            <p:cNvSpPr/>
            <p:nvPr/>
          </p:nvSpPr>
          <p:spPr>
            <a:xfrm>
              <a:off x="4944723" y="661159"/>
              <a:ext cx="2693420" cy="45719"/>
            </a:xfrm>
            <a:custGeom>
              <a:avLst/>
              <a:gdLst>
                <a:gd name="connsiteX0" fmla="*/ 0 w 6413500"/>
                <a:gd name="connsiteY0" fmla="*/ 50800 h 50800"/>
                <a:gd name="connsiteX1" fmla="*/ 368300 w 6413500"/>
                <a:gd name="connsiteY1" fmla="*/ 25400 h 50800"/>
                <a:gd name="connsiteX2" fmla="*/ 685800 w 6413500"/>
                <a:gd name="connsiteY2" fmla="*/ 0 h 50800"/>
                <a:gd name="connsiteX3" fmla="*/ 6413500 w 6413500"/>
                <a:gd name="connsiteY3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00" h="50800">
                  <a:moveTo>
                    <a:pt x="0" y="50800"/>
                  </a:moveTo>
                  <a:cubicBezTo>
                    <a:pt x="173622" y="41154"/>
                    <a:pt x="214885" y="41549"/>
                    <a:pt x="368300" y="25400"/>
                  </a:cubicBezTo>
                  <a:cubicBezTo>
                    <a:pt x="509518" y="10535"/>
                    <a:pt x="503244" y="390"/>
                    <a:pt x="685800" y="0"/>
                  </a:cubicBezTo>
                  <a:lnTo>
                    <a:pt x="64135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03336" y="85946"/>
              <a:ext cx="2037080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dirty="0">
                  <a:cs typeface="+mn-ea"/>
                  <a:sym typeface="+mn-lt"/>
                </a:rPr>
                <a:t>处理后</a:t>
              </a:r>
              <a:endParaRPr lang="zh-CN" altLang="en-US" sz="2700" dirty="0">
                <a:cs typeface="+mn-ea"/>
                <a:sym typeface="+mn-lt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096" y="0"/>
            <a:ext cx="842095" cy="8417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8" y="3543300"/>
            <a:ext cx="4989195" cy="16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" y="443865"/>
            <a:ext cx="4017645" cy="34690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088" y="785336"/>
            <a:ext cx="4144804" cy="1725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088" y="2670810"/>
            <a:ext cx="4144804" cy="713423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266065"/>
            <a:ext cx="5240020" cy="2762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0" y="2459355"/>
            <a:ext cx="5928360" cy="254000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59860" y="386715"/>
            <a:ext cx="1210310" cy="564515"/>
            <a:chOff x="6236" y="609"/>
            <a:chExt cx="1906" cy="889"/>
          </a:xfrm>
        </p:grpSpPr>
        <p:sp>
          <p:nvSpPr>
            <p:cNvPr id="32" name="文本框 5"/>
            <p:cNvSpPr txBox="1">
              <a:spLocks noChangeArrowheads="1"/>
            </p:cNvSpPr>
            <p:nvPr/>
          </p:nvSpPr>
          <p:spPr bwMode="auto">
            <a:xfrm>
              <a:off x="6236" y="609"/>
              <a:ext cx="1906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27506E"/>
                  </a:solidFill>
                  <a:latin typeface="+mn-ea"/>
                  <a:ea typeface="+mn-ea"/>
                </a:rPr>
                <a:t>结果展示</a:t>
              </a:r>
              <a:endParaRPr lang="zh-CN" altLang="en-US" sz="2000" dirty="0">
                <a:solidFill>
                  <a:srgbClr val="27506E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文本框 6"/>
            <p:cNvSpPr txBox="1">
              <a:spLocks noChangeArrowheads="1"/>
            </p:cNvSpPr>
            <p:nvPr/>
          </p:nvSpPr>
          <p:spPr bwMode="auto">
            <a:xfrm>
              <a:off x="7078" y="1098"/>
              <a:ext cx="29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思源黑体 CN Normal" panose="020B0400000000000000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6935" y="1360"/>
              <a:ext cx="43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90" y="64896"/>
            <a:ext cx="790862" cy="7985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6421" b="6"/>
          <a:stretch>
            <a:fillRect/>
          </a:stretch>
        </p:blipFill>
        <p:spPr>
          <a:xfrm>
            <a:off x="827405" y="863600"/>
            <a:ext cx="2589530" cy="2058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795" y="832485"/>
            <a:ext cx="3303270" cy="206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2861945"/>
            <a:ext cx="2589530" cy="1933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160" y="2938780"/>
            <a:ext cx="3303270" cy="1856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59860" y="386715"/>
            <a:ext cx="1210310" cy="564515"/>
            <a:chOff x="6236" y="609"/>
            <a:chExt cx="1906" cy="889"/>
          </a:xfrm>
        </p:grpSpPr>
        <p:sp>
          <p:nvSpPr>
            <p:cNvPr id="32" name="文本框 5"/>
            <p:cNvSpPr txBox="1">
              <a:spLocks noChangeArrowheads="1"/>
            </p:cNvSpPr>
            <p:nvPr/>
          </p:nvSpPr>
          <p:spPr bwMode="auto">
            <a:xfrm>
              <a:off x="6236" y="609"/>
              <a:ext cx="1906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27506E"/>
                  </a:solidFill>
                  <a:latin typeface="+mn-ea"/>
                  <a:ea typeface="+mn-ea"/>
                </a:rPr>
                <a:t>结果展示</a:t>
              </a:r>
              <a:endParaRPr lang="zh-CN" altLang="en-US" sz="2000" dirty="0">
                <a:solidFill>
                  <a:srgbClr val="27506E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文本框 6"/>
            <p:cNvSpPr txBox="1">
              <a:spLocks noChangeArrowheads="1"/>
            </p:cNvSpPr>
            <p:nvPr/>
          </p:nvSpPr>
          <p:spPr bwMode="auto">
            <a:xfrm>
              <a:off x="7078" y="1098"/>
              <a:ext cx="29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思源黑体 CN Normal" panose="020B0400000000000000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6935" y="1360"/>
              <a:ext cx="43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90" y="64896"/>
            <a:ext cx="790862" cy="7985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" y="1202454"/>
            <a:ext cx="4430998" cy="25911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7084" y="4107426"/>
            <a:ext cx="27969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SVM&amp;</a:t>
            </a:r>
            <a:r>
              <a:rPr lang="zh-CN" altLang="en-US" dirty="0"/>
              <a:t>线性分类热门视频时长统计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75" y="1202690"/>
            <a:ext cx="4449445" cy="25939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41332" y="4107394"/>
            <a:ext cx="37190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三标签统计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218305" y="386715"/>
            <a:ext cx="697865" cy="564515"/>
            <a:chOff x="6643" y="609"/>
            <a:chExt cx="1099" cy="889"/>
          </a:xfrm>
        </p:grpSpPr>
        <p:sp>
          <p:nvSpPr>
            <p:cNvPr id="32" name="文本框 5"/>
            <p:cNvSpPr txBox="1">
              <a:spLocks noChangeArrowheads="1"/>
            </p:cNvSpPr>
            <p:nvPr/>
          </p:nvSpPr>
          <p:spPr bwMode="auto">
            <a:xfrm>
              <a:off x="6643" y="609"/>
              <a:ext cx="1099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27506E"/>
                  </a:solidFill>
                  <a:latin typeface="+mn-ea"/>
                  <a:ea typeface="+mn-ea"/>
                </a:rPr>
                <a:t>对比</a:t>
              </a:r>
              <a:endParaRPr lang="zh-CN" altLang="en-US" sz="2000" dirty="0">
                <a:solidFill>
                  <a:srgbClr val="27506E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文本框 6"/>
            <p:cNvSpPr txBox="1">
              <a:spLocks noChangeArrowheads="1"/>
            </p:cNvSpPr>
            <p:nvPr/>
          </p:nvSpPr>
          <p:spPr bwMode="auto">
            <a:xfrm>
              <a:off x="7079" y="1098"/>
              <a:ext cx="29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思源黑体 CN Normal" panose="020B0400000000000000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6984" y="1137"/>
              <a:ext cx="43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90" y="64896"/>
            <a:ext cx="790862" cy="79857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22" y="791455"/>
            <a:ext cx="4955541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无监督</a:t>
            </a:r>
            <a:r>
              <a:rPr lang="en-US" altLang="zh-CN" sz="2000" dirty="0">
                <a:solidFill>
                  <a:schemeClr val="accent1"/>
                </a:solidFill>
              </a:rPr>
              <a:t>&amp;</a:t>
            </a:r>
            <a:r>
              <a:rPr lang="zh-CN" altLang="en-US" sz="2000" dirty="0">
                <a:solidFill>
                  <a:schemeClr val="accent1"/>
                </a:solidFill>
              </a:rPr>
              <a:t>监督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en-US" altLang="zh-CN" sz="1600" dirty="0">
                <a:solidFill>
                  <a:schemeClr val="accent1"/>
                </a:solidFill>
              </a:rPr>
              <a:t>K-means++&amp;SVM</a:t>
            </a:r>
            <a:r>
              <a:rPr lang="zh-CN" altLang="en-US" sz="1600" dirty="0">
                <a:solidFill>
                  <a:schemeClr val="accent1"/>
                </a:solidFill>
              </a:rPr>
              <a:t>分类器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0" y="1682750"/>
            <a:ext cx="3984625" cy="3443605"/>
          </a:xfrm>
          <a:prstGeom prst="rect">
            <a:avLst/>
          </a:prstGeom>
        </p:spPr>
      </p:pic>
      <p:pic>
        <p:nvPicPr>
          <p:cNvPr id="8" name="图片 7" descr="capture_20201116194829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766695"/>
            <a:ext cx="4916805" cy="112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271010" y="386715"/>
            <a:ext cx="589280" cy="564515"/>
            <a:chOff x="6726" y="609"/>
            <a:chExt cx="928" cy="889"/>
          </a:xfrm>
        </p:grpSpPr>
        <p:sp>
          <p:nvSpPr>
            <p:cNvPr id="32" name="文本框 5"/>
            <p:cNvSpPr txBox="1">
              <a:spLocks noChangeArrowheads="1"/>
            </p:cNvSpPr>
            <p:nvPr/>
          </p:nvSpPr>
          <p:spPr bwMode="auto">
            <a:xfrm>
              <a:off x="6726" y="609"/>
              <a:ext cx="928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7506E"/>
                  </a:solidFill>
                  <a:latin typeface="+mn-ea"/>
                  <a:ea typeface="+mn-ea"/>
                </a:rPr>
                <a:t>总结</a:t>
              </a:r>
              <a:endParaRPr lang="zh-CN" altLang="en-US" sz="1600" dirty="0">
                <a:solidFill>
                  <a:srgbClr val="27506E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文本框 6"/>
            <p:cNvSpPr txBox="1">
              <a:spLocks noChangeArrowheads="1"/>
            </p:cNvSpPr>
            <p:nvPr/>
          </p:nvSpPr>
          <p:spPr bwMode="auto">
            <a:xfrm>
              <a:off x="7079" y="1098"/>
              <a:ext cx="29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思源黑体 CN Normal" panose="020B0400000000000000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6984" y="1137"/>
              <a:ext cx="43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90" y="64896"/>
            <a:ext cx="790862" cy="7985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74327" y="824230"/>
            <a:ext cx="1652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10" y="863883"/>
            <a:ext cx="1652067" cy="158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22880" y="882015"/>
            <a:ext cx="590296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dirty="0"/>
              <a:t>指标</a:t>
            </a:r>
            <a:endParaRPr lang="zh-CN" altLang="en-US" dirty="0"/>
          </a:p>
          <a:p>
            <a:pPr fontAlgn="auto">
              <a:lnSpc>
                <a:spcPct val="200000"/>
              </a:lnSpc>
            </a:pPr>
            <a:r>
              <a:rPr lang="zh-CN" altLang="en-US" dirty="0"/>
              <a:t>技术收获</a:t>
            </a:r>
            <a:endParaRPr lang="zh-CN" altLang="en-US" dirty="0"/>
          </a:p>
          <a:p>
            <a:pPr fontAlgn="auto">
              <a:lnSpc>
                <a:spcPct val="200000"/>
              </a:lnSpc>
            </a:pPr>
            <a:r>
              <a:rPr lang="zh-CN" altLang="en-US" dirty="0"/>
              <a:t>团队协作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5"/>
          <p:cNvSpPr/>
          <p:nvPr/>
        </p:nvSpPr>
        <p:spPr bwMode="auto">
          <a:xfrm>
            <a:off x="20384" y="2491978"/>
            <a:ext cx="9142200" cy="2651522"/>
          </a:xfrm>
          <a:custGeom>
            <a:avLst/>
            <a:gdLst>
              <a:gd name="T0" fmla="*/ 0 w 3840"/>
              <a:gd name="T1" fmla="*/ 3 h 1113"/>
              <a:gd name="T2" fmla="*/ 996 w 3840"/>
              <a:gd name="T3" fmla="*/ 3 h 1113"/>
              <a:gd name="T4" fmla="*/ 1920 w 3840"/>
              <a:gd name="T5" fmla="*/ 185 h 1113"/>
              <a:gd name="T6" fmla="*/ 2760 w 3840"/>
              <a:gd name="T7" fmla="*/ 3 h 1113"/>
              <a:gd name="T8" fmla="*/ 3840 w 3840"/>
              <a:gd name="T9" fmla="*/ 3 h 1113"/>
              <a:gd name="T10" fmla="*/ 3840 w 3840"/>
              <a:gd name="T11" fmla="*/ 1113 h 1113"/>
              <a:gd name="T12" fmla="*/ 0 w 3840"/>
              <a:gd name="T13" fmla="*/ 1113 h 1113"/>
              <a:gd name="T14" fmla="*/ 0 w 3840"/>
              <a:gd name="T15" fmla="*/ 3 h 1113"/>
              <a:gd name="T16" fmla="*/ 0 w 3840"/>
              <a:gd name="T17" fmla="*/ 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0" h="1113">
                <a:moveTo>
                  <a:pt x="0" y="3"/>
                </a:moveTo>
                <a:cubicBezTo>
                  <a:pt x="996" y="3"/>
                  <a:pt x="996" y="3"/>
                  <a:pt x="996" y="3"/>
                </a:cubicBezTo>
                <a:cubicBezTo>
                  <a:pt x="1433" y="0"/>
                  <a:pt x="1722" y="57"/>
                  <a:pt x="1920" y="185"/>
                </a:cubicBezTo>
                <a:cubicBezTo>
                  <a:pt x="2128" y="50"/>
                  <a:pt x="2430" y="3"/>
                  <a:pt x="2760" y="3"/>
                </a:cubicBezTo>
                <a:cubicBezTo>
                  <a:pt x="3840" y="3"/>
                  <a:pt x="3840" y="3"/>
                  <a:pt x="3840" y="3"/>
                </a:cubicBezTo>
                <a:cubicBezTo>
                  <a:pt x="3840" y="1113"/>
                  <a:pt x="3840" y="1113"/>
                  <a:pt x="3840" y="1113"/>
                </a:cubicBezTo>
                <a:cubicBezTo>
                  <a:pt x="0" y="1113"/>
                  <a:pt x="0" y="1113"/>
                  <a:pt x="0" y="111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ea typeface="思源黑体 CN Normal" panose="020B0400000000000000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572" y="1427560"/>
            <a:ext cx="9136857" cy="1500188"/>
            <a:chOff x="6350" y="1903413"/>
            <a:chExt cx="12182476" cy="2000250"/>
          </a:xfrm>
        </p:grpSpPr>
        <p:sp>
          <p:nvSpPr>
            <p:cNvPr id="22" name="Freeform 16"/>
            <p:cNvSpPr/>
            <p:nvPr/>
          </p:nvSpPr>
          <p:spPr bwMode="auto">
            <a:xfrm>
              <a:off x="6350" y="2878138"/>
              <a:ext cx="6091238" cy="1025525"/>
            </a:xfrm>
            <a:custGeom>
              <a:avLst/>
              <a:gdLst>
                <a:gd name="T0" fmla="*/ 1920 w 1920"/>
                <a:gd name="T1" fmla="*/ 323 h 323"/>
                <a:gd name="T2" fmla="*/ 1209 w 1920"/>
                <a:gd name="T3" fmla="*/ 38 h 323"/>
                <a:gd name="T4" fmla="*/ 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1920" y="323"/>
                  </a:moveTo>
                  <a:cubicBezTo>
                    <a:pt x="1742" y="142"/>
                    <a:pt x="1510" y="77"/>
                    <a:pt x="1209" y="38"/>
                  </a:cubicBezTo>
                  <a:cubicBezTo>
                    <a:pt x="928" y="2"/>
                    <a:pt x="495" y="0"/>
                    <a:pt x="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6350" y="3068638"/>
              <a:ext cx="6091238" cy="835025"/>
            </a:xfrm>
            <a:custGeom>
              <a:avLst/>
              <a:gdLst>
                <a:gd name="T0" fmla="*/ 1920 w 1920"/>
                <a:gd name="T1" fmla="*/ 263 h 263"/>
                <a:gd name="T2" fmla="*/ 1155 w 1920"/>
                <a:gd name="T3" fmla="*/ 28 h 263"/>
                <a:gd name="T4" fmla="*/ 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1920" y="263"/>
                  </a:moveTo>
                  <a:cubicBezTo>
                    <a:pt x="1671" y="92"/>
                    <a:pt x="1458" y="53"/>
                    <a:pt x="1155" y="28"/>
                  </a:cubicBezTo>
                  <a:cubicBezTo>
                    <a:pt x="807" y="0"/>
                    <a:pt x="479" y="6"/>
                    <a:pt x="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6097588" y="3068638"/>
              <a:ext cx="6091238" cy="835025"/>
            </a:xfrm>
            <a:custGeom>
              <a:avLst/>
              <a:gdLst>
                <a:gd name="T0" fmla="*/ 0 w 1920"/>
                <a:gd name="T1" fmla="*/ 263 h 263"/>
                <a:gd name="T2" fmla="*/ 764 w 1920"/>
                <a:gd name="T3" fmla="*/ 28 h 263"/>
                <a:gd name="T4" fmla="*/ 192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0" y="263"/>
                  </a:moveTo>
                  <a:cubicBezTo>
                    <a:pt x="249" y="92"/>
                    <a:pt x="462" y="53"/>
                    <a:pt x="764" y="28"/>
                  </a:cubicBezTo>
                  <a:cubicBezTo>
                    <a:pt x="1112" y="0"/>
                    <a:pt x="1441" y="6"/>
                    <a:pt x="192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346075" y="2484438"/>
              <a:ext cx="5751513" cy="1419225"/>
            </a:xfrm>
            <a:custGeom>
              <a:avLst/>
              <a:gdLst>
                <a:gd name="T0" fmla="*/ 1813 w 1813"/>
                <a:gd name="T1" fmla="*/ 447 h 447"/>
                <a:gd name="T2" fmla="*/ 1000 w 1813"/>
                <a:gd name="T3" fmla="*/ 42 h 447"/>
                <a:gd name="T4" fmla="*/ 0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1813" y="447"/>
                  </a:moveTo>
                  <a:cubicBezTo>
                    <a:pt x="1682" y="209"/>
                    <a:pt x="1314" y="90"/>
                    <a:pt x="1000" y="42"/>
                  </a:cubicBezTo>
                  <a:cubicBezTo>
                    <a:pt x="723" y="0"/>
                    <a:pt x="385" y="9"/>
                    <a:pt x="0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765175" y="1903413"/>
              <a:ext cx="5332413" cy="2000250"/>
            </a:xfrm>
            <a:custGeom>
              <a:avLst/>
              <a:gdLst>
                <a:gd name="T0" fmla="*/ 1681 w 1681"/>
                <a:gd name="T1" fmla="*/ 630 h 630"/>
                <a:gd name="T2" fmla="*/ 891 w 1681"/>
                <a:gd name="T3" fmla="*/ 85 h 630"/>
                <a:gd name="T4" fmla="*/ 0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1681" y="630"/>
                  </a:moveTo>
                  <a:cubicBezTo>
                    <a:pt x="1557" y="313"/>
                    <a:pt x="1212" y="170"/>
                    <a:pt x="891" y="85"/>
                  </a:cubicBezTo>
                  <a:cubicBezTo>
                    <a:pt x="620" y="13"/>
                    <a:pt x="311" y="0"/>
                    <a:pt x="0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6097588" y="2878138"/>
              <a:ext cx="6091238" cy="1025525"/>
            </a:xfrm>
            <a:custGeom>
              <a:avLst/>
              <a:gdLst>
                <a:gd name="T0" fmla="*/ 0 w 1920"/>
                <a:gd name="T1" fmla="*/ 323 h 323"/>
                <a:gd name="T2" fmla="*/ 710 w 1920"/>
                <a:gd name="T3" fmla="*/ 38 h 323"/>
                <a:gd name="T4" fmla="*/ 192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0" y="323"/>
                  </a:moveTo>
                  <a:cubicBezTo>
                    <a:pt x="178" y="142"/>
                    <a:pt x="410" y="77"/>
                    <a:pt x="710" y="38"/>
                  </a:cubicBezTo>
                  <a:cubicBezTo>
                    <a:pt x="992" y="2"/>
                    <a:pt x="1425" y="0"/>
                    <a:pt x="192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6097588" y="2484438"/>
              <a:ext cx="5751513" cy="1419225"/>
            </a:xfrm>
            <a:custGeom>
              <a:avLst/>
              <a:gdLst>
                <a:gd name="T0" fmla="*/ 0 w 1813"/>
                <a:gd name="T1" fmla="*/ 447 h 447"/>
                <a:gd name="T2" fmla="*/ 813 w 1813"/>
                <a:gd name="T3" fmla="*/ 42 h 447"/>
                <a:gd name="T4" fmla="*/ 1813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0" y="447"/>
                  </a:moveTo>
                  <a:cubicBezTo>
                    <a:pt x="130" y="209"/>
                    <a:pt x="498" y="90"/>
                    <a:pt x="813" y="42"/>
                  </a:cubicBezTo>
                  <a:cubicBezTo>
                    <a:pt x="1090" y="0"/>
                    <a:pt x="1428" y="9"/>
                    <a:pt x="1813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6097588" y="1903413"/>
              <a:ext cx="5332413" cy="2000250"/>
            </a:xfrm>
            <a:custGeom>
              <a:avLst/>
              <a:gdLst>
                <a:gd name="T0" fmla="*/ 0 w 1681"/>
                <a:gd name="T1" fmla="*/ 630 h 630"/>
                <a:gd name="T2" fmla="*/ 790 w 1681"/>
                <a:gd name="T3" fmla="*/ 85 h 630"/>
                <a:gd name="T4" fmla="*/ 1681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0" y="630"/>
                  </a:moveTo>
                  <a:cubicBezTo>
                    <a:pt x="124" y="313"/>
                    <a:pt x="469" y="170"/>
                    <a:pt x="790" y="85"/>
                  </a:cubicBezTo>
                  <a:cubicBezTo>
                    <a:pt x="1060" y="13"/>
                    <a:pt x="1369" y="0"/>
                    <a:pt x="1681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70061" y="2986206"/>
            <a:ext cx="5310939" cy="692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5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THANK YOU</a:t>
            </a:r>
            <a:endParaRPr lang="zh-CN" altLang="en-US" sz="45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7" name="组合 11"/>
          <p:cNvGrpSpPr/>
          <p:nvPr/>
        </p:nvGrpSpPr>
        <p:grpSpPr bwMode="auto">
          <a:xfrm>
            <a:off x="3357968" y="4245461"/>
            <a:ext cx="2364453" cy="338554"/>
            <a:chOff x="2799470" y="3333983"/>
            <a:chExt cx="2363762" cy="338771"/>
          </a:xfrm>
        </p:grpSpPr>
        <p:sp>
          <p:nvSpPr>
            <p:cNvPr id="8" name="文本框 8"/>
            <p:cNvSpPr txBox="1">
              <a:spLocks noChangeArrowheads="1"/>
            </p:cNvSpPr>
            <p:nvPr/>
          </p:nvSpPr>
          <p:spPr bwMode="auto">
            <a:xfrm>
              <a:off x="2799470" y="3333983"/>
              <a:ext cx="184677" cy="338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4978555" y="3333983"/>
              <a:ext cx="184677" cy="338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03" y="970751"/>
            <a:ext cx="1108577" cy="11193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74373" y="4068489"/>
            <a:ext cx="319728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黄果  李莉玲  杨春华  廖诗云</a:t>
            </a:r>
            <a:endParaRPr lang="zh-CN" altLang="en-US" sz="140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100965" y="3625215"/>
            <a:ext cx="8941435" cy="1468755"/>
            <a:chOff x="6350" y="1903413"/>
            <a:chExt cx="12182476" cy="2000250"/>
          </a:xfrm>
        </p:grpSpPr>
        <p:sp>
          <p:nvSpPr>
            <p:cNvPr id="50" name="Freeform 16"/>
            <p:cNvSpPr/>
            <p:nvPr/>
          </p:nvSpPr>
          <p:spPr bwMode="auto">
            <a:xfrm>
              <a:off x="6350" y="2878138"/>
              <a:ext cx="6091238" cy="1025525"/>
            </a:xfrm>
            <a:custGeom>
              <a:avLst/>
              <a:gdLst>
                <a:gd name="T0" fmla="*/ 1920 w 1920"/>
                <a:gd name="T1" fmla="*/ 323 h 323"/>
                <a:gd name="T2" fmla="*/ 1209 w 1920"/>
                <a:gd name="T3" fmla="*/ 38 h 323"/>
                <a:gd name="T4" fmla="*/ 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1920" y="323"/>
                  </a:moveTo>
                  <a:cubicBezTo>
                    <a:pt x="1742" y="142"/>
                    <a:pt x="1510" y="77"/>
                    <a:pt x="1209" y="38"/>
                  </a:cubicBezTo>
                  <a:cubicBezTo>
                    <a:pt x="928" y="2"/>
                    <a:pt x="495" y="0"/>
                    <a:pt x="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思源黑体 CN Normal" panose="020B0400000000000000" charset="-122"/>
              </a:endParaRPr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6350" y="3068638"/>
              <a:ext cx="6091238" cy="835025"/>
            </a:xfrm>
            <a:custGeom>
              <a:avLst/>
              <a:gdLst>
                <a:gd name="T0" fmla="*/ 1920 w 1920"/>
                <a:gd name="T1" fmla="*/ 263 h 263"/>
                <a:gd name="T2" fmla="*/ 1155 w 1920"/>
                <a:gd name="T3" fmla="*/ 28 h 263"/>
                <a:gd name="T4" fmla="*/ 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1920" y="263"/>
                  </a:moveTo>
                  <a:cubicBezTo>
                    <a:pt x="1671" y="92"/>
                    <a:pt x="1458" y="53"/>
                    <a:pt x="1155" y="28"/>
                  </a:cubicBezTo>
                  <a:cubicBezTo>
                    <a:pt x="807" y="0"/>
                    <a:pt x="479" y="6"/>
                    <a:pt x="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思源黑体 CN Normal" panose="020B0400000000000000" charset="-122"/>
              </a:endParaRPr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6097588" y="3068638"/>
              <a:ext cx="6091238" cy="835025"/>
            </a:xfrm>
            <a:custGeom>
              <a:avLst/>
              <a:gdLst>
                <a:gd name="T0" fmla="*/ 0 w 1920"/>
                <a:gd name="T1" fmla="*/ 263 h 263"/>
                <a:gd name="T2" fmla="*/ 764 w 1920"/>
                <a:gd name="T3" fmla="*/ 28 h 263"/>
                <a:gd name="T4" fmla="*/ 192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0" y="263"/>
                  </a:moveTo>
                  <a:cubicBezTo>
                    <a:pt x="249" y="92"/>
                    <a:pt x="462" y="53"/>
                    <a:pt x="764" y="28"/>
                  </a:cubicBezTo>
                  <a:cubicBezTo>
                    <a:pt x="1112" y="0"/>
                    <a:pt x="1441" y="6"/>
                    <a:pt x="192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思源黑体 CN Normal" panose="020B0400000000000000" charset="-122"/>
              </a:endParaRPr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346075" y="2484438"/>
              <a:ext cx="5751513" cy="1419225"/>
            </a:xfrm>
            <a:custGeom>
              <a:avLst/>
              <a:gdLst>
                <a:gd name="T0" fmla="*/ 1813 w 1813"/>
                <a:gd name="T1" fmla="*/ 447 h 447"/>
                <a:gd name="T2" fmla="*/ 1000 w 1813"/>
                <a:gd name="T3" fmla="*/ 42 h 447"/>
                <a:gd name="T4" fmla="*/ 0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1813" y="447"/>
                  </a:moveTo>
                  <a:cubicBezTo>
                    <a:pt x="1682" y="209"/>
                    <a:pt x="1314" y="90"/>
                    <a:pt x="1000" y="42"/>
                  </a:cubicBezTo>
                  <a:cubicBezTo>
                    <a:pt x="723" y="0"/>
                    <a:pt x="385" y="9"/>
                    <a:pt x="0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思源黑体 CN Normal" panose="020B0400000000000000" charset="-122"/>
              </a:endParaRPr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65175" y="1903413"/>
              <a:ext cx="5332413" cy="2000250"/>
            </a:xfrm>
            <a:custGeom>
              <a:avLst/>
              <a:gdLst>
                <a:gd name="T0" fmla="*/ 1681 w 1681"/>
                <a:gd name="T1" fmla="*/ 630 h 630"/>
                <a:gd name="T2" fmla="*/ 891 w 1681"/>
                <a:gd name="T3" fmla="*/ 85 h 630"/>
                <a:gd name="T4" fmla="*/ 0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1681" y="630"/>
                  </a:moveTo>
                  <a:cubicBezTo>
                    <a:pt x="1557" y="313"/>
                    <a:pt x="1212" y="170"/>
                    <a:pt x="891" y="85"/>
                  </a:cubicBezTo>
                  <a:cubicBezTo>
                    <a:pt x="620" y="13"/>
                    <a:pt x="311" y="0"/>
                    <a:pt x="0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思源黑体 CN Normal" panose="020B0400000000000000" charset="-122"/>
              </a:endParaRPr>
            </a:p>
          </p:txBody>
        </p:sp>
        <p:sp>
          <p:nvSpPr>
            <p:cNvPr id="55" name="Freeform 21"/>
            <p:cNvSpPr/>
            <p:nvPr/>
          </p:nvSpPr>
          <p:spPr bwMode="auto">
            <a:xfrm>
              <a:off x="6097588" y="2878138"/>
              <a:ext cx="6091238" cy="1025525"/>
            </a:xfrm>
            <a:custGeom>
              <a:avLst/>
              <a:gdLst>
                <a:gd name="T0" fmla="*/ 0 w 1920"/>
                <a:gd name="T1" fmla="*/ 323 h 323"/>
                <a:gd name="T2" fmla="*/ 710 w 1920"/>
                <a:gd name="T3" fmla="*/ 38 h 323"/>
                <a:gd name="T4" fmla="*/ 192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0" y="323"/>
                  </a:moveTo>
                  <a:cubicBezTo>
                    <a:pt x="178" y="142"/>
                    <a:pt x="410" y="77"/>
                    <a:pt x="710" y="38"/>
                  </a:cubicBezTo>
                  <a:cubicBezTo>
                    <a:pt x="992" y="2"/>
                    <a:pt x="1425" y="0"/>
                    <a:pt x="192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思源黑体 CN Normal" panose="020B0400000000000000" charset="-122"/>
              </a:endParaRPr>
            </a:p>
          </p:txBody>
        </p:sp>
        <p:sp>
          <p:nvSpPr>
            <p:cNvPr id="56" name="Freeform 22"/>
            <p:cNvSpPr/>
            <p:nvPr/>
          </p:nvSpPr>
          <p:spPr bwMode="auto">
            <a:xfrm>
              <a:off x="6097588" y="2484438"/>
              <a:ext cx="5751513" cy="1419225"/>
            </a:xfrm>
            <a:custGeom>
              <a:avLst/>
              <a:gdLst>
                <a:gd name="T0" fmla="*/ 0 w 1813"/>
                <a:gd name="T1" fmla="*/ 447 h 447"/>
                <a:gd name="T2" fmla="*/ 813 w 1813"/>
                <a:gd name="T3" fmla="*/ 42 h 447"/>
                <a:gd name="T4" fmla="*/ 1813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0" y="447"/>
                  </a:moveTo>
                  <a:cubicBezTo>
                    <a:pt x="130" y="209"/>
                    <a:pt x="498" y="90"/>
                    <a:pt x="813" y="42"/>
                  </a:cubicBezTo>
                  <a:cubicBezTo>
                    <a:pt x="1090" y="0"/>
                    <a:pt x="1428" y="9"/>
                    <a:pt x="1813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思源黑体 CN Normal" panose="020B0400000000000000" charset="-122"/>
              </a:endParaRPr>
            </a:p>
          </p:txBody>
        </p:sp>
        <p:sp>
          <p:nvSpPr>
            <p:cNvPr id="57" name="Freeform 23"/>
            <p:cNvSpPr/>
            <p:nvPr/>
          </p:nvSpPr>
          <p:spPr bwMode="auto">
            <a:xfrm>
              <a:off x="6097588" y="1903413"/>
              <a:ext cx="5332413" cy="2000250"/>
            </a:xfrm>
            <a:custGeom>
              <a:avLst/>
              <a:gdLst>
                <a:gd name="T0" fmla="*/ 0 w 1681"/>
                <a:gd name="T1" fmla="*/ 630 h 630"/>
                <a:gd name="T2" fmla="*/ 790 w 1681"/>
                <a:gd name="T3" fmla="*/ 85 h 630"/>
                <a:gd name="T4" fmla="*/ 1681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0" y="630"/>
                  </a:moveTo>
                  <a:cubicBezTo>
                    <a:pt x="124" y="313"/>
                    <a:pt x="469" y="170"/>
                    <a:pt x="790" y="85"/>
                  </a:cubicBezTo>
                  <a:cubicBezTo>
                    <a:pt x="1060" y="13"/>
                    <a:pt x="1369" y="0"/>
                    <a:pt x="1681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思源黑体 CN Normal" panose="020B0400000000000000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89081" y="889568"/>
            <a:ext cx="741221" cy="741221"/>
            <a:chOff x="973554" y="1904522"/>
            <a:chExt cx="837665" cy="837665"/>
          </a:xfrm>
        </p:grpSpPr>
        <p:sp>
          <p:nvSpPr>
            <p:cNvPr id="21" name="椭圆 20"/>
            <p:cNvSpPr/>
            <p:nvPr/>
          </p:nvSpPr>
          <p:spPr>
            <a:xfrm>
              <a:off x="973554" y="1904522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+mn-ea"/>
              </a:endParaRPr>
            </a:p>
          </p:txBody>
        </p:sp>
        <p:sp>
          <p:nvSpPr>
            <p:cNvPr id="22" name="文本框 5"/>
            <p:cNvSpPr txBox="1">
              <a:spLocks noChangeArrowheads="1"/>
            </p:cNvSpPr>
            <p:nvPr/>
          </p:nvSpPr>
          <p:spPr bwMode="auto">
            <a:xfrm>
              <a:off x="1074273" y="2092522"/>
              <a:ext cx="636227" cy="521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27506E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01</a:t>
              </a:r>
              <a:endParaRPr lang="zh-CN" altLang="en-US" sz="2400" b="1" dirty="0">
                <a:solidFill>
                  <a:srgbClr val="27506E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sp>
        <p:nvSpPr>
          <p:cNvPr id="23" name="文本框 6"/>
          <p:cNvSpPr txBox="1">
            <a:spLocks noChangeArrowheads="1"/>
          </p:cNvSpPr>
          <p:nvPr/>
        </p:nvSpPr>
        <p:spPr bwMode="auto">
          <a:xfrm>
            <a:off x="2348107" y="107019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+mn-ea"/>
                <a:ea typeface="+mn-ea"/>
              </a:rPr>
              <a:t>工作回顾</a:t>
            </a:r>
            <a:endParaRPr lang="zh-CN" altLang="en-US" sz="1600" dirty="0">
              <a:solidFill>
                <a:srgbClr val="27506E"/>
              </a:solidFill>
              <a:latin typeface="+mn-ea"/>
              <a:ea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89081" y="1775334"/>
            <a:ext cx="741221" cy="741221"/>
            <a:chOff x="4713657" y="1932023"/>
            <a:chExt cx="837665" cy="837665"/>
          </a:xfrm>
        </p:grpSpPr>
        <p:sp>
          <p:nvSpPr>
            <p:cNvPr id="26" name="椭圆 25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思源黑体 CN Normal" panose="020B0400000000000000" charset="-122"/>
              </a:endParaRPr>
            </a:p>
          </p:txBody>
        </p:sp>
        <p:sp>
          <p:nvSpPr>
            <p:cNvPr id="27" name="文本框 5"/>
            <p:cNvSpPr txBox="1">
              <a:spLocks noChangeArrowheads="1"/>
            </p:cNvSpPr>
            <p:nvPr/>
          </p:nvSpPr>
          <p:spPr bwMode="auto">
            <a:xfrm>
              <a:off x="4846532" y="2120023"/>
              <a:ext cx="5581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27506E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02</a:t>
              </a:r>
              <a:endParaRPr lang="zh-CN" altLang="en-US" sz="2400" b="1" dirty="0">
                <a:solidFill>
                  <a:srgbClr val="27506E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sp>
        <p:nvSpPr>
          <p:cNvPr id="30" name="文本框 12"/>
          <p:cNvSpPr txBox="1">
            <a:spLocks noChangeArrowheads="1"/>
          </p:cNvSpPr>
          <p:nvPr/>
        </p:nvSpPr>
        <p:spPr bwMode="auto">
          <a:xfrm>
            <a:off x="2403352" y="1976580"/>
            <a:ext cx="1005403" cy="33855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+mn-ea"/>
                <a:ea typeface="+mn-ea"/>
              </a:rPr>
              <a:t>模型简介</a:t>
            </a:r>
            <a:endParaRPr lang="zh-CN" altLang="en-US" sz="1600" dirty="0">
              <a:solidFill>
                <a:srgbClr val="27506E"/>
              </a:solidFill>
              <a:latin typeface="+mn-ea"/>
              <a:ea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143201" y="888758"/>
            <a:ext cx="741221" cy="741221"/>
            <a:chOff x="973554" y="1904522"/>
            <a:chExt cx="837665" cy="837665"/>
          </a:xfrm>
        </p:grpSpPr>
        <p:sp>
          <p:nvSpPr>
            <p:cNvPr id="35" name="椭圆 34"/>
            <p:cNvSpPr/>
            <p:nvPr/>
          </p:nvSpPr>
          <p:spPr>
            <a:xfrm>
              <a:off x="973554" y="1904522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+mn-ea"/>
              </a:endParaRPr>
            </a:p>
          </p:txBody>
        </p:sp>
        <p:sp>
          <p:nvSpPr>
            <p:cNvPr id="36" name="文本框 5"/>
            <p:cNvSpPr txBox="1">
              <a:spLocks noChangeArrowheads="1"/>
            </p:cNvSpPr>
            <p:nvPr/>
          </p:nvSpPr>
          <p:spPr bwMode="auto">
            <a:xfrm>
              <a:off x="1074274" y="2092522"/>
              <a:ext cx="636227" cy="521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27506E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02</a:t>
              </a:r>
              <a:endParaRPr lang="zh-CN" altLang="en-US" sz="2400" b="1" dirty="0">
                <a:solidFill>
                  <a:srgbClr val="27506E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142566" y="1805076"/>
            <a:ext cx="741221" cy="741221"/>
            <a:chOff x="4713657" y="1932023"/>
            <a:chExt cx="837665" cy="837665"/>
          </a:xfrm>
        </p:grpSpPr>
        <p:sp>
          <p:nvSpPr>
            <p:cNvPr id="38" name="椭圆 37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思源黑体 CN Normal" panose="020B0400000000000000" charset="-122"/>
              </a:endParaRPr>
            </a:p>
          </p:txBody>
        </p:sp>
        <p:sp>
          <p:nvSpPr>
            <p:cNvPr id="39" name="文本框 5"/>
            <p:cNvSpPr txBox="1">
              <a:spLocks noChangeArrowheads="1"/>
            </p:cNvSpPr>
            <p:nvPr/>
          </p:nvSpPr>
          <p:spPr bwMode="auto">
            <a:xfrm>
              <a:off x="4846532" y="2120023"/>
              <a:ext cx="5581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>
                  <a:solidFill>
                    <a:srgbClr val="27506E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04</a:t>
              </a:r>
              <a:endParaRPr lang="zh-CN" altLang="en-US" sz="2400" b="1">
                <a:solidFill>
                  <a:srgbClr val="27506E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sp>
        <p:nvSpPr>
          <p:cNvPr id="40" name="文本框 14"/>
          <p:cNvSpPr txBox="1">
            <a:spLocks noChangeArrowheads="1"/>
          </p:cNvSpPr>
          <p:nvPr/>
        </p:nvSpPr>
        <p:spPr bwMode="auto">
          <a:xfrm>
            <a:off x="6053967" y="1064244"/>
            <a:ext cx="1005403" cy="33855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+mn-ea"/>
                <a:ea typeface="+mn-ea"/>
              </a:rPr>
              <a:t>数据展示</a:t>
            </a:r>
            <a:endParaRPr lang="zh-CN" altLang="en-US" sz="1600" dirty="0">
              <a:solidFill>
                <a:srgbClr val="27506E"/>
              </a:solidFill>
              <a:latin typeface="+mn-ea"/>
              <a:ea typeface="+mn-ea"/>
            </a:endParaRPr>
          </a:p>
        </p:txBody>
      </p:sp>
      <p:sp>
        <p:nvSpPr>
          <p:cNvPr id="42" name="文本框 14"/>
          <p:cNvSpPr txBox="1">
            <a:spLocks noChangeArrowheads="1"/>
          </p:cNvSpPr>
          <p:nvPr/>
        </p:nvSpPr>
        <p:spPr bwMode="auto">
          <a:xfrm>
            <a:off x="6053967" y="1941479"/>
            <a:ext cx="1210588" cy="33855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+mn-ea"/>
                <a:ea typeface="+mn-ea"/>
              </a:rPr>
              <a:t>可视化展示</a:t>
            </a:r>
            <a:endParaRPr lang="zh-CN" altLang="en-US" sz="1600" dirty="0">
              <a:solidFill>
                <a:srgbClr val="27506E"/>
              </a:solidFill>
              <a:latin typeface="+mn-ea"/>
              <a:ea typeface="+mn-ea"/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3887911" y="166726"/>
            <a:ext cx="1124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27506E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目 录</a:t>
            </a:r>
            <a:endParaRPr lang="zh-CN" altLang="en-US" sz="3200" b="1" dirty="0">
              <a:solidFill>
                <a:srgbClr val="27506E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394075" y="3947795"/>
            <a:ext cx="235521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>
                <a:solidFill>
                  <a:srgbClr val="27506E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CONTENTS</a:t>
            </a:r>
            <a:endParaRPr lang="zh-CN" altLang="en-US" sz="1400">
              <a:solidFill>
                <a:srgbClr val="27506E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230408" y="751185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389081" y="2639885"/>
            <a:ext cx="741221" cy="741221"/>
            <a:chOff x="4713657" y="1932023"/>
            <a:chExt cx="837665" cy="837665"/>
          </a:xfrm>
        </p:grpSpPr>
        <p:sp>
          <p:nvSpPr>
            <p:cNvPr id="41" name="椭圆 40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思源黑体 CN Normal" panose="020B0400000000000000" charset="-122"/>
              </a:endParaRPr>
            </a:p>
          </p:txBody>
        </p:sp>
        <p:sp>
          <p:nvSpPr>
            <p:cNvPr id="43" name="文本框 5"/>
            <p:cNvSpPr txBox="1">
              <a:spLocks noChangeArrowheads="1"/>
            </p:cNvSpPr>
            <p:nvPr/>
          </p:nvSpPr>
          <p:spPr bwMode="auto">
            <a:xfrm>
              <a:off x="4807503" y="2120023"/>
              <a:ext cx="636227" cy="521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27506E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05</a:t>
              </a:r>
              <a:endParaRPr lang="zh-CN" altLang="en-US" sz="2400" b="1" dirty="0">
                <a:solidFill>
                  <a:srgbClr val="27506E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sp>
        <p:nvSpPr>
          <p:cNvPr id="44" name="文本框 12"/>
          <p:cNvSpPr txBox="1">
            <a:spLocks noChangeArrowheads="1"/>
          </p:cNvSpPr>
          <p:nvPr/>
        </p:nvSpPr>
        <p:spPr bwMode="auto">
          <a:xfrm>
            <a:off x="2403352" y="2841131"/>
            <a:ext cx="1005403" cy="33855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+mn-ea"/>
                <a:ea typeface="+mn-ea"/>
              </a:rPr>
              <a:t>数据分析</a:t>
            </a:r>
            <a:endParaRPr lang="zh-CN" altLang="en-US" sz="1600" dirty="0">
              <a:solidFill>
                <a:srgbClr val="27506E"/>
              </a:solidFill>
              <a:latin typeface="+mn-ea"/>
              <a:ea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142566" y="2717640"/>
            <a:ext cx="741221" cy="741221"/>
            <a:chOff x="4713657" y="1932023"/>
            <a:chExt cx="837665" cy="837665"/>
          </a:xfrm>
        </p:grpSpPr>
        <p:sp>
          <p:nvSpPr>
            <p:cNvPr id="46" name="椭圆 45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思源黑体 CN Normal" panose="020B0400000000000000" charset="-122"/>
              </a:endParaRPr>
            </a:p>
          </p:txBody>
        </p:sp>
        <p:sp>
          <p:nvSpPr>
            <p:cNvPr id="47" name="文本框 5"/>
            <p:cNvSpPr txBox="1">
              <a:spLocks noChangeArrowheads="1"/>
            </p:cNvSpPr>
            <p:nvPr/>
          </p:nvSpPr>
          <p:spPr bwMode="auto">
            <a:xfrm>
              <a:off x="4807503" y="2120023"/>
              <a:ext cx="636227" cy="521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27506E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06</a:t>
              </a:r>
              <a:endParaRPr lang="zh-CN" altLang="en-US" sz="2400" b="1" dirty="0">
                <a:solidFill>
                  <a:srgbClr val="27506E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sp>
        <p:nvSpPr>
          <p:cNvPr id="48" name="文本框 12"/>
          <p:cNvSpPr txBox="1">
            <a:spLocks noChangeArrowheads="1"/>
          </p:cNvSpPr>
          <p:nvPr/>
        </p:nvSpPr>
        <p:spPr bwMode="auto">
          <a:xfrm>
            <a:off x="6156837" y="2918886"/>
            <a:ext cx="1005403" cy="33855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+mn-ea"/>
                <a:ea typeface="+mn-ea"/>
              </a:rPr>
              <a:t>研究意义</a:t>
            </a:r>
            <a:endParaRPr lang="zh-CN" altLang="en-US" sz="1600" dirty="0">
              <a:solidFill>
                <a:srgbClr val="27506E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59225" y="386715"/>
            <a:ext cx="1210310" cy="564515"/>
            <a:chOff x="6235" y="609"/>
            <a:chExt cx="1906" cy="889"/>
          </a:xfrm>
        </p:grpSpPr>
        <p:sp>
          <p:nvSpPr>
            <p:cNvPr id="32" name="文本框 5"/>
            <p:cNvSpPr txBox="1">
              <a:spLocks noChangeArrowheads="1"/>
            </p:cNvSpPr>
            <p:nvPr/>
          </p:nvSpPr>
          <p:spPr bwMode="auto">
            <a:xfrm>
              <a:off x="6235" y="609"/>
              <a:ext cx="1906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27506E"/>
                  </a:solidFill>
                  <a:latin typeface="+mn-ea"/>
                  <a:ea typeface="+mn-ea"/>
                </a:rPr>
                <a:t>工作回顾</a:t>
              </a:r>
              <a:endParaRPr lang="zh-CN" altLang="en-US" sz="2000" dirty="0">
                <a:solidFill>
                  <a:srgbClr val="27506E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文本框 6"/>
            <p:cNvSpPr txBox="1">
              <a:spLocks noChangeArrowheads="1"/>
            </p:cNvSpPr>
            <p:nvPr/>
          </p:nvSpPr>
          <p:spPr bwMode="auto">
            <a:xfrm>
              <a:off x="7078" y="1098"/>
              <a:ext cx="29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思源黑体 CN Normal" panose="020B0400000000000000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6935" y="1360"/>
              <a:ext cx="43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90" y="64896"/>
            <a:ext cx="790862" cy="798578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/>
        </p:nvGraphicFramePr>
        <p:xfrm>
          <a:off x="240512" y="746761"/>
          <a:ext cx="6206389" cy="4396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矩形: 圆角 15"/>
          <p:cNvSpPr/>
          <p:nvPr/>
        </p:nvSpPr>
        <p:spPr>
          <a:xfrm>
            <a:off x="7061840" y="3619113"/>
            <a:ext cx="1667221" cy="1010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数据存储：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Mongodb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7061841" y="1075765"/>
            <a:ext cx="1667221" cy="798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Scrapy-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redis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爬取数据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7061841" y="2166897"/>
            <a:ext cx="1667222" cy="1159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处理环境：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Spark&amp;Hadoop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分布式环境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17" idx="2"/>
            <a:endCxn id="18" idx="0"/>
          </p:cNvCxnSpPr>
          <p:nvPr/>
        </p:nvCxnSpPr>
        <p:spPr>
          <a:xfrm>
            <a:off x="7895452" y="1874343"/>
            <a:ext cx="0" cy="29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2"/>
            <a:endCxn id="16" idx="0"/>
          </p:cNvCxnSpPr>
          <p:nvPr/>
        </p:nvCxnSpPr>
        <p:spPr>
          <a:xfrm flipH="1">
            <a:off x="7895451" y="3326559"/>
            <a:ext cx="1" cy="29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9" y="920765"/>
            <a:ext cx="7657617" cy="380206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90" y="64896"/>
            <a:ext cx="790862" cy="7985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7220" y="385445"/>
            <a:ext cx="24180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训练数据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60495" y="386715"/>
            <a:ext cx="1210310" cy="564515"/>
            <a:chOff x="6237" y="609"/>
            <a:chExt cx="1906" cy="889"/>
          </a:xfrm>
        </p:grpSpPr>
        <p:sp>
          <p:nvSpPr>
            <p:cNvPr id="32" name="文本框 5"/>
            <p:cNvSpPr txBox="1">
              <a:spLocks noChangeArrowheads="1"/>
            </p:cNvSpPr>
            <p:nvPr/>
          </p:nvSpPr>
          <p:spPr bwMode="auto">
            <a:xfrm>
              <a:off x="6237" y="609"/>
              <a:ext cx="1906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27506E"/>
                  </a:solidFill>
                  <a:latin typeface="+mn-ea"/>
                  <a:ea typeface="+mn-ea"/>
                </a:rPr>
                <a:t>数据展示</a:t>
              </a:r>
              <a:endParaRPr lang="zh-CN" altLang="en-US" sz="2000" dirty="0">
                <a:solidFill>
                  <a:srgbClr val="27506E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文本框 6"/>
            <p:cNvSpPr txBox="1">
              <a:spLocks noChangeArrowheads="1"/>
            </p:cNvSpPr>
            <p:nvPr/>
          </p:nvSpPr>
          <p:spPr bwMode="auto">
            <a:xfrm>
              <a:off x="7078" y="1098"/>
              <a:ext cx="29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思源黑体 CN Normal" panose="020B0400000000000000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6935" y="1360"/>
              <a:ext cx="43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90" y="64896"/>
            <a:ext cx="790862" cy="7985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2378" y="951497"/>
            <a:ext cx="24665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清洗后的数据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60" y="951230"/>
            <a:ext cx="3810000" cy="4011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59225" y="386715"/>
            <a:ext cx="1210310" cy="564515"/>
            <a:chOff x="6235" y="609"/>
            <a:chExt cx="1906" cy="889"/>
          </a:xfrm>
        </p:grpSpPr>
        <p:sp>
          <p:nvSpPr>
            <p:cNvPr id="32" name="文本框 5"/>
            <p:cNvSpPr txBox="1">
              <a:spLocks noChangeArrowheads="1"/>
            </p:cNvSpPr>
            <p:nvPr/>
          </p:nvSpPr>
          <p:spPr bwMode="auto">
            <a:xfrm>
              <a:off x="6235" y="609"/>
              <a:ext cx="1906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27506E"/>
                  </a:solidFill>
                  <a:latin typeface="+mn-ea"/>
                  <a:ea typeface="+mn-ea"/>
                </a:rPr>
                <a:t>模型简介</a:t>
              </a:r>
              <a:endParaRPr lang="zh-CN" altLang="en-US" sz="2000" dirty="0">
                <a:solidFill>
                  <a:srgbClr val="27506E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文本框 6"/>
            <p:cNvSpPr txBox="1">
              <a:spLocks noChangeArrowheads="1"/>
            </p:cNvSpPr>
            <p:nvPr/>
          </p:nvSpPr>
          <p:spPr bwMode="auto">
            <a:xfrm>
              <a:off x="7078" y="1098"/>
              <a:ext cx="29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思源黑体 CN Normal" panose="020B0400000000000000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6935" y="1360"/>
              <a:ext cx="43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90" y="64896"/>
            <a:ext cx="790862" cy="7985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21761" y="1137238"/>
            <a:ext cx="327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线性分类（处理连续型数据）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439776" y="2159213"/>
                <a:ext cx="24790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776" y="2159213"/>
                <a:ext cx="2479077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25" t="-69" r="1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221761" y="3027717"/>
                <a:ext cx="4387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600" dirty="0"/>
                  <a:t>观看、点赞、投币、收藏，</a:t>
                </a:r>
                <a:r>
                  <a:rPr lang="en-US" altLang="zh-CN" sz="1600" dirty="0"/>
                  <a:t>f</a:t>
                </a:r>
                <a:r>
                  <a:rPr lang="zh-CN" altLang="en-US" sz="1600" dirty="0"/>
                  <a:t>为所得分数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761" y="3027717"/>
                <a:ext cx="4387584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11" r="9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610610" y="386715"/>
            <a:ext cx="1915795" cy="564515"/>
            <a:chOff x="5686" y="609"/>
            <a:chExt cx="3017" cy="889"/>
          </a:xfrm>
        </p:grpSpPr>
        <p:sp>
          <p:nvSpPr>
            <p:cNvPr id="32" name="文本框 5"/>
            <p:cNvSpPr txBox="1">
              <a:spLocks noChangeArrowheads="1"/>
            </p:cNvSpPr>
            <p:nvPr/>
          </p:nvSpPr>
          <p:spPr bwMode="auto">
            <a:xfrm>
              <a:off x="5686" y="609"/>
              <a:ext cx="3017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27506E"/>
                  </a:solidFill>
                  <a:latin typeface="+mn-ea"/>
                  <a:ea typeface="+mn-ea"/>
                </a:rPr>
                <a:t>数据</a:t>
              </a:r>
              <a:r>
                <a:rPr lang="en-US" altLang="zh-CN" sz="2000" dirty="0">
                  <a:solidFill>
                    <a:srgbClr val="27506E"/>
                  </a:solidFill>
                  <a:latin typeface="+mn-ea"/>
                  <a:ea typeface="+mn-ea"/>
                </a:rPr>
                <a:t>&amp;</a:t>
              </a:r>
              <a:r>
                <a:rPr lang="zh-CN" altLang="en-US" sz="2000" dirty="0">
                  <a:solidFill>
                    <a:srgbClr val="27506E"/>
                  </a:solidFill>
                  <a:latin typeface="+mn-ea"/>
                  <a:ea typeface="+mn-ea"/>
                </a:rPr>
                <a:t>结果展示</a:t>
              </a:r>
              <a:endParaRPr lang="zh-CN" altLang="en-US" sz="2000" dirty="0">
                <a:solidFill>
                  <a:srgbClr val="27506E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文本框 6"/>
            <p:cNvSpPr txBox="1">
              <a:spLocks noChangeArrowheads="1"/>
            </p:cNvSpPr>
            <p:nvPr/>
          </p:nvSpPr>
          <p:spPr bwMode="auto">
            <a:xfrm>
              <a:off x="7078" y="1098"/>
              <a:ext cx="29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思源黑体 CN Normal" panose="020B0400000000000000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6935" y="1360"/>
              <a:ext cx="43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90" y="64896"/>
            <a:ext cx="790862" cy="7985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70" y="1125855"/>
            <a:ext cx="4502785" cy="3392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62400" y="386715"/>
            <a:ext cx="1210310" cy="564515"/>
            <a:chOff x="6240" y="609"/>
            <a:chExt cx="1906" cy="889"/>
          </a:xfrm>
        </p:grpSpPr>
        <p:sp>
          <p:nvSpPr>
            <p:cNvPr id="32" name="文本框 5"/>
            <p:cNvSpPr txBox="1">
              <a:spLocks noChangeArrowheads="1"/>
            </p:cNvSpPr>
            <p:nvPr/>
          </p:nvSpPr>
          <p:spPr bwMode="auto">
            <a:xfrm>
              <a:off x="6240" y="609"/>
              <a:ext cx="1906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27506E"/>
                  </a:solidFill>
                  <a:latin typeface="+mn-ea"/>
                  <a:ea typeface="+mn-ea"/>
                </a:rPr>
                <a:t>模型简介</a:t>
              </a:r>
              <a:endParaRPr lang="zh-CN" altLang="en-US" sz="2000" dirty="0">
                <a:solidFill>
                  <a:srgbClr val="27506E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文本框 6"/>
            <p:cNvSpPr txBox="1">
              <a:spLocks noChangeArrowheads="1"/>
            </p:cNvSpPr>
            <p:nvPr/>
          </p:nvSpPr>
          <p:spPr bwMode="auto">
            <a:xfrm>
              <a:off x="7078" y="1098"/>
              <a:ext cx="29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思源黑体 CN Normal" panose="020B0400000000000000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6935" y="1360"/>
              <a:ext cx="43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90" y="64896"/>
            <a:ext cx="790862" cy="7985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7789" y="1406177"/>
            <a:ext cx="4487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SVM</a:t>
            </a:r>
            <a:r>
              <a:rPr lang="zh-CN" altLang="en-US" sz="2000" dirty="0"/>
              <a:t>分类器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193345" y="2348863"/>
                <a:ext cx="4971939" cy="1551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5" y="2348863"/>
                <a:ext cx="4971939" cy="1551835"/>
              </a:xfrm>
              <a:prstGeom prst="rect">
                <a:avLst/>
              </a:prstGeom>
              <a:blipFill rotWithShape="1">
                <a:blip r:embed="rId2"/>
                <a:stretch>
                  <a:fillRect l="-1" t="-41" r="12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60495" y="386715"/>
            <a:ext cx="1210310" cy="564515"/>
            <a:chOff x="6237" y="609"/>
            <a:chExt cx="1906" cy="889"/>
          </a:xfrm>
        </p:grpSpPr>
        <p:sp>
          <p:nvSpPr>
            <p:cNvPr id="32" name="文本框 5"/>
            <p:cNvSpPr txBox="1">
              <a:spLocks noChangeArrowheads="1"/>
            </p:cNvSpPr>
            <p:nvPr/>
          </p:nvSpPr>
          <p:spPr bwMode="auto">
            <a:xfrm>
              <a:off x="6237" y="609"/>
              <a:ext cx="1906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27506E"/>
                  </a:solidFill>
                  <a:latin typeface="+mn-ea"/>
                  <a:ea typeface="+mn-ea"/>
                </a:rPr>
                <a:t>数据展示</a:t>
              </a:r>
              <a:endParaRPr lang="zh-CN" altLang="en-US" sz="2000" dirty="0">
                <a:solidFill>
                  <a:srgbClr val="27506E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文本框 6"/>
            <p:cNvSpPr txBox="1">
              <a:spLocks noChangeArrowheads="1"/>
            </p:cNvSpPr>
            <p:nvPr/>
          </p:nvSpPr>
          <p:spPr bwMode="auto">
            <a:xfrm>
              <a:off x="7078" y="1098"/>
              <a:ext cx="29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思源黑体 CN Normal" panose="020B0400000000000000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6935" y="1360"/>
              <a:ext cx="43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90" y="64896"/>
            <a:ext cx="790862" cy="7985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14" y="1261745"/>
            <a:ext cx="4393831" cy="32792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tags/tag1.xml><?xml version="1.0" encoding="utf-8"?>
<p:tagLst xmlns:p="http://schemas.openxmlformats.org/presentationml/2006/main">
  <p:tag name="KSO_WM_DOC_GUID" val="{166a66e7-c93f-4d85-be83-597100b39dcd}"/>
  <p:tag name="ISPRING_PRESENTATION_TITLE" val="简约质感毕业答辩模板（4333）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FB34C"/>
      </a:accent1>
      <a:accent2>
        <a:srgbClr val="F5992D"/>
      </a:accent2>
      <a:accent3>
        <a:srgbClr val="EB223D"/>
      </a:accent3>
      <a:accent4>
        <a:srgbClr val="3891DE"/>
      </a:accent4>
      <a:accent5>
        <a:srgbClr val="313F49"/>
      </a:accent5>
      <a:accent6>
        <a:srgbClr val="404F64"/>
      </a:accent6>
      <a:hlink>
        <a:srgbClr val="7FB34C"/>
      </a:hlink>
      <a:folHlink>
        <a:srgbClr val="BFBFBF"/>
      </a:folHlink>
    </a:clrScheme>
    <a:fontScheme name="b5zmpjb0">
      <a:majorFont>
        <a:latin typeface="Arial"/>
        <a:ea typeface="字魂59号-创粗黑"/>
        <a:cs typeface=""/>
      </a:majorFont>
      <a:minorFont>
        <a:latin typeface="Arial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479</Words>
  <Application>WPS 演示</Application>
  <PresentationFormat>全屏显示(16:9)</PresentationFormat>
  <Paragraphs>99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思源黑体 CN Normal</vt:lpstr>
      <vt:lpstr>Calibri Light</vt:lpstr>
      <vt:lpstr>方正宋刻本秀楷简体</vt:lpstr>
      <vt:lpstr>黑体</vt:lpstr>
      <vt:lpstr>微软雅黑</vt:lpstr>
      <vt:lpstr>Times New Roman</vt:lpstr>
      <vt:lpstr>Cambria Math</vt:lpstr>
      <vt:lpstr>微软雅黑 Light</vt:lpstr>
      <vt:lpstr>Arial Unicode MS</vt:lpstr>
      <vt:lpstr>Calibri</vt:lpstr>
      <vt:lpstr>字魂59号-创粗黑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简约质感毕业答辩模板（4333）</dc:title>
  <dc:creator>熊猫设计</dc:creator>
  <cp:lastModifiedBy>灵犀</cp:lastModifiedBy>
  <cp:revision>463</cp:revision>
  <dcterms:created xsi:type="dcterms:W3CDTF">2016-04-24T15:52:00Z</dcterms:created>
  <dcterms:modified xsi:type="dcterms:W3CDTF">2022-01-05T08:43:40Z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Tfs.IsStoryboard">
    <vt:bool>true</vt:bool>
  </property>
  <property fmtid="{D5CDD505-2E9C-101B-9397-08002B2CF9AE}" pid="4" name="ICV">
    <vt:lpwstr>8EA2F60B15F442FCAEA433C942FFAAF6</vt:lpwstr>
  </property>
</Properties>
</file>