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6" r:id="rId3"/>
    <p:sldId id="340" r:id="rId4"/>
    <p:sldId id="271" r:id="rId5"/>
    <p:sldId id="258" r:id="rId6"/>
    <p:sldId id="342" r:id="rId7"/>
    <p:sldId id="341" r:id="rId8"/>
    <p:sldId id="318" r:id="rId9"/>
    <p:sldId id="343" r:id="rId10"/>
    <p:sldId id="345" r:id="rId11"/>
    <p:sldId id="344" r:id="rId12"/>
    <p:sldId id="346" r:id="rId13"/>
    <p:sldId id="348" r:id="rId14"/>
    <p:sldId id="347" r:id="rId15"/>
    <p:sldId id="349" r:id="rId16"/>
    <p:sldId id="350" r:id="rId17"/>
    <p:sldId id="351" r:id="rId18"/>
    <p:sldId id="354" r:id="rId19"/>
    <p:sldId id="352" r:id="rId20"/>
    <p:sldId id="353" r:id="rId21"/>
    <p:sldId id="358" r:id="rId22"/>
    <p:sldId id="357" r:id="rId23"/>
    <p:sldId id="329" r:id="rId24"/>
    <p:sldId id="333" r:id="rId25"/>
    <p:sldId id="33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6797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95" d="100"/>
          <a:sy n="95" d="100"/>
        </p:scale>
        <p:origin x="-1884" y="16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4CA8C-CFF3-4230-8B3C-04C5BC648DE1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FFA3C-7004-4B1C-9526-C48EFC9B2B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8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dirty="0"/>
              <a:t>the project charter involves working with stakeholders to create the document that formally authorizes a project—the charter.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Developing the project management plan involves coordinating all planning efforts to create a consistent, coherent document—the project management plan.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Directing </a:t>
            </a:r>
            <a:r>
              <a:rPr lang="en-US" dirty="0"/>
              <a:t>and managing project work involves carrying out the project management plan by performing the activities included in it. </a:t>
            </a:r>
          </a:p>
          <a:p>
            <a:endParaRPr lang="en-US" dirty="0"/>
          </a:p>
          <a:p>
            <a:r>
              <a:rPr lang="en-US" dirty="0"/>
              <a:t>Managing project knowledge involves using existing knowledge and creating new knowledge to achieve project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Monitoring </a:t>
            </a:r>
            <a:r>
              <a:rPr lang="en-US" dirty="0"/>
              <a:t>and controlling project work involves overseeing activities to meet the performance objectives of the project.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Performing </a:t>
            </a:r>
            <a:r>
              <a:rPr lang="en-US" dirty="0"/>
              <a:t>integrated change control involves identifying, evaluating, and managing changes throughout the project life cycle.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Closing </a:t>
            </a:r>
            <a:r>
              <a:rPr lang="en-US" dirty="0"/>
              <a:t>the project or phase involves finalizing all activities to formally close the project or phase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7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FFA3C-7004-4B1C-9526-C48EFC9B2B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79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3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4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6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BDFA-E06D-4F7E-A224-20144D2B7A9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64984-F488-4927-A9D3-16F6945A38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9540"/>
            <a:ext cx="9156756" cy="68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7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sample%20project%20charter/D&amp;L%20Time%20and%20Attendance%20%20Project%20Charter%20v1.doc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sample%20project%20management%20plan/Project%20Management%20Plan-Template.doc" TargetMode="External"/><Relationship Id="rId5" Type="http://schemas.openxmlformats.org/officeDocument/2006/relationships/hyperlink" Target="../sample%20project%20charter/GSC%20Project%20Charter%20TEMPLATE%20from%20Pam.docx" TargetMode="External"/><Relationship Id="rId4" Type="http://schemas.openxmlformats.org/officeDocument/2006/relationships/hyperlink" Target="../sample%20project%20charter/0.09_Project%20Charter%20Template.doc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608388" y="1069975"/>
            <a:ext cx="43132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500" b="1" dirty="0">
                <a:latin typeface="Century Gothic" pitchFamily="34" charset="0"/>
              </a:rPr>
              <a:t>POLYTECHNIC UNIVERSITY OF THE PHILIPPINES</a:t>
            </a:r>
          </a:p>
          <a:p>
            <a:pPr eaLnBrk="1" hangingPunct="1"/>
            <a:endParaRPr lang="en-US" sz="1500" b="1" dirty="0">
              <a:latin typeface="Century Gothic" pitchFamily="34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856038" y="1352550"/>
            <a:ext cx="413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Century Gothic" pitchFamily="34" charset="0"/>
              </a:rPr>
              <a:t>INSTITUTE OF TECHNOLOGY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608388" y="1940857"/>
            <a:ext cx="445135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000" b="1" dirty="0" smtClean="0">
                <a:latin typeface="Bookman Old Style" pitchFamily="18" charset="0"/>
              </a:rPr>
              <a:t>Project Management</a:t>
            </a:r>
          </a:p>
          <a:p>
            <a:pPr algn="ctr" eaLnBrk="1" hangingPunct="1"/>
            <a:r>
              <a:rPr lang="en-US" sz="4000" b="1" dirty="0" smtClean="0">
                <a:latin typeface="Bookman Old Style" pitchFamily="18" charset="0"/>
              </a:rPr>
              <a:t>COMP 40013</a:t>
            </a:r>
            <a:r>
              <a:rPr lang="en-PH" sz="4000" b="1" dirty="0" smtClean="0">
                <a:latin typeface="Bookman Old Style" pitchFamily="18" charset="0"/>
              </a:rPr>
              <a:t/>
            </a:r>
            <a:br>
              <a:rPr lang="en-PH" sz="4000" b="1" dirty="0" smtClean="0">
                <a:latin typeface="Bookman Old Style" pitchFamily="18" charset="0"/>
              </a:rPr>
            </a:br>
            <a:endParaRPr lang="en-PH" sz="1600" b="1" dirty="0">
              <a:latin typeface="Bookman Old Style" pitchFamily="18" charset="0"/>
            </a:endParaRPr>
          </a:p>
          <a:p>
            <a:pPr algn="ctr" eaLnBrk="1" hangingPunct="1"/>
            <a:r>
              <a:rPr lang="en-PH" sz="2000" b="1" dirty="0" smtClean="0">
                <a:latin typeface="Bookman Old Style" pitchFamily="18" charset="0"/>
              </a:rPr>
              <a:t>Prepared by </a:t>
            </a:r>
          </a:p>
          <a:p>
            <a:pPr algn="ctr" eaLnBrk="1" hangingPunct="1"/>
            <a:r>
              <a:rPr lang="en-PH" sz="2000" b="1" dirty="0" smtClean="0">
                <a:latin typeface="Bookman Old Style" pitchFamily="18" charset="0"/>
              </a:rPr>
              <a:t>Prof. Camilo P. Abogado</a:t>
            </a:r>
          </a:p>
          <a:p>
            <a:pPr algn="ctr" eaLnBrk="1" hangingPunct="1"/>
            <a:r>
              <a:rPr lang="en-PH" sz="2000" b="1" dirty="0" smtClean="0">
                <a:latin typeface="Bookman Old Style" pitchFamily="18" charset="0"/>
              </a:rPr>
              <a:t>MM-Public Service Management</a:t>
            </a:r>
            <a:endParaRPr lang="en-PH" sz="2000" b="1" dirty="0">
              <a:latin typeface="Bookman Old Style" pitchFamily="18" charset="0"/>
            </a:endParaRPr>
          </a:p>
          <a:p>
            <a:pPr algn="ctr" eaLnBrk="1" hangingPunct="1"/>
            <a:endParaRPr lang="en-US" sz="4000" b="1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9" y="1583382"/>
            <a:ext cx="3119165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4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96644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88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762000"/>
            <a:ext cx="4320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Project Integration Management Overview 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1200"/>
            <a:ext cx="2059664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44338"/>
            <a:ext cx="1981200" cy="369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38" y="1352221"/>
            <a:ext cx="1954561" cy="43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315433"/>
            <a:ext cx="2057400" cy="363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23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762000"/>
            <a:ext cx="4320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Project Integration Management Overview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95" y="1425509"/>
            <a:ext cx="1969150" cy="393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25508"/>
            <a:ext cx="2042468" cy="398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19200"/>
            <a:ext cx="1981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87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68580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Strategic Planning Process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91610" y="1261719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Strategic planning </a:t>
            </a:r>
            <a:r>
              <a:rPr lang="en-US" dirty="0" smtClean="0"/>
              <a:t>involves determining long-term objectives by analyzing the strengths and weaknesses of an organization, studying opportunities and threats in the business environment, predicting future trends, </a:t>
            </a:r>
            <a:r>
              <a:rPr lang="en-US" dirty="0"/>
              <a:t>and projecting the need for new products and services.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7310" y="4516737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Strategic </a:t>
            </a:r>
            <a:r>
              <a:rPr lang="en-US" b="1" dirty="0"/>
              <a:t>planning </a:t>
            </a:r>
            <a:r>
              <a:rPr lang="en-US" dirty="0"/>
              <a:t>provides important information to help organizations identify and then select potential projects.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62048"/>
            <a:ext cx="13144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43023"/>
            <a:ext cx="14668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04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603" y="990600"/>
            <a:ext cx="4047797" cy="424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64372" y="685800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SWOT </a:t>
            </a:r>
            <a:r>
              <a:rPr lang="en-US" dirty="0"/>
              <a:t>Analysis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8" y="2133600"/>
            <a:ext cx="4276396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8796" y="1407256"/>
            <a:ext cx="4248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SWOT analysis </a:t>
            </a:r>
            <a:r>
              <a:rPr lang="en-US" dirty="0" smtClean="0"/>
              <a:t> is analyzing </a:t>
            </a:r>
            <a:r>
              <a:rPr lang="en-US" dirty="0"/>
              <a:t>Strengths, Weaknesses, Opportunities, and Threats</a:t>
            </a:r>
          </a:p>
        </p:txBody>
      </p:sp>
    </p:spTree>
    <p:extLst>
      <p:ext uri="{BB962C8B-B14F-4D97-AF65-F5344CB8AC3E}">
        <p14:creationId xmlns:p14="http://schemas.microsoft.com/office/powerpoint/2010/main" val="15094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0731"/>
            <a:ext cx="8153400" cy="4083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4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843068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4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9986" y="577334"/>
            <a:ext cx="38590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Developing the Project Charter 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856593" y="15240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Develop </a:t>
            </a:r>
            <a:r>
              <a:rPr lang="en-US" b="1" dirty="0"/>
              <a:t>Project Charter </a:t>
            </a:r>
            <a:r>
              <a:rPr lang="en-US" dirty="0"/>
              <a:t>is the process of developing a document that formally authorizes the existence of a project and provides the project manager with the authority to apply organizational resources to project activities.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710" y="32766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/>
              <a:t>key benefit </a:t>
            </a:r>
            <a:r>
              <a:rPr lang="en-US" dirty="0"/>
              <a:t>of this process is a well-defined project start and project boundaries, creation of a formal record of the project, and a direct way for senior management to formally accept and commit to the project. </a:t>
            </a:r>
          </a:p>
        </p:txBody>
      </p:sp>
    </p:spTree>
    <p:extLst>
      <p:ext uri="{BB962C8B-B14F-4D97-AF65-F5344CB8AC3E}">
        <p14:creationId xmlns:p14="http://schemas.microsoft.com/office/powerpoint/2010/main" val="21916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1" y="1078132"/>
            <a:ext cx="8489323" cy="288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1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7028" y="2590800"/>
            <a:ext cx="7543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project charter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is a document that formally recognizes the existence of a project and provides direction on the project’s objectives and management. It authorizes the project manager to use organizational resources to complete the project.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400" y="685800"/>
            <a:ext cx="28841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Arial" pitchFamily="34" charset="0"/>
                <a:cs typeface="Arial" pitchFamily="34" charset="0"/>
              </a:rPr>
              <a:t>The Project Charter 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8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200" y="1143000"/>
            <a:ext cx="3962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Module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21336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1" dirty="0"/>
              <a:t>Integration Management </a:t>
            </a:r>
            <a:endParaRPr lang="en-US" sz="40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417467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33" y="1295400"/>
            <a:ext cx="4151508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9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600200"/>
            <a:ext cx="7620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Many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projects fail because of unclear requirements and expectations, so starting with a project charter makes a lot of sense.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project managers are having difficulty obtaining support from project stakeholders, for example, they can refer to the agreements listed in the project charter.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400" y="685800"/>
            <a:ext cx="42498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Arial" pitchFamily="34" charset="0"/>
                <a:cs typeface="Arial" pitchFamily="34" charset="0"/>
              </a:rPr>
              <a:t>Importance of Project Charter 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0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0"/>
            <a:ext cx="781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Here is a sample of a detailed project charter</a:t>
            </a:r>
            <a:r>
              <a:rPr lang="en-US" dirty="0" smtClean="0"/>
              <a:t> for a Human Resource Information</a:t>
            </a:r>
          </a:p>
          <a:p>
            <a:r>
              <a:rPr lang="en-US" dirty="0" smtClean="0"/>
              <a:t>System Project.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90800"/>
            <a:ext cx="269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Charter </a:t>
            </a:r>
            <a:r>
              <a:rPr lang="en-US" dirty="0" smtClean="0">
                <a:hlinkClick r:id="rId4" action="ppaction://hlinkfile"/>
              </a:rPr>
              <a:t>Template</a:t>
            </a:r>
            <a:r>
              <a:rPr lang="en-US" dirty="0" smtClean="0"/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484179"/>
            <a:ext cx="269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Charter </a:t>
            </a:r>
            <a:r>
              <a:rPr lang="en-US" dirty="0" smtClean="0">
                <a:hlinkClick r:id="rId5" action="ppaction://hlinkfile"/>
              </a:rPr>
              <a:t>Template</a:t>
            </a:r>
            <a:r>
              <a:rPr lang="en-US" dirty="0" smtClean="0"/>
              <a:t>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303" y="423566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Project </a:t>
            </a:r>
            <a:r>
              <a:rPr lang="en-US" dirty="0" smtClean="0">
                <a:hlinkClick r:id="rId6" action="ppaction://hlinkfile"/>
              </a:rPr>
              <a:t>Management</a:t>
            </a:r>
            <a:r>
              <a:rPr lang="en-US" dirty="0" smtClean="0"/>
              <a:t> Plan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3286" y="1127959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Read: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2568" y="2261910"/>
            <a:ext cx="64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Chapter 4 </a:t>
            </a:r>
            <a:r>
              <a:rPr lang="en-US" sz="2400" dirty="0" smtClean="0"/>
              <a:t>  Information </a:t>
            </a:r>
            <a:r>
              <a:rPr lang="en-US" sz="2400" dirty="0"/>
              <a:t>Technology Project Management 9th Edition Kathy </a:t>
            </a:r>
            <a:r>
              <a:rPr lang="en-US" sz="2400" dirty="0" err="1"/>
              <a:t>Schwalbe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Chapter </a:t>
            </a:r>
            <a:r>
              <a:rPr lang="en-US" sz="2400" dirty="0" smtClean="0"/>
              <a:t>4  Guide </a:t>
            </a:r>
            <a:r>
              <a:rPr lang="en-US" sz="2400" dirty="0"/>
              <a:t>to the Project Management Body of Knowledge (6th edition) (PMBOK® Guide) – Sixth edition 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3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3286" y="1127959"/>
            <a:ext cx="4669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Activities/Assessment: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2057400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Activities/Assessment: 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Which </a:t>
            </a:r>
            <a:r>
              <a:rPr lang="en-US" sz="2400" dirty="0"/>
              <a:t>of the following processes is not part of project integration management? </a:t>
            </a:r>
            <a:endParaRPr lang="en-US" sz="2400" dirty="0" smtClean="0"/>
          </a:p>
          <a:p>
            <a:endParaRPr lang="en-US" sz="2400" dirty="0"/>
          </a:p>
          <a:p>
            <a:pPr lvl="1"/>
            <a:r>
              <a:rPr lang="en-US" sz="2400" dirty="0" smtClean="0"/>
              <a:t>a</a:t>
            </a:r>
            <a:r>
              <a:rPr lang="en-US" sz="2400" dirty="0"/>
              <a:t>. Developing the project business case </a:t>
            </a:r>
          </a:p>
          <a:p>
            <a:pPr lvl="1"/>
            <a:r>
              <a:rPr lang="en-US" sz="2400" dirty="0"/>
              <a:t>b. Developing the project charter </a:t>
            </a:r>
          </a:p>
          <a:p>
            <a:pPr lvl="1"/>
            <a:r>
              <a:rPr lang="en-US" sz="2400" dirty="0"/>
              <a:t>c. Developing the project management plan </a:t>
            </a:r>
          </a:p>
          <a:p>
            <a:pPr lvl="1"/>
            <a:r>
              <a:rPr lang="en-US" sz="2400" dirty="0"/>
              <a:t>d. Closing the project or phase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3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3286" y="112795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Problem: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2133600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• Describe </a:t>
            </a:r>
            <a:r>
              <a:rPr lang="en-US" dirty="0"/>
              <a:t>the project integration management. How does it relate to the project life cycle, stakeholders, and the other project management knowledge areas?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• Summarize key work involved in each of the </a:t>
            </a:r>
            <a:r>
              <a:rPr lang="en-US" dirty="0" smtClean="0"/>
              <a:t>seven </a:t>
            </a:r>
            <a:r>
              <a:rPr lang="en-US" dirty="0"/>
              <a:t>processes of project integration management. </a:t>
            </a:r>
          </a:p>
        </p:txBody>
      </p:sp>
    </p:spTree>
    <p:extLst>
      <p:ext uri="{BB962C8B-B14F-4D97-AF65-F5344CB8AC3E}">
        <p14:creationId xmlns:p14="http://schemas.microsoft.com/office/powerpoint/2010/main" val="199468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4599" y="560457"/>
            <a:ext cx="6248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UNIT III </a:t>
            </a:r>
            <a:r>
              <a:rPr lang="en-US" sz="2800" b="1" dirty="0"/>
              <a:t>Integration Management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219200"/>
            <a:ext cx="1518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Arial" pitchFamily="34" charset="0"/>
                <a:cs typeface="Arial" pitchFamily="34" charset="0"/>
              </a:rPr>
              <a:t>Overview 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103" y="2065283"/>
            <a:ext cx="7315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Arial" pitchFamily="34" charset="0"/>
                <a:cs typeface="Arial" pitchFamily="34" charset="0"/>
              </a:rPr>
              <a:t>This module discusses the project management integration processes.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presents the description of integration management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its underlying processes such as creation of project charter, project management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plan and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monitoring and controlling the project as well as the performing integrated change control and lastly closing the project. </a:t>
            </a:r>
          </a:p>
        </p:txBody>
      </p:sp>
    </p:spTree>
    <p:extLst>
      <p:ext uri="{BB962C8B-B14F-4D97-AF65-F5344CB8AC3E}">
        <p14:creationId xmlns:p14="http://schemas.microsoft.com/office/powerpoint/2010/main" val="38375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447800"/>
            <a:ext cx="8416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Lesson 10</a:t>
            </a:r>
          </a:p>
          <a:p>
            <a:pPr algn="ctr"/>
            <a:endParaRPr lang="en-US" sz="4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b="1" dirty="0"/>
              <a:t>Definition of Integration Management </a:t>
            </a:r>
            <a:endParaRPr lang="en-US" sz="40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227" y="914400"/>
            <a:ext cx="428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Learning Outcomes: 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85425"/>
            <a:ext cx="73151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After successful completion of this lesson, you should be able to: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5227" y="3167004"/>
            <a:ext cx="7041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• </a:t>
            </a:r>
            <a:r>
              <a:rPr lang="en-US" sz="2400" dirty="0" smtClean="0"/>
              <a:t>Describe </a:t>
            </a:r>
            <a:r>
              <a:rPr lang="en-US" sz="2400" dirty="0"/>
              <a:t>an overall framework for project integration management as it relates to the other project management knowledge areas and the project life cycle. </a:t>
            </a:r>
          </a:p>
        </p:txBody>
      </p:sp>
    </p:spTree>
    <p:extLst>
      <p:ext uri="{BB962C8B-B14F-4D97-AF65-F5344CB8AC3E}">
        <p14:creationId xmlns:p14="http://schemas.microsoft.com/office/powerpoint/2010/main" val="37249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227" y="914400"/>
            <a:ext cx="428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Learning Outcomes: 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85425"/>
            <a:ext cx="73151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After successful completion of this lesson, you should be able to: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5227" y="3167004"/>
            <a:ext cx="7041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• </a:t>
            </a:r>
            <a:r>
              <a:rPr lang="en-US" sz="2400" dirty="0"/>
              <a:t>Discuss the strategic planning process and apply different project selection methods. </a:t>
            </a:r>
          </a:p>
        </p:txBody>
      </p:sp>
    </p:spTree>
    <p:extLst>
      <p:ext uri="{BB962C8B-B14F-4D97-AF65-F5344CB8AC3E}">
        <p14:creationId xmlns:p14="http://schemas.microsoft.com/office/powerpoint/2010/main" val="17292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227" y="914400"/>
            <a:ext cx="4281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Learning Outcomes: 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85425"/>
            <a:ext cx="73151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After successful completion of this lesson, you should be able to: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5227" y="3167004"/>
            <a:ext cx="7041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• </a:t>
            </a:r>
            <a:r>
              <a:rPr lang="en-US" sz="2400" dirty="0"/>
              <a:t>Explain the importance of creating a project charter to formally initiate projects. 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1773" y="916171"/>
            <a:ext cx="3736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Course Materials: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3379" y="1796534"/>
            <a:ext cx="388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Definition of Integration </a:t>
            </a:r>
            <a:r>
              <a:rPr lang="en-US" b="1" dirty="0"/>
              <a:t>Management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3622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ncludes </a:t>
            </a:r>
            <a:r>
              <a:rPr lang="en-US" dirty="0"/>
              <a:t>the processes and activities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unify</a:t>
            </a:r>
            <a:r>
              <a:rPr lang="en-US" dirty="0"/>
              <a:t>,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coordinate </a:t>
            </a:r>
            <a:r>
              <a:rPr lang="en-US" dirty="0"/>
              <a:t>the various processes and project management activities within the Project Management Process Groups.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328553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nvolves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coordinating</a:t>
            </a:r>
            <a:r>
              <a:rPr lang="en-US" dirty="0"/>
              <a:t> all of the other project management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 areas </a:t>
            </a:r>
            <a:r>
              <a:rPr lang="en-US" dirty="0"/>
              <a:t>throughout a project’s life cycle.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4001337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nsures </a:t>
            </a:r>
            <a:r>
              <a:rPr lang="en-US" dirty="0"/>
              <a:t>that all the elements of a project come together at the right times to complete a project successfully. </a:t>
            </a:r>
          </a:p>
        </p:txBody>
      </p:sp>
    </p:spTree>
    <p:extLst>
      <p:ext uri="{BB962C8B-B14F-4D97-AF65-F5344CB8AC3E}">
        <p14:creationId xmlns:p14="http://schemas.microsoft.com/office/powerpoint/2010/main" val="201849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4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3030" y="1066800"/>
            <a:ext cx="6648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Seven </a:t>
            </a:r>
            <a:r>
              <a:rPr lang="en-US" b="1" dirty="0"/>
              <a:t>Main Processes Involved in Project Integration </a:t>
            </a:r>
            <a:r>
              <a:rPr lang="en-US" b="1" dirty="0" smtClean="0"/>
              <a:t>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623002"/>
            <a:ext cx="464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Developing </a:t>
            </a:r>
            <a:r>
              <a:rPr lang="en-US" dirty="0"/>
              <a:t>the project </a:t>
            </a:r>
            <a:r>
              <a:rPr lang="en-US" dirty="0" smtClean="0"/>
              <a:t>charter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2205702"/>
            <a:ext cx="6802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  Developing </a:t>
            </a:r>
            <a:r>
              <a:rPr lang="en-US" dirty="0"/>
              <a:t>the project management plan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2748455"/>
            <a:ext cx="6802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  Directing </a:t>
            </a:r>
            <a:r>
              <a:rPr lang="en-US" dirty="0"/>
              <a:t>and managing project work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4434631"/>
            <a:ext cx="4299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6.   Closing </a:t>
            </a:r>
            <a:r>
              <a:rPr lang="en-US" dirty="0"/>
              <a:t>the project or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3275442"/>
            <a:ext cx="3472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  Managing </a:t>
            </a:r>
            <a:r>
              <a:rPr lang="en-US" dirty="0"/>
              <a:t>project </a:t>
            </a:r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3886200"/>
            <a:ext cx="4244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5.  Performing </a:t>
            </a:r>
            <a:r>
              <a:rPr lang="en-US" dirty="0"/>
              <a:t>integrated change control </a:t>
            </a:r>
          </a:p>
        </p:txBody>
      </p:sp>
    </p:spTree>
    <p:extLst>
      <p:ext uri="{BB962C8B-B14F-4D97-AF65-F5344CB8AC3E}">
        <p14:creationId xmlns:p14="http://schemas.microsoft.com/office/powerpoint/2010/main" val="93908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527A3E294675418E596AFC0E3B1629" ma:contentTypeVersion="8" ma:contentTypeDescription="Create a new document." ma:contentTypeScope="" ma:versionID="3b63646d0202998eb33bcdbf81cd8b15">
  <xsd:schema xmlns:xsd="http://www.w3.org/2001/XMLSchema" xmlns:xs="http://www.w3.org/2001/XMLSchema" xmlns:p="http://schemas.microsoft.com/office/2006/metadata/properties" xmlns:ns2="0c4b6add-3bfb-41b6-86bc-43505e676491" targetNamespace="http://schemas.microsoft.com/office/2006/metadata/properties" ma:root="true" ma:fieldsID="192a67b15bd0a386c8aa616697356a24" ns2:_="">
    <xsd:import namespace="0c4b6add-3bfb-41b6-86bc-43505e6764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4b6add-3bfb-41b6-86bc-43505e6764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C3541F-EE62-46A5-B533-C18638D8B33B}"/>
</file>

<file path=customXml/itemProps2.xml><?xml version="1.0" encoding="utf-8"?>
<ds:datastoreItem xmlns:ds="http://schemas.openxmlformats.org/officeDocument/2006/customXml" ds:itemID="{09DB23C0-CF2E-45EA-A5A9-D1508EACC6C1}"/>
</file>

<file path=customXml/itemProps3.xml><?xml version="1.0" encoding="utf-8"?>
<ds:datastoreItem xmlns:ds="http://schemas.openxmlformats.org/officeDocument/2006/customXml" ds:itemID="{17DC5674-0ADC-4460-B64D-56843D9BFA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</TotalTime>
  <Words>840</Words>
  <Application>Microsoft Office PowerPoint</Application>
  <PresentationFormat>On-screen Show (4:3)</PresentationFormat>
  <Paragraphs>105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Bookman Old Style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Abogado</dc:creator>
  <cp:lastModifiedBy>DELL</cp:lastModifiedBy>
  <cp:revision>299</cp:revision>
  <dcterms:created xsi:type="dcterms:W3CDTF">2020-08-29T15:43:42Z</dcterms:created>
  <dcterms:modified xsi:type="dcterms:W3CDTF">2024-11-13T01:35:27Z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0x0101000F527A3E294675418E596AFC0E3B1629</vt:lpwstr>
  </property>
</Properties>
</file>