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2" r:id="rId2"/>
  </p:sldMasterIdLst>
  <p:notesMasterIdLst>
    <p:notesMasterId r:id="rId7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5" r:id="rId62"/>
    <p:sldId id="326" r:id="rId63"/>
    <p:sldId id="327" r:id="rId64"/>
    <p:sldId id="328" r:id="rId65"/>
    <p:sldId id="329" r:id="rId66"/>
    <p:sldId id="330" r:id="rId67"/>
    <p:sldId id="331" r:id="rId68"/>
    <p:sldId id="332" r:id="rId69"/>
    <p:sldId id="333" r:id="rId70"/>
    <p:sldId id="334" r:id="rId71"/>
  </p:sldIdLst>
  <p:sldSz cx="12192000" cy="6858000"/>
  <p:notesSz cx="6858000" cy="9144000"/>
  <p:embeddedFontLst>
    <p:embeddedFont>
      <p:font typeface="Open Sans" panose="020B0606030504020204" pitchFamily="34" charset="0"/>
      <p:regular r:id="rId73"/>
      <p:bold r:id="rId74"/>
      <p:italic r:id="rId75"/>
      <p:boldItalic r:id="rId76"/>
    </p:embeddedFont>
    <p:embeddedFont>
      <p:font typeface="Open Sans ExtraBold" panose="020B0906030804020204" pitchFamily="34" charset="0"/>
      <p:bold r:id="rId77"/>
      <p:boldItalic r:id="rId78"/>
    </p:embeddedFont>
    <p:embeddedFont>
      <p:font typeface="Open Sans SemiBold" panose="020B070603080402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gDLst2dloXo6PaC2ZYzbefCxET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0D3FE-9035-462B-A4FC-ED6561F9C18E}">
  <a:tblStyle styleId="{B7F0D3FE-9035-462B-A4FC-ED6561F9C18E}" styleName="Table_0">
    <a:wholeTbl>
      <a:tcTxStyle b="off" i="off">
        <a:font>
          <a:latin typeface="Arial"/>
          <a:ea typeface="Arial"/>
          <a:cs typeface="Arial"/>
        </a:font>
        <a:srgbClr val="000000"/>
      </a:tcTxStyle>
      <a:tcStyle>
        <a:tcBdr>
          <a:left>
            <a:ln w="9525" cap="flat" cmpd="sng">
              <a:solidFill>
                <a:srgbClr val="D2DBE6"/>
              </a:solidFill>
              <a:prstDash val="solid"/>
              <a:round/>
              <a:headEnd type="none" w="sm" len="sm"/>
              <a:tailEnd type="none" w="sm" len="sm"/>
            </a:ln>
          </a:left>
          <a:right>
            <a:ln w="9525" cap="flat" cmpd="sng">
              <a:solidFill>
                <a:srgbClr val="D2DBE6"/>
              </a:solidFill>
              <a:prstDash val="solid"/>
              <a:round/>
              <a:headEnd type="none" w="sm" len="sm"/>
              <a:tailEnd type="none" w="sm" len="sm"/>
            </a:ln>
          </a:right>
          <a:top>
            <a:ln w="9525" cap="flat" cmpd="sng">
              <a:solidFill>
                <a:srgbClr val="D2DBE6"/>
              </a:solidFill>
              <a:prstDash val="solid"/>
              <a:round/>
              <a:headEnd type="none" w="sm" len="sm"/>
              <a:tailEnd type="none" w="sm" len="sm"/>
            </a:ln>
          </a:top>
          <a:bottom>
            <a:ln w="9525" cap="flat" cmpd="sng">
              <a:solidFill>
                <a:srgbClr val="D2DBE6"/>
              </a:solidFill>
              <a:prstDash val="solid"/>
              <a:round/>
              <a:headEnd type="none" w="sm" len="sm"/>
              <a:tailEnd type="none" w="sm" len="sm"/>
            </a:ln>
          </a:bottom>
          <a:insideH>
            <a:ln w="9525" cap="flat" cmpd="sng">
              <a:solidFill>
                <a:srgbClr val="D2DBE6"/>
              </a:solidFill>
              <a:prstDash val="solid"/>
              <a:round/>
              <a:headEnd type="none" w="sm" len="sm"/>
              <a:tailEnd type="none" w="sm" len="sm"/>
            </a:ln>
          </a:insideH>
          <a:insideV>
            <a:ln w="9525" cap="flat" cmpd="sng">
              <a:solidFill>
                <a:srgbClr val="D2DBE6"/>
              </a:solidFill>
              <a:prstDash val="solid"/>
              <a:round/>
              <a:headEnd type="none" w="sm" len="sm"/>
              <a:tailEnd type="none" w="sm" len="sm"/>
            </a:ln>
          </a:insideV>
        </a:tcBdr>
        <a:fill>
          <a:solidFill>
            <a:srgbClr val="BFCAF1"/>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0B56E12-F158-45DD-9C38-784856EBF194}" styleName="Table_1">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1CE333A-7DD8-439D-9467-0904AE476AF4}" styleName="Table_2">
    <a:wholeTbl>
      <a:tcTxStyle b="off" i="off">
        <a:font>
          <a:latin typeface="Arial"/>
          <a:ea typeface="Arial"/>
          <a:cs typeface="Arial"/>
        </a:font>
        <a:srgbClr val="000000"/>
      </a:tcTxStyle>
      <a:tcStyle>
        <a:tcBdr>
          <a:left>
            <a:ln w="9525" cap="flat" cmpd="sng">
              <a:solidFill>
                <a:srgbClr val="BFBFBF"/>
              </a:solidFill>
              <a:prstDash val="solid"/>
              <a:round/>
              <a:headEnd type="none" w="sm" len="sm"/>
              <a:tailEnd type="none" w="sm" len="sm"/>
            </a:ln>
          </a:left>
          <a:right>
            <a:ln w="9525" cap="flat" cmpd="sng">
              <a:solidFill>
                <a:srgbClr val="BFBFBF"/>
              </a:solidFill>
              <a:prstDash val="solid"/>
              <a:round/>
              <a:headEnd type="none" w="sm" len="sm"/>
              <a:tailEnd type="none" w="sm" len="sm"/>
            </a:ln>
          </a:right>
          <a:top>
            <a:ln w="9525" cap="flat" cmpd="sng">
              <a:solidFill>
                <a:srgbClr val="BFBFBF"/>
              </a:solidFill>
              <a:prstDash val="solid"/>
              <a:round/>
              <a:headEnd type="none" w="sm" len="sm"/>
              <a:tailEnd type="none" w="sm" len="sm"/>
            </a:ln>
          </a:top>
          <a:bottom>
            <a:ln w="9525" cap="flat" cmpd="sng">
              <a:solidFill>
                <a:srgbClr val="BFBFBF"/>
              </a:solidFill>
              <a:prstDash val="solid"/>
              <a:round/>
              <a:headEnd type="none" w="sm" len="sm"/>
              <a:tailEnd type="none" w="sm" len="sm"/>
            </a:ln>
          </a:bottom>
          <a:insideH>
            <a:ln w="9525" cap="flat" cmpd="sng">
              <a:solidFill>
                <a:srgbClr val="BFBFBF"/>
              </a:solidFill>
              <a:prstDash val="solid"/>
              <a:round/>
              <a:headEnd type="none" w="sm" len="sm"/>
              <a:tailEnd type="none" w="sm" len="sm"/>
            </a:ln>
          </a:insideH>
          <a:insideV>
            <a:ln w="9525" cap="flat" cmpd="sng">
              <a:solidFill>
                <a:srgbClr val="BFBFBF"/>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9726D91-3A78-46A2-9E64-B24C75EBE259}"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07" Type="http://schemas.microsoft.com/office/2016/11/relationships/changesInfo" Target="changesInfos/changesInfo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79" Type="http://schemas.openxmlformats.org/officeDocument/2006/relationships/font" Target="fonts/font7.fntdata"/><Relationship Id="rId102"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edrian James San Jose" userId="3435dd8d53f8df8c" providerId="LiveId" clId="{08D5F4DC-A194-403C-9BCA-AED0B33E0860}"/>
    <pc:docChg chg="delSld">
      <pc:chgData name="Aedrian James San Jose" userId="3435dd8d53f8df8c" providerId="LiveId" clId="{08D5F4DC-A194-403C-9BCA-AED0B33E0860}" dt="2025-03-01T06:54:12.691" v="15" actId="47"/>
      <pc:docMkLst>
        <pc:docMk/>
      </pc:docMkLst>
      <pc:sldChg chg="del">
        <pc:chgData name="Aedrian James San Jose" userId="3435dd8d53f8df8c" providerId="LiveId" clId="{08D5F4DC-A194-403C-9BCA-AED0B33E0860}" dt="2025-03-01T06:53:25.723" v="0" actId="47"/>
        <pc:sldMkLst>
          <pc:docMk/>
          <pc:sldMk cId="0" sldId="270"/>
        </pc:sldMkLst>
      </pc:sldChg>
      <pc:sldChg chg="del">
        <pc:chgData name="Aedrian James San Jose" userId="3435dd8d53f8df8c" providerId="LiveId" clId="{08D5F4DC-A194-403C-9BCA-AED0B33E0860}" dt="2025-03-01T06:53:27.485" v="1" actId="47"/>
        <pc:sldMkLst>
          <pc:docMk/>
          <pc:sldMk cId="0" sldId="271"/>
        </pc:sldMkLst>
      </pc:sldChg>
      <pc:sldChg chg="del">
        <pc:chgData name="Aedrian James San Jose" userId="3435dd8d53f8df8c" providerId="LiveId" clId="{08D5F4DC-A194-403C-9BCA-AED0B33E0860}" dt="2025-03-01T06:53:47.812" v="2" actId="47"/>
        <pc:sldMkLst>
          <pc:docMk/>
          <pc:sldMk cId="0" sldId="301"/>
        </pc:sldMkLst>
      </pc:sldChg>
      <pc:sldChg chg="del">
        <pc:chgData name="Aedrian James San Jose" userId="3435dd8d53f8df8c" providerId="LiveId" clId="{08D5F4DC-A194-403C-9BCA-AED0B33E0860}" dt="2025-03-01T06:53:48.470" v="3" actId="47"/>
        <pc:sldMkLst>
          <pc:docMk/>
          <pc:sldMk cId="0" sldId="302"/>
        </pc:sldMkLst>
      </pc:sldChg>
      <pc:sldChg chg="del">
        <pc:chgData name="Aedrian James San Jose" userId="3435dd8d53f8df8c" providerId="LiveId" clId="{08D5F4DC-A194-403C-9BCA-AED0B33E0860}" dt="2025-03-01T06:53:49.177" v="4" actId="47"/>
        <pc:sldMkLst>
          <pc:docMk/>
          <pc:sldMk cId="0" sldId="303"/>
        </pc:sldMkLst>
      </pc:sldChg>
      <pc:sldChg chg="del">
        <pc:chgData name="Aedrian James San Jose" userId="3435dd8d53f8df8c" providerId="LiveId" clId="{08D5F4DC-A194-403C-9BCA-AED0B33E0860}" dt="2025-03-01T06:53:50.165" v="5" actId="47"/>
        <pc:sldMkLst>
          <pc:docMk/>
          <pc:sldMk cId="0" sldId="304"/>
        </pc:sldMkLst>
      </pc:sldChg>
      <pc:sldChg chg="del">
        <pc:chgData name="Aedrian James San Jose" userId="3435dd8d53f8df8c" providerId="LiveId" clId="{08D5F4DC-A194-403C-9BCA-AED0B33E0860}" dt="2025-03-01T06:53:58.340" v="6" actId="47"/>
        <pc:sldMkLst>
          <pc:docMk/>
          <pc:sldMk cId="0" sldId="321"/>
        </pc:sldMkLst>
      </pc:sldChg>
      <pc:sldChg chg="del">
        <pc:chgData name="Aedrian James San Jose" userId="3435dd8d53f8df8c" providerId="LiveId" clId="{08D5F4DC-A194-403C-9BCA-AED0B33E0860}" dt="2025-03-01T06:53:59.276" v="7" actId="47"/>
        <pc:sldMkLst>
          <pc:docMk/>
          <pc:sldMk cId="0" sldId="322"/>
        </pc:sldMkLst>
      </pc:sldChg>
      <pc:sldChg chg="del">
        <pc:chgData name="Aedrian James San Jose" userId="3435dd8d53f8df8c" providerId="LiveId" clId="{08D5F4DC-A194-403C-9BCA-AED0B33E0860}" dt="2025-03-01T06:53:59.840" v="8" actId="47"/>
        <pc:sldMkLst>
          <pc:docMk/>
          <pc:sldMk cId="0" sldId="323"/>
        </pc:sldMkLst>
      </pc:sldChg>
      <pc:sldChg chg="del">
        <pc:chgData name="Aedrian James San Jose" userId="3435dd8d53f8df8c" providerId="LiveId" clId="{08D5F4DC-A194-403C-9BCA-AED0B33E0860}" dt="2025-03-01T06:54:00.497" v="9" actId="47"/>
        <pc:sldMkLst>
          <pc:docMk/>
          <pc:sldMk cId="0" sldId="324"/>
        </pc:sldMkLst>
      </pc:sldChg>
      <pc:sldChg chg="del">
        <pc:chgData name="Aedrian James San Jose" userId="3435dd8d53f8df8c" providerId="LiveId" clId="{08D5F4DC-A194-403C-9BCA-AED0B33E0860}" dt="2025-03-01T06:54:05.970" v="10" actId="47"/>
        <pc:sldMkLst>
          <pc:docMk/>
          <pc:sldMk cId="0" sldId="335"/>
        </pc:sldMkLst>
      </pc:sldChg>
      <pc:sldChg chg="del">
        <pc:chgData name="Aedrian James San Jose" userId="3435dd8d53f8df8c" providerId="LiveId" clId="{08D5F4DC-A194-403C-9BCA-AED0B33E0860}" dt="2025-03-01T06:54:10.303" v="11" actId="47"/>
        <pc:sldMkLst>
          <pc:docMk/>
          <pc:sldMk cId="0" sldId="336"/>
        </pc:sldMkLst>
      </pc:sldChg>
      <pc:sldChg chg="del">
        <pc:chgData name="Aedrian James San Jose" userId="3435dd8d53f8df8c" providerId="LiveId" clId="{08D5F4DC-A194-403C-9BCA-AED0B33E0860}" dt="2025-03-01T06:54:10.936" v="12" actId="47"/>
        <pc:sldMkLst>
          <pc:docMk/>
          <pc:sldMk cId="0" sldId="337"/>
        </pc:sldMkLst>
      </pc:sldChg>
      <pc:sldChg chg="del">
        <pc:chgData name="Aedrian James San Jose" userId="3435dd8d53f8df8c" providerId="LiveId" clId="{08D5F4DC-A194-403C-9BCA-AED0B33E0860}" dt="2025-03-01T06:54:11.450" v="13" actId="47"/>
        <pc:sldMkLst>
          <pc:docMk/>
          <pc:sldMk cId="0" sldId="338"/>
        </pc:sldMkLst>
      </pc:sldChg>
      <pc:sldChg chg="del">
        <pc:chgData name="Aedrian James San Jose" userId="3435dd8d53f8df8c" providerId="LiveId" clId="{08D5F4DC-A194-403C-9BCA-AED0B33E0860}" dt="2025-03-01T06:54:11.974" v="14" actId="47"/>
        <pc:sldMkLst>
          <pc:docMk/>
          <pc:sldMk cId="0" sldId="339"/>
        </pc:sldMkLst>
      </pc:sldChg>
      <pc:sldChg chg="del">
        <pc:chgData name="Aedrian James San Jose" userId="3435dd8d53f8df8c" providerId="LiveId" clId="{08D5F4DC-A194-403C-9BCA-AED0B33E0860}" dt="2025-03-01T06:54:12.691" v="15" actId="47"/>
        <pc:sldMkLst>
          <pc:docMk/>
          <pc:sldMk cId="0" sldId="340"/>
        </pc:sldMkLst>
      </pc:sldChg>
      <pc:sldMasterChg chg="delSldLayout">
        <pc:chgData name="Aedrian James San Jose" userId="3435dd8d53f8df8c" providerId="LiveId" clId="{08D5F4DC-A194-403C-9BCA-AED0B33E0860}" dt="2025-03-01T06:54:12.691" v="15" actId="47"/>
        <pc:sldMasterMkLst>
          <pc:docMk/>
          <pc:sldMasterMk cId="0" sldId="2147483682"/>
        </pc:sldMasterMkLst>
        <pc:sldLayoutChg chg="del">
          <pc:chgData name="Aedrian James San Jose" userId="3435dd8d53f8df8c" providerId="LiveId" clId="{08D5F4DC-A194-403C-9BCA-AED0B33E0860}" dt="2025-03-01T06:54:12.691" v="15" actId="47"/>
          <pc:sldLayoutMkLst>
            <pc:docMk/>
            <pc:sldMasterMk cId="0" sldId="2147483682"/>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15" name="Google Shape;4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1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76" name="Google Shape;476;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1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84" name="Google Shape;484;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p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91" name="Google Shape;491;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1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00" name="Google Shape;500;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p1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07" name="Google Shape;507;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26" name="Google Shape;52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1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0"/>
              </a:spcBef>
              <a:spcAft>
                <a:spcPts val="0"/>
              </a:spcAft>
              <a:buSzPts val="1400"/>
              <a:buNone/>
            </a:pPr>
            <a:r>
              <a:rPr lang="en-SG" sz="1100">
                <a:latin typeface="Open Sans"/>
                <a:ea typeface="Open Sans"/>
                <a:cs typeface="Open Sans"/>
                <a:sym typeface="Open Sans"/>
              </a:rPr>
              <a:t>Elicit answers related to the question. You could also ask for specific real-life examples on how punctuation affects the meaning of what we read. However, tell the class that the acceptable answers among the ones given will be revealed at the last part of the lesson where all of you will go back to ponder on the essential question.</a:t>
            </a:r>
            <a:endParaRPr/>
          </a:p>
        </p:txBody>
      </p:sp>
      <p:sp>
        <p:nvSpPr>
          <p:cNvPr id="532" name="Google Shape;532;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0"/>
              </a:spcBef>
              <a:spcAft>
                <a:spcPts val="0"/>
              </a:spcAft>
              <a:buSzPts val="1400"/>
              <a:buNone/>
            </a:pPr>
            <a:r>
              <a:rPr lang="en-SG" sz="1100">
                <a:latin typeface="Open Sans"/>
                <a:ea typeface="Open Sans"/>
                <a:cs typeface="Open Sans"/>
                <a:sym typeface="Open Sans"/>
              </a:rPr>
              <a:t>Then, ask them to interpret and share with the class the new meaning of the statement based on the inserted punctuation.</a:t>
            </a:r>
            <a:endParaRPr sz="1100">
              <a:latin typeface="Open Sans"/>
              <a:ea typeface="Open Sans"/>
              <a:cs typeface="Open Sans"/>
              <a:sym typeface="Open Sans"/>
            </a:endParaRPr>
          </a:p>
          <a:p>
            <a:pPr marL="0" lvl="0" indent="0" algn="just" rtl="0">
              <a:lnSpc>
                <a:spcPct val="140000"/>
              </a:lnSpc>
              <a:spcBef>
                <a:spcPts val="0"/>
              </a:spcBef>
              <a:spcAft>
                <a:spcPts val="0"/>
              </a:spcAft>
              <a:buSzPts val="1400"/>
              <a:buNone/>
            </a:pPr>
            <a:endParaRPr sz="1100">
              <a:latin typeface="Open Sans"/>
              <a:ea typeface="Open Sans"/>
              <a:cs typeface="Open Sans"/>
              <a:sym typeface="Open Sans"/>
            </a:endParaRPr>
          </a:p>
        </p:txBody>
      </p:sp>
      <p:sp>
        <p:nvSpPr>
          <p:cNvPr id="538" name="Google Shape;538;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2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514350" lvl="0" indent="0" algn="just" rtl="0">
              <a:lnSpc>
                <a:spcPct val="140000"/>
              </a:lnSpc>
              <a:spcBef>
                <a:spcPts val="0"/>
              </a:spcBef>
              <a:spcAft>
                <a:spcPts val="0"/>
              </a:spcAft>
              <a:buClr>
                <a:schemeClr val="dk1"/>
              </a:buClr>
              <a:buSzPts val="1100"/>
              <a:buFont typeface="Arial"/>
              <a:buNone/>
            </a:pPr>
            <a:endParaRPr sz="1100">
              <a:latin typeface="Open Sans"/>
              <a:ea typeface="Open Sans"/>
              <a:cs typeface="Open Sans"/>
              <a:sym typeface="Open Sans"/>
            </a:endParaRPr>
          </a:p>
        </p:txBody>
      </p:sp>
      <p:sp>
        <p:nvSpPr>
          <p:cNvPr id="547" name="Google Shape;547;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3" name="Google Shape;553;p2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514350" lvl="0" indent="0" algn="just" rtl="0">
              <a:lnSpc>
                <a:spcPct val="140000"/>
              </a:lnSpc>
              <a:spcBef>
                <a:spcPts val="0"/>
              </a:spcBef>
              <a:spcAft>
                <a:spcPts val="0"/>
              </a:spcAft>
              <a:buClr>
                <a:schemeClr val="dk1"/>
              </a:buClr>
              <a:buSzPts val="1100"/>
              <a:buFont typeface="Arial"/>
              <a:buNone/>
            </a:pPr>
            <a:r>
              <a:rPr lang="en-SG" sz="1100">
                <a:latin typeface="Open Sans"/>
                <a:ea typeface="Open Sans"/>
                <a:cs typeface="Open Sans"/>
                <a:sym typeface="Open Sans"/>
              </a:rPr>
              <a:t>After the warm-up activity, you may transition to the review part by saying this:</a:t>
            </a:r>
            <a:endParaRPr sz="1100">
              <a:latin typeface="Open Sans"/>
              <a:ea typeface="Open Sans"/>
              <a:cs typeface="Open Sans"/>
              <a:sym typeface="Open Sans"/>
            </a:endParaRPr>
          </a:p>
          <a:p>
            <a:pPr marL="514350" lvl="0" indent="0" algn="just" rtl="0">
              <a:lnSpc>
                <a:spcPct val="140000"/>
              </a:lnSpc>
              <a:spcBef>
                <a:spcPts val="0"/>
              </a:spcBef>
              <a:spcAft>
                <a:spcPts val="0"/>
              </a:spcAft>
              <a:buClr>
                <a:schemeClr val="dk1"/>
              </a:buClr>
              <a:buSzPts val="1100"/>
              <a:buFont typeface="Arial"/>
              <a:buNone/>
            </a:pPr>
            <a:r>
              <a:rPr lang="en-SG" sz="1100">
                <a:latin typeface="Open Sans"/>
                <a:ea typeface="Open Sans"/>
                <a:cs typeface="Open Sans"/>
                <a:sym typeface="Open Sans"/>
              </a:rPr>
              <a:t>“In the activity, you inserted a punctuation mark in the sentence, ‘A woman without her man is nothing’ and the meaning changed. This is the power that punctuations hold over sentences. They could immediately change the meaning of a sentence once you insert them into different parts.”</a:t>
            </a: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554" name="Google Shape;554;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20" name="Google Shape;4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p2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61" name="Google Shape;561;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0"/>
              </a:spcBef>
              <a:spcAft>
                <a:spcPts val="0"/>
              </a:spcAft>
              <a:buClr>
                <a:schemeClr val="dk1"/>
              </a:buClr>
              <a:buSzPts val="1100"/>
              <a:buFont typeface="Arial"/>
              <a:buNone/>
            </a:pPr>
            <a:r>
              <a:rPr lang="en-SG" sz="1100">
                <a:latin typeface="Open Sans"/>
                <a:ea typeface="Open Sans"/>
                <a:cs typeface="Open Sans"/>
                <a:sym typeface="Open Sans"/>
              </a:rPr>
              <a:t>The first sentence has two independent clauses. Hence, there should be a period between them. If there is no period, the sentence becomes a run-on sentence. The sentence with proper punctuation is the second one.</a:t>
            </a: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568" name="Google Shape;568;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2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SG" sz="1100">
                <a:latin typeface="Open Sans"/>
                <a:ea typeface="Open Sans"/>
                <a:cs typeface="Open Sans"/>
                <a:sym typeface="Open Sans"/>
              </a:rPr>
              <a:t>Notice how the meaning of the sentence changed when a comma is placed after the word “cook.” The first sentence is an invitation to eat mother while the second sentence is an invitation for the speaker and his or her mother to cook together.</a:t>
            </a:r>
            <a:endParaRPr/>
          </a:p>
        </p:txBody>
      </p:sp>
      <p:sp>
        <p:nvSpPr>
          <p:cNvPr id="575" name="Google Shape;575;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2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82" name="Google Shape;582;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2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89" name="Google Shape;589;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2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597" name="Google Shape;597;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p2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04" name="Google Shape;604;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p2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11" name="Google Shape;611;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p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19" name="Google Shape;619;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p3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28" name="Google Shape;628;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914400" lvl="0" indent="0" algn="just" rtl="0">
              <a:lnSpc>
                <a:spcPct val="140000"/>
              </a:lnSpc>
              <a:spcBef>
                <a:spcPts val="0"/>
              </a:spcBef>
              <a:spcAft>
                <a:spcPts val="0"/>
              </a:spcAft>
              <a:buSzPts val="1400"/>
              <a:buNone/>
            </a:pPr>
            <a:r>
              <a:rPr lang="en-SG" sz="1100" dirty="0">
                <a:latin typeface="Open Sans"/>
                <a:ea typeface="Open Sans"/>
                <a:cs typeface="Open Sans"/>
                <a:sym typeface="Open Sans"/>
              </a:rPr>
              <a:t>You may use the answer key below as a guide when checking the answers:</a:t>
            </a:r>
            <a:endParaRPr sz="1100" dirty="0">
              <a:latin typeface="Open Sans"/>
              <a:ea typeface="Open Sans"/>
              <a:cs typeface="Open Sans"/>
              <a:sym typeface="Open Sans"/>
            </a:endParaRPr>
          </a:p>
          <a:p>
            <a:pPr marL="914400" lvl="0" indent="0" algn="just" rtl="0">
              <a:lnSpc>
                <a:spcPct val="140000"/>
              </a:lnSpc>
              <a:spcBef>
                <a:spcPts val="0"/>
              </a:spcBef>
              <a:spcAft>
                <a:spcPts val="0"/>
              </a:spcAft>
              <a:buClr>
                <a:schemeClr val="dk1"/>
              </a:buClr>
              <a:buSzPts val="1100"/>
              <a:buFont typeface="Arial"/>
              <a:buNone/>
            </a:pPr>
            <a:r>
              <a:rPr lang="en-SG" sz="1100" dirty="0" err="1">
                <a:latin typeface="Open Sans"/>
                <a:ea typeface="Open Sans"/>
                <a:cs typeface="Open Sans"/>
                <a:sym typeface="Open Sans"/>
              </a:rPr>
              <a:t>eventualy</a:t>
            </a:r>
            <a:r>
              <a:rPr lang="en-SG" sz="1100" dirty="0">
                <a:latin typeface="Open Sans"/>
                <a:ea typeface="Open Sans"/>
                <a:cs typeface="Open Sans"/>
                <a:sym typeface="Open Sans"/>
              </a:rPr>
              <a:t> - eventually</a:t>
            </a:r>
            <a:endParaRPr sz="1100" dirty="0">
              <a:latin typeface="Open Sans"/>
              <a:ea typeface="Open Sans"/>
              <a:cs typeface="Open Sans"/>
              <a:sym typeface="Open Sans"/>
            </a:endParaRPr>
          </a:p>
          <a:p>
            <a:pPr marL="914400" lvl="0" indent="0" algn="just" rtl="0">
              <a:lnSpc>
                <a:spcPct val="140000"/>
              </a:lnSpc>
              <a:spcBef>
                <a:spcPts val="0"/>
              </a:spcBef>
              <a:spcAft>
                <a:spcPts val="0"/>
              </a:spcAft>
              <a:buClr>
                <a:schemeClr val="dk1"/>
              </a:buClr>
              <a:buSzPts val="1100"/>
              <a:buFont typeface="Arial"/>
              <a:buNone/>
            </a:pPr>
            <a:r>
              <a:rPr lang="en-SG" sz="1100" dirty="0" err="1">
                <a:latin typeface="Open Sans"/>
                <a:ea typeface="Open Sans"/>
                <a:cs typeface="Open Sans"/>
                <a:sym typeface="Open Sans"/>
              </a:rPr>
              <a:t>forwerd</a:t>
            </a:r>
            <a:r>
              <a:rPr lang="en-SG" sz="1100" dirty="0">
                <a:latin typeface="Open Sans"/>
                <a:ea typeface="Open Sans"/>
                <a:cs typeface="Open Sans"/>
                <a:sym typeface="Open Sans"/>
              </a:rPr>
              <a:t> - forward</a:t>
            </a:r>
            <a:endParaRPr sz="1100" dirty="0">
              <a:latin typeface="Open Sans"/>
              <a:ea typeface="Open Sans"/>
              <a:cs typeface="Open Sans"/>
              <a:sym typeface="Open Sans"/>
            </a:endParaRPr>
          </a:p>
          <a:p>
            <a:pPr marL="914400" lvl="0" indent="0" algn="just" rtl="0">
              <a:lnSpc>
                <a:spcPct val="140000"/>
              </a:lnSpc>
              <a:spcBef>
                <a:spcPts val="0"/>
              </a:spcBef>
              <a:spcAft>
                <a:spcPts val="0"/>
              </a:spcAft>
              <a:buClr>
                <a:schemeClr val="dk1"/>
              </a:buClr>
              <a:buSzPts val="1100"/>
              <a:buFont typeface="Arial"/>
              <a:buNone/>
            </a:pPr>
            <a:r>
              <a:rPr lang="en-SG" sz="1100" dirty="0" err="1">
                <a:latin typeface="Open Sans"/>
                <a:ea typeface="Open Sans"/>
                <a:cs typeface="Open Sans"/>
                <a:sym typeface="Open Sans"/>
              </a:rPr>
              <a:t>oppurtunity</a:t>
            </a:r>
            <a:r>
              <a:rPr lang="en-SG" sz="1100" dirty="0">
                <a:latin typeface="Open Sans"/>
                <a:ea typeface="Open Sans"/>
                <a:cs typeface="Open Sans"/>
                <a:sym typeface="Open Sans"/>
              </a:rPr>
              <a:t> - opportunity</a:t>
            </a:r>
            <a:endParaRPr sz="1100" dirty="0">
              <a:latin typeface="Open Sans"/>
              <a:ea typeface="Open Sans"/>
              <a:cs typeface="Open Sans"/>
              <a:sym typeface="Open Sans"/>
            </a:endParaRPr>
          </a:p>
          <a:p>
            <a:pPr marL="914400" lvl="0" indent="0" algn="just" rtl="0">
              <a:lnSpc>
                <a:spcPct val="140000"/>
              </a:lnSpc>
              <a:spcBef>
                <a:spcPts val="0"/>
              </a:spcBef>
              <a:spcAft>
                <a:spcPts val="0"/>
              </a:spcAft>
              <a:buClr>
                <a:schemeClr val="dk1"/>
              </a:buClr>
              <a:buSzPts val="1100"/>
              <a:buFont typeface="Arial"/>
              <a:buNone/>
            </a:pPr>
            <a:r>
              <a:rPr lang="en-SG" sz="1100" dirty="0" err="1">
                <a:latin typeface="Open Sans"/>
                <a:ea typeface="Open Sans"/>
                <a:cs typeface="Open Sans"/>
                <a:sym typeface="Open Sans"/>
              </a:rPr>
              <a:t>beter</a:t>
            </a:r>
            <a:r>
              <a:rPr lang="en-SG" sz="1100" dirty="0">
                <a:latin typeface="Open Sans"/>
                <a:ea typeface="Open Sans"/>
                <a:cs typeface="Open Sans"/>
                <a:sym typeface="Open Sans"/>
              </a:rPr>
              <a:t> - better</a:t>
            </a:r>
            <a:endParaRPr sz="1100" dirty="0">
              <a:latin typeface="Open Sans"/>
              <a:ea typeface="Open Sans"/>
              <a:cs typeface="Open Sans"/>
              <a:sym typeface="Open Sans"/>
            </a:endParaRPr>
          </a:p>
          <a:p>
            <a:pPr marL="914400" lvl="0" indent="0" algn="just" rtl="0">
              <a:lnSpc>
                <a:spcPct val="140000"/>
              </a:lnSpc>
              <a:spcBef>
                <a:spcPts val="0"/>
              </a:spcBef>
              <a:spcAft>
                <a:spcPts val="0"/>
              </a:spcAft>
              <a:buClr>
                <a:schemeClr val="dk1"/>
              </a:buClr>
              <a:buSzPts val="1100"/>
              <a:buFont typeface="Arial"/>
              <a:buNone/>
            </a:pPr>
            <a:r>
              <a:rPr lang="en-SG" sz="1100" dirty="0" err="1">
                <a:latin typeface="Open Sans"/>
                <a:ea typeface="Open Sans"/>
                <a:cs typeface="Open Sans"/>
                <a:sym typeface="Open Sans"/>
              </a:rPr>
              <a:t>successfull</a:t>
            </a:r>
            <a:r>
              <a:rPr lang="en-SG" sz="1100" dirty="0">
                <a:latin typeface="Open Sans"/>
                <a:ea typeface="Open Sans"/>
                <a:cs typeface="Open Sans"/>
                <a:sym typeface="Open Sans"/>
              </a:rPr>
              <a:t> - successful</a:t>
            </a:r>
            <a:endParaRPr dirty="0"/>
          </a:p>
        </p:txBody>
      </p:sp>
      <p:sp>
        <p:nvSpPr>
          <p:cNvPr id="426" name="Google Shape;426;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3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0"/>
              </a:spcBef>
              <a:spcAft>
                <a:spcPts val="0"/>
              </a:spcAft>
              <a:buClr>
                <a:schemeClr val="dk1"/>
              </a:buClr>
              <a:buSzPts val="1100"/>
              <a:buFont typeface="Arial"/>
              <a:buNone/>
            </a:pPr>
            <a:r>
              <a:rPr lang="en-SG" sz="1100">
                <a:latin typeface="Open Sans"/>
                <a:ea typeface="Open Sans"/>
                <a:cs typeface="Open Sans"/>
                <a:sym typeface="Open Sans"/>
              </a:rPr>
              <a:t>Exclamation points are usually used in informal writing and should not be used in formal writing.</a:t>
            </a:r>
            <a:endParaRPr/>
          </a:p>
        </p:txBody>
      </p:sp>
      <p:sp>
        <p:nvSpPr>
          <p:cNvPr id="636" name="Google Shape;636;p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3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43" name="Google Shape;643;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3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51" name="Google Shape;651;p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9" name="Google Shape;659;p3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60" name="Google Shape;660;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7" name="Google Shape;667;p3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68" name="Google Shape;668;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3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77" name="Google Shape;677;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3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85" name="Google Shape;685;p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1" name="Google Shape;691;p3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92" name="Google Shape;692;p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4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99" name="Google Shape;699;p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4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07" name="Google Shape;707;p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SG" sz="1100">
                <a:latin typeface="Open Sans"/>
                <a:ea typeface="Open Sans"/>
                <a:cs typeface="Open Sans"/>
                <a:sym typeface="Open Sans"/>
              </a:rPr>
              <a:t>Springboard:</a:t>
            </a:r>
            <a:endParaRPr sz="1100">
              <a:latin typeface="Open Sans"/>
              <a:ea typeface="Open Sans"/>
              <a:cs typeface="Open Sans"/>
              <a:sym typeface="Open Sans"/>
            </a:endParaRPr>
          </a:p>
          <a:p>
            <a:pPr marL="514350" lvl="0" indent="0" algn="just" rtl="0">
              <a:lnSpc>
                <a:spcPct val="140000"/>
              </a:lnSpc>
              <a:spcBef>
                <a:spcPts val="0"/>
              </a:spcBef>
              <a:spcAft>
                <a:spcPts val="0"/>
              </a:spcAft>
              <a:buSzPts val="1400"/>
              <a:buNone/>
            </a:pPr>
            <a:r>
              <a:rPr lang="en-SG" sz="1100">
                <a:latin typeface="Open Sans"/>
                <a:ea typeface="Open Sans"/>
                <a:cs typeface="Open Sans"/>
                <a:sym typeface="Open Sans"/>
              </a:rPr>
              <a:t>The teacher may say this line to connect the warm-up activity to the lesson: “In the activity, you were given a passage with lots of misspellings in order for you to correct these mistakes and make the passage look and sound a whole lot better. In today’s lesson, we will discuss different spelling conventions so that your writing will improve.”</a:t>
            </a:r>
            <a:endParaRPr sz="1100">
              <a:latin typeface="Open Sans"/>
              <a:ea typeface="Open Sans"/>
              <a:cs typeface="Open Sans"/>
              <a:sym typeface="Open Sans"/>
            </a:endParaRPr>
          </a:p>
          <a:p>
            <a:pPr marL="514350" lvl="0" indent="0" algn="just" rtl="0">
              <a:lnSpc>
                <a:spcPct val="140000"/>
              </a:lnSpc>
              <a:spcBef>
                <a:spcPts val="0"/>
              </a:spcBef>
              <a:spcAft>
                <a:spcPts val="0"/>
              </a:spcAft>
              <a:buSzPts val="1400"/>
              <a:buNone/>
            </a:pPr>
            <a:endParaRPr sz="1100">
              <a:latin typeface="Open Sans"/>
              <a:ea typeface="Open Sans"/>
              <a:cs typeface="Open Sans"/>
              <a:sym typeface="Open Sans"/>
            </a:endParaRPr>
          </a:p>
          <a:p>
            <a:pPr marL="571500" lvl="0" indent="0" algn="just" rtl="0">
              <a:lnSpc>
                <a:spcPct val="140000"/>
              </a:lnSpc>
              <a:spcBef>
                <a:spcPts val="0"/>
              </a:spcBef>
              <a:spcAft>
                <a:spcPts val="0"/>
              </a:spcAft>
              <a:buSzPts val="1400"/>
              <a:buNone/>
            </a:pPr>
            <a:r>
              <a:rPr lang="en-SG" sz="1100">
                <a:latin typeface="Open Sans"/>
                <a:ea typeface="Open Sans"/>
                <a:cs typeface="Open Sans"/>
                <a:sym typeface="Open Sans"/>
              </a:rPr>
              <a:t>You may ask the following questions to engage the students’ background knowledge of the lesson. If using technology you may refer to slide 6 of the presentation. Make sure that the students answer the questions in detail.</a:t>
            </a:r>
            <a:endParaRPr sz="1100">
              <a:latin typeface="Open Sans"/>
              <a:ea typeface="Open Sans"/>
              <a:cs typeface="Open Sans"/>
              <a:sym typeface="Open Sans"/>
            </a:endParaRPr>
          </a:p>
          <a:p>
            <a:pPr marL="514350" lvl="0" indent="0" algn="just" rtl="0">
              <a:lnSpc>
                <a:spcPct val="140000"/>
              </a:lnSpc>
              <a:spcBef>
                <a:spcPts val="0"/>
              </a:spcBef>
              <a:spcAft>
                <a:spcPts val="0"/>
              </a:spcAft>
              <a:buClr>
                <a:schemeClr val="dk1"/>
              </a:buClr>
              <a:buSzPts val="1100"/>
              <a:buFont typeface="Arial"/>
              <a:buNone/>
            </a:pP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sz="1100">
              <a:latin typeface="Open Sans"/>
              <a:ea typeface="Open Sans"/>
              <a:cs typeface="Open Sans"/>
              <a:sym typeface="Open Sans"/>
            </a:endParaRPr>
          </a:p>
        </p:txBody>
      </p:sp>
      <p:sp>
        <p:nvSpPr>
          <p:cNvPr id="433" name="Google Shape;433;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3" name="Google Shape;713;p4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14" name="Google Shape;714;p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Google Shape;720;p4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21" name="Google Shape;721;p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4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29" name="Google Shape;729;p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4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36" name="Google Shape;736;p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5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66" name="Google Shape;766;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1" name="Google Shape;771;p5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72" name="Google Shape;772;p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p5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571500" lvl="0" indent="0" algn="just" rtl="0">
              <a:lnSpc>
                <a:spcPct val="140000"/>
              </a:lnSpc>
              <a:spcBef>
                <a:spcPts val="0"/>
              </a:spcBef>
              <a:spcAft>
                <a:spcPts val="0"/>
              </a:spcAft>
              <a:buClr>
                <a:schemeClr val="dk1"/>
              </a:buClr>
              <a:buSzPts val="1100"/>
              <a:buFont typeface="Arial"/>
              <a:buNone/>
            </a:pPr>
            <a:r>
              <a:rPr lang="en-SG" sz="1100">
                <a:latin typeface="Open Sans"/>
                <a:ea typeface="Open Sans"/>
                <a:cs typeface="Open Sans"/>
                <a:sym typeface="Open Sans"/>
              </a:rPr>
              <a:t>The teacher could ask the following questions to check the background knowledge of students about the topic:</a:t>
            </a:r>
            <a:endParaRPr/>
          </a:p>
        </p:txBody>
      </p:sp>
      <p:sp>
        <p:nvSpPr>
          <p:cNvPr id="778" name="Google Shape;778;p5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4" name="Google Shape;784;p5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85" name="Google Shape;785;p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5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92" name="Google Shape;792;p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p5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798" name="Google Shape;798;p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40" name="Google Shape;44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Google Shape;804;p5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05" name="Google Shape;805;p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1" name="Google Shape;811;p5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2" name="Google Shape;812;p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8" name="Google Shape;818;p5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19" name="Google Shape;819;p5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5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26" name="Google Shape;826;p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2" name="Google Shape;832;p6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0" algn="just" rtl="0">
              <a:lnSpc>
                <a:spcPct val="140000"/>
              </a:lnSpc>
              <a:spcBef>
                <a:spcPts val="1000"/>
              </a:spcBef>
              <a:spcAft>
                <a:spcPts val="0"/>
              </a:spcAft>
              <a:buClr>
                <a:schemeClr val="dk1"/>
              </a:buClr>
              <a:buSzPts val="1100"/>
              <a:buFont typeface="Arial"/>
              <a:buNone/>
            </a:pPr>
            <a:r>
              <a:rPr lang="en-SG" sz="1100">
                <a:latin typeface="Open Sans"/>
                <a:ea typeface="Open Sans"/>
                <a:cs typeface="Open Sans"/>
                <a:sym typeface="Open Sans"/>
              </a:rPr>
              <a:t>It is used in place of personal names and if they are followed by personal names</a:t>
            </a: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833" name="Google Shape;833;p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p6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1000"/>
              </a:spcBef>
              <a:spcAft>
                <a:spcPts val="0"/>
              </a:spcAft>
              <a:buSzPts val="1400"/>
              <a:buNone/>
            </a:pP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840" name="Google Shape;840;p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6" name="Google Shape;846;p6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1000"/>
              </a:spcBef>
              <a:spcAft>
                <a:spcPts val="0"/>
              </a:spcAft>
              <a:buSzPts val="1400"/>
              <a:buNone/>
            </a:pP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847" name="Google Shape;847;p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6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1000"/>
              </a:spcBef>
              <a:spcAft>
                <a:spcPts val="0"/>
              </a:spcAft>
              <a:buSzPts val="1400"/>
              <a:buNone/>
            </a:pP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854" name="Google Shape;854;p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0" name="Google Shape;860;p6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1000"/>
              </a:spcBef>
              <a:spcAft>
                <a:spcPts val="0"/>
              </a:spcAft>
              <a:buSzPts val="1400"/>
              <a:buNone/>
            </a:pP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861" name="Google Shape;861;p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p6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just" rtl="0">
              <a:lnSpc>
                <a:spcPct val="140000"/>
              </a:lnSpc>
              <a:spcBef>
                <a:spcPts val="1000"/>
              </a:spcBef>
              <a:spcAft>
                <a:spcPts val="0"/>
              </a:spcAft>
              <a:buSzPts val="1400"/>
              <a:buNone/>
            </a:pPr>
            <a:endParaRPr sz="1100">
              <a:latin typeface="Open Sans"/>
              <a:ea typeface="Open Sans"/>
              <a:cs typeface="Open Sans"/>
              <a:sym typeface="Open Sans"/>
            </a:endParaRPr>
          </a:p>
          <a:p>
            <a:pPr marL="0" lvl="0" indent="0" algn="l" rtl="0">
              <a:lnSpc>
                <a:spcPct val="100000"/>
              </a:lnSpc>
              <a:spcBef>
                <a:spcPts val="0"/>
              </a:spcBef>
              <a:spcAft>
                <a:spcPts val="0"/>
              </a:spcAft>
              <a:buSzPts val="1400"/>
              <a:buNone/>
            </a:pPr>
            <a:endParaRPr/>
          </a:p>
        </p:txBody>
      </p:sp>
      <p:sp>
        <p:nvSpPr>
          <p:cNvPr id="868" name="Google Shape;868;p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47" name="Google Shape;447;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7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98" name="Google Shape;898;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3" name="Google Shape;903;p7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04" name="Google Shape;904;p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p7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10" name="Google Shape;910;p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7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17" name="Google Shape;917;p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4" name="Google Shape;924;p7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25" name="Google Shape;925;p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1" name="Google Shape;931;p7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32" name="Google Shape;932;p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8" name="Google Shape;938;p7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39" name="Google Shape;939;p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p7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46" name="Google Shape;946;p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4" name="Google Shape;954;p7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55" name="Google Shape;955;p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0" name="Google Shape;960;p7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61" name="Google Shape;961;p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SG"/>
              <a:t>Variant spellings occur when a word has more than one accepted spelling.</a:t>
            </a:r>
            <a:endParaRPr/>
          </a:p>
        </p:txBody>
      </p:sp>
      <p:sp>
        <p:nvSpPr>
          <p:cNvPr id="454" name="Google Shape;45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61" name="Google Shape;461;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p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467" name="Google Shape;467;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SG"/>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_2_2">
    <p:spTree>
      <p:nvGrpSpPr>
        <p:cNvPr id="1" name="Shape 15"/>
        <p:cNvGrpSpPr/>
        <p:nvPr/>
      </p:nvGrpSpPr>
      <p:grpSpPr>
        <a:xfrm>
          <a:off x="0" y="0"/>
          <a:ext cx="0" cy="0"/>
          <a:chOff x="0" y="0"/>
          <a:chExt cx="0" cy="0"/>
        </a:xfrm>
      </p:grpSpPr>
      <p:pic>
        <p:nvPicPr>
          <p:cNvPr id="16" name="Google Shape;16;p87"/>
          <p:cNvPicPr preferRelativeResize="0"/>
          <p:nvPr/>
        </p:nvPicPr>
        <p:blipFill rotWithShape="1">
          <a:blip r:embed="rId2">
            <a:alphaModFix/>
          </a:blip>
          <a:srcRect/>
          <a:stretch/>
        </p:blipFill>
        <p:spPr>
          <a:xfrm>
            <a:off x="623750" y="838858"/>
            <a:ext cx="2007577" cy="516850"/>
          </a:xfrm>
          <a:prstGeom prst="rect">
            <a:avLst/>
          </a:prstGeom>
          <a:noFill/>
          <a:ln>
            <a:noFill/>
          </a:ln>
        </p:spPr>
      </p:pic>
      <p:sp>
        <p:nvSpPr>
          <p:cNvPr id="17" name="Google Shape;17;p87"/>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ry it! Solution">
  <p:cSld name="TITLE_1_3_1">
    <p:spTree>
      <p:nvGrpSpPr>
        <p:cNvPr id="1" name="Shape 69"/>
        <p:cNvGrpSpPr/>
        <p:nvPr/>
      </p:nvGrpSpPr>
      <p:grpSpPr>
        <a:xfrm>
          <a:off x="0" y="0"/>
          <a:ext cx="0" cy="0"/>
          <a:chOff x="0" y="0"/>
          <a:chExt cx="0" cy="0"/>
        </a:xfrm>
      </p:grpSpPr>
      <p:sp>
        <p:nvSpPr>
          <p:cNvPr id="70" name="Google Shape;70;p105"/>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 name="Google Shape;71;p10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72" name="Google Shape;72;p105"/>
          <p:cNvPicPr preferRelativeResize="0"/>
          <p:nvPr/>
        </p:nvPicPr>
        <p:blipFill rotWithShape="1">
          <a:blip r:embed="rId3">
            <a:alphaModFix/>
          </a:blip>
          <a:srcRect/>
          <a:stretch/>
        </p:blipFill>
        <p:spPr>
          <a:xfrm>
            <a:off x="310800" y="351425"/>
            <a:ext cx="973398" cy="955975"/>
          </a:xfrm>
          <a:prstGeom prst="rect">
            <a:avLst/>
          </a:prstGeom>
          <a:noFill/>
          <a:ln>
            <a:noFill/>
          </a:ln>
        </p:spPr>
      </p:pic>
      <p:sp>
        <p:nvSpPr>
          <p:cNvPr id="73" name="Google Shape;73;p105"/>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 Solution</a:t>
            </a:r>
            <a:endParaRPr sz="3000" b="1" i="0" u="none" strike="noStrike" cap="none">
              <a:solidFill>
                <a:srgbClr val="FFFFFF"/>
              </a:solidFill>
              <a:latin typeface="Open Sans"/>
              <a:ea typeface="Open Sans"/>
              <a:cs typeface="Open Sans"/>
              <a:sym typeface="Open Sans"/>
            </a:endParaRPr>
          </a:p>
        </p:txBody>
      </p:sp>
      <p:sp>
        <p:nvSpPr>
          <p:cNvPr id="74" name="Google Shape;74;p105"/>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5" name="Google Shape;75;p105"/>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ry it! Answer">
  <p:cSld name="TITLE_1_3_1_2">
    <p:spTree>
      <p:nvGrpSpPr>
        <p:cNvPr id="1" name="Shape 76"/>
        <p:cNvGrpSpPr/>
        <p:nvPr/>
      </p:nvGrpSpPr>
      <p:grpSpPr>
        <a:xfrm>
          <a:off x="0" y="0"/>
          <a:ext cx="0" cy="0"/>
          <a:chOff x="0" y="0"/>
          <a:chExt cx="0" cy="0"/>
        </a:xfrm>
      </p:grpSpPr>
      <p:sp>
        <p:nvSpPr>
          <p:cNvPr id="77" name="Google Shape;77;p106"/>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8" name="Google Shape;78;p106"/>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79" name="Google Shape;79;p106"/>
          <p:cNvPicPr preferRelativeResize="0"/>
          <p:nvPr/>
        </p:nvPicPr>
        <p:blipFill rotWithShape="1">
          <a:blip r:embed="rId3">
            <a:alphaModFix/>
          </a:blip>
          <a:srcRect/>
          <a:stretch/>
        </p:blipFill>
        <p:spPr>
          <a:xfrm>
            <a:off x="310800" y="351425"/>
            <a:ext cx="973398" cy="955975"/>
          </a:xfrm>
          <a:prstGeom prst="rect">
            <a:avLst/>
          </a:prstGeom>
          <a:noFill/>
          <a:ln>
            <a:noFill/>
          </a:ln>
        </p:spPr>
      </p:pic>
      <p:sp>
        <p:nvSpPr>
          <p:cNvPr id="80" name="Google Shape;80;p106"/>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 Answer</a:t>
            </a:r>
            <a:endParaRPr sz="3000" b="1" i="0" u="none" strike="noStrike" cap="none">
              <a:solidFill>
                <a:srgbClr val="FFFFFF"/>
              </a:solidFill>
              <a:latin typeface="Open Sans"/>
              <a:ea typeface="Open Sans"/>
              <a:cs typeface="Open Sans"/>
              <a:sym typeface="Open Sans"/>
            </a:endParaRPr>
          </a:p>
        </p:txBody>
      </p:sp>
      <p:sp>
        <p:nvSpPr>
          <p:cNvPr id="81" name="Google Shape;81;p106"/>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82" name="Google Shape;82;p106"/>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ps">
  <p:cSld name="TITLE_1_3_1_1">
    <p:spTree>
      <p:nvGrpSpPr>
        <p:cNvPr id="1" name="Shape 83"/>
        <p:cNvGrpSpPr/>
        <p:nvPr/>
      </p:nvGrpSpPr>
      <p:grpSpPr>
        <a:xfrm>
          <a:off x="0" y="0"/>
          <a:ext cx="0" cy="0"/>
          <a:chOff x="0" y="0"/>
          <a:chExt cx="0" cy="0"/>
        </a:xfrm>
      </p:grpSpPr>
      <p:sp>
        <p:nvSpPr>
          <p:cNvPr id="84" name="Google Shape;84;p107"/>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5" name="Google Shape;85;p107"/>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86" name="Google Shape;86;p107"/>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87" name="Google Shape;87;p107"/>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Tips</a:t>
            </a:r>
            <a:endParaRPr sz="3000" b="1" i="0" u="none" strike="noStrike" cap="none">
              <a:solidFill>
                <a:srgbClr val="FFFFFF"/>
              </a:solidFill>
              <a:latin typeface="Open Sans"/>
              <a:ea typeface="Open Sans"/>
              <a:cs typeface="Open Sans"/>
              <a:sym typeface="Open Sans"/>
            </a:endParaRPr>
          </a:p>
        </p:txBody>
      </p:sp>
      <p:sp>
        <p:nvSpPr>
          <p:cNvPr id="88" name="Google Shape;88;p107"/>
          <p:cNvSpPr txBox="1">
            <a:spLocks noGrp="1"/>
          </p:cNvSpPr>
          <p:nvPr>
            <p:ph type="body" idx="1"/>
          </p:nvPr>
        </p:nvSpPr>
        <p:spPr>
          <a:xfrm>
            <a:off x="509275" y="1401625"/>
            <a:ext cx="11323800" cy="52413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ynthesis">
  <p:cSld name="TITLE_1_3_1_1_1_2">
    <p:spTree>
      <p:nvGrpSpPr>
        <p:cNvPr id="1" name="Shape 89"/>
        <p:cNvGrpSpPr/>
        <p:nvPr/>
      </p:nvGrpSpPr>
      <p:grpSpPr>
        <a:xfrm>
          <a:off x="0" y="0"/>
          <a:ext cx="0" cy="0"/>
          <a:chOff x="0" y="0"/>
          <a:chExt cx="0" cy="0"/>
        </a:xfrm>
      </p:grpSpPr>
      <p:sp>
        <p:nvSpPr>
          <p:cNvPr id="90" name="Google Shape;90;p108"/>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8"/>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2" name="Google Shape;92;p108"/>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93" name="Google Shape;93;p108"/>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94" name="Google Shape;94;p108"/>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Synthesis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ssential Questions">
  <p:cSld name="TITLE_1_3_1_1_1_3">
    <p:spTree>
      <p:nvGrpSpPr>
        <p:cNvPr id="1" name="Shape 95"/>
        <p:cNvGrpSpPr/>
        <p:nvPr/>
      </p:nvGrpSpPr>
      <p:grpSpPr>
        <a:xfrm>
          <a:off x="0" y="0"/>
          <a:ext cx="0" cy="0"/>
          <a:chOff x="0" y="0"/>
          <a:chExt cx="0" cy="0"/>
        </a:xfrm>
      </p:grpSpPr>
      <p:sp>
        <p:nvSpPr>
          <p:cNvPr id="96" name="Google Shape;96;p109"/>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09"/>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8" name="Google Shape;98;p109"/>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99" name="Google Shape;99;p109"/>
          <p:cNvPicPr preferRelativeResize="0"/>
          <p:nvPr/>
        </p:nvPicPr>
        <p:blipFill rotWithShape="1">
          <a:blip r:embed="rId3">
            <a:alphaModFix/>
          </a:blip>
          <a:srcRect/>
          <a:stretch/>
        </p:blipFill>
        <p:spPr>
          <a:xfrm>
            <a:off x="424450" y="329424"/>
            <a:ext cx="823803" cy="864599"/>
          </a:xfrm>
          <a:prstGeom prst="rect">
            <a:avLst/>
          </a:prstGeom>
          <a:noFill/>
          <a:ln>
            <a:noFill/>
          </a:ln>
        </p:spPr>
      </p:pic>
      <p:sp>
        <p:nvSpPr>
          <p:cNvPr id="100" name="Google Shape;100;p109"/>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o you understand?">
  <p:cSld name="TITLE_1_3_1_1_1">
    <p:spTree>
      <p:nvGrpSpPr>
        <p:cNvPr id="1" name="Shape 101"/>
        <p:cNvGrpSpPr/>
        <p:nvPr/>
      </p:nvGrpSpPr>
      <p:grpSpPr>
        <a:xfrm>
          <a:off x="0" y="0"/>
          <a:ext cx="0" cy="0"/>
          <a:chOff x="0" y="0"/>
          <a:chExt cx="0" cy="0"/>
        </a:xfrm>
      </p:grpSpPr>
      <p:sp>
        <p:nvSpPr>
          <p:cNvPr id="102" name="Google Shape;102;p110"/>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3" name="Google Shape;103;p110"/>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04" name="Google Shape;104;p110"/>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105" name="Google Shape;105;p110"/>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Do You Understand?</a:t>
            </a:r>
            <a:endParaRPr sz="3000" b="1" i="0" u="none" strike="noStrike" cap="none">
              <a:solidFill>
                <a:srgbClr val="FFFFFF"/>
              </a:solidFill>
              <a:latin typeface="Open Sans"/>
              <a:ea typeface="Open Sans"/>
              <a:cs typeface="Open Sans"/>
              <a:sym typeface="Open Sans"/>
            </a:endParaRPr>
          </a:p>
        </p:txBody>
      </p:sp>
      <p:sp>
        <p:nvSpPr>
          <p:cNvPr id="106" name="Google Shape;106;p110"/>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et's Think">
  <p:cSld name="TITLE_1_3_1_1_1_1">
    <p:spTree>
      <p:nvGrpSpPr>
        <p:cNvPr id="1" name="Shape 107"/>
        <p:cNvGrpSpPr/>
        <p:nvPr/>
      </p:nvGrpSpPr>
      <p:grpSpPr>
        <a:xfrm>
          <a:off x="0" y="0"/>
          <a:ext cx="0" cy="0"/>
          <a:chOff x="0" y="0"/>
          <a:chExt cx="0" cy="0"/>
        </a:xfrm>
      </p:grpSpPr>
      <p:sp>
        <p:nvSpPr>
          <p:cNvPr id="108" name="Google Shape;108;p111"/>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9" name="Google Shape;109;p111"/>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10" name="Google Shape;110;p111"/>
          <p:cNvPicPr preferRelativeResize="0"/>
          <p:nvPr/>
        </p:nvPicPr>
        <p:blipFill rotWithShape="1">
          <a:blip r:embed="rId3">
            <a:alphaModFix/>
          </a:blip>
          <a:srcRect/>
          <a:stretch/>
        </p:blipFill>
        <p:spPr>
          <a:xfrm>
            <a:off x="424450" y="329424"/>
            <a:ext cx="823803" cy="864599"/>
          </a:xfrm>
          <a:prstGeom prst="rect">
            <a:avLst/>
          </a:prstGeom>
          <a:noFill/>
          <a:ln>
            <a:noFill/>
          </a:ln>
        </p:spPr>
      </p:pic>
      <p:sp>
        <p:nvSpPr>
          <p:cNvPr id="111" name="Google Shape;111;p111"/>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Let’s Think</a:t>
            </a:r>
            <a:endParaRPr sz="3000" b="1" i="0" u="none" strike="noStrike" cap="none">
              <a:solidFill>
                <a:srgbClr val="FFFFFF"/>
              </a:solidFill>
              <a:latin typeface="Open Sans"/>
              <a:ea typeface="Open Sans"/>
              <a:cs typeface="Open Sans"/>
              <a:sym typeface="Open Sans"/>
            </a:endParaRPr>
          </a:p>
        </p:txBody>
      </p:sp>
      <p:sp>
        <p:nvSpPr>
          <p:cNvPr id="112" name="Google Shape;112;p111"/>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et's Practice">
  <p:cSld name="TITLE_1_3_1_1_1_1_1_1_2">
    <p:spTree>
      <p:nvGrpSpPr>
        <p:cNvPr id="1" name="Shape 113"/>
        <p:cNvGrpSpPr/>
        <p:nvPr/>
      </p:nvGrpSpPr>
      <p:grpSpPr>
        <a:xfrm>
          <a:off x="0" y="0"/>
          <a:ext cx="0" cy="0"/>
          <a:chOff x="0" y="0"/>
          <a:chExt cx="0" cy="0"/>
        </a:xfrm>
      </p:grpSpPr>
      <p:sp>
        <p:nvSpPr>
          <p:cNvPr id="114" name="Google Shape;114;p112"/>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15" name="Google Shape;115;p112"/>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12"/>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7" name="Google Shape;117;p112"/>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18" name="Google Shape;118;p112"/>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119" name="Google Shape;119;p112"/>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Let’s Practice</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uide Questions">
  <p:cSld name="TITLE_1_3_1_1_1_1_1_1">
    <p:spTree>
      <p:nvGrpSpPr>
        <p:cNvPr id="1" name="Shape 120"/>
        <p:cNvGrpSpPr/>
        <p:nvPr/>
      </p:nvGrpSpPr>
      <p:grpSpPr>
        <a:xfrm>
          <a:off x="0" y="0"/>
          <a:ext cx="0" cy="0"/>
          <a:chOff x="0" y="0"/>
          <a:chExt cx="0" cy="0"/>
        </a:xfrm>
      </p:grpSpPr>
      <p:sp>
        <p:nvSpPr>
          <p:cNvPr id="121" name="Google Shape;121;p113"/>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22" name="Google Shape;122;p113"/>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13"/>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113"/>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25" name="Google Shape;125;p113"/>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126" name="Google Shape;126;p113"/>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Guide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hallenge Yourself">
  <p:cSld name="TITLE_1_3_1_1_1_1_1_1_3">
    <p:spTree>
      <p:nvGrpSpPr>
        <p:cNvPr id="1" name="Shape 127"/>
        <p:cNvGrpSpPr/>
        <p:nvPr/>
      </p:nvGrpSpPr>
      <p:grpSpPr>
        <a:xfrm>
          <a:off x="0" y="0"/>
          <a:ext cx="0" cy="0"/>
          <a:chOff x="0" y="0"/>
          <a:chExt cx="0" cy="0"/>
        </a:xfrm>
      </p:grpSpPr>
      <p:sp>
        <p:nvSpPr>
          <p:cNvPr id="128" name="Google Shape;128;p114"/>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9" name="Google Shape;129;p11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30" name="Google Shape;130;p114"/>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131" name="Google Shape;131;p114"/>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Challenge Yourself</a:t>
            </a:r>
            <a:endParaRPr sz="3000" b="1" i="0" u="none" strike="noStrike" cap="none">
              <a:solidFill>
                <a:srgbClr val="FFFFFF"/>
              </a:solidFill>
              <a:latin typeface="Open Sans"/>
              <a:ea typeface="Open Sans"/>
              <a:cs typeface="Open Sans"/>
              <a:sym typeface="Open Sans"/>
            </a:endParaRPr>
          </a:p>
        </p:txBody>
      </p:sp>
      <p:sp>
        <p:nvSpPr>
          <p:cNvPr id="132" name="Google Shape;132;p114"/>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33" name="Google Shape;133;p114"/>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arm Up">
  <p:cSld name="TITLE_1_3_2">
    <p:spTree>
      <p:nvGrpSpPr>
        <p:cNvPr id="1" name="Shape 18"/>
        <p:cNvGrpSpPr/>
        <p:nvPr/>
      </p:nvGrpSpPr>
      <p:grpSpPr>
        <a:xfrm>
          <a:off x="0" y="0"/>
          <a:ext cx="0" cy="0"/>
          <a:chOff x="0" y="0"/>
          <a:chExt cx="0" cy="0"/>
        </a:xfrm>
      </p:grpSpPr>
      <p:sp>
        <p:nvSpPr>
          <p:cNvPr id="19" name="Google Shape;19;p88"/>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88"/>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21" name="Google Shape;21;p88"/>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22" name="Google Shape;22;p88"/>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a:t>
            </a:r>
            <a:endParaRPr sz="3000" b="1" i="0" u="none" strike="noStrike" cap="none">
              <a:solidFill>
                <a:srgbClr val="FFFFFF"/>
              </a:solidFill>
              <a:latin typeface="Open Sans"/>
              <a:ea typeface="Open Sans"/>
              <a:cs typeface="Open Sans"/>
              <a:sym typeface="Open Sans"/>
            </a:endParaRPr>
          </a:p>
        </p:txBody>
      </p:sp>
      <p:sp>
        <p:nvSpPr>
          <p:cNvPr id="23" name="Google Shape;23;p88"/>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8"/>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 name="Google Shape;25;p88"/>
          <p:cNvPicPr preferRelativeResize="0"/>
          <p:nvPr/>
        </p:nvPicPr>
        <p:blipFill rotWithShape="1">
          <a:blip r:embed="rId4">
            <a:alphaModFix/>
          </a:blip>
          <a:srcRect/>
          <a:stretch/>
        </p:blipFill>
        <p:spPr>
          <a:xfrm>
            <a:off x="10200700" y="740900"/>
            <a:ext cx="1317227" cy="339100"/>
          </a:xfrm>
          <a:prstGeom prst="rect">
            <a:avLst/>
          </a:prstGeom>
          <a:noFill/>
          <a:ln>
            <a:noFill/>
          </a:ln>
        </p:spPr>
      </p:pic>
      <p:pic>
        <p:nvPicPr>
          <p:cNvPr id="26" name="Google Shape;26;p88"/>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27" name="Google Shape;27;p88"/>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Warm-Up</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heck Your Understanding">
  <p:cSld name="TITLE_1_3_1_1_1_1_1_1_1">
    <p:spTree>
      <p:nvGrpSpPr>
        <p:cNvPr id="1" name="Shape 134"/>
        <p:cNvGrpSpPr/>
        <p:nvPr/>
      </p:nvGrpSpPr>
      <p:grpSpPr>
        <a:xfrm>
          <a:off x="0" y="0"/>
          <a:ext cx="0" cy="0"/>
          <a:chOff x="0" y="0"/>
          <a:chExt cx="0" cy="0"/>
        </a:xfrm>
      </p:grpSpPr>
      <p:sp>
        <p:nvSpPr>
          <p:cNvPr id="135" name="Google Shape;135;p115"/>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11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37" name="Google Shape;137;p115"/>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138" name="Google Shape;138;p115"/>
          <p:cNvSpPr txBox="1"/>
          <p:nvPr/>
        </p:nvSpPr>
        <p:spPr>
          <a:xfrm>
            <a:off x="1184501" y="537025"/>
            <a:ext cx="61056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Check Your Understanding</a:t>
            </a:r>
            <a:endParaRPr sz="3000" b="1" i="0" u="none" strike="noStrike" cap="none">
              <a:solidFill>
                <a:srgbClr val="FFFFFF"/>
              </a:solidFill>
              <a:latin typeface="Open Sans"/>
              <a:ea typeface="Open Sans"/>
              <a:cs typeface="Open Sans"/>
              <a:sym typeface="Open Sans"/>
            </a:endParaRPr>
          </a:p>
        </p:txBody>
      </p:sp>
      <p:sp>
        <p:nvSpPr>
          <p:cNvPr id="139" name="Google Shape;139;p115"/>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40" name="Google Shape;140;p115"/>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Credits">
  <p:cSld name="TITLE_1_3_1_1_1_1_1_2">
    <p:spTree>
      <p:nvGrpSpPr>
        <p:cNvPr id="1" name="Shape 141"/>
        <p:cNvGrpSpPr/>
        <p:nvPr/>
      </p:nvGrpSpPr>
      <p:grpSpPr>
        <a:xfrm>
          <a:off x="0" y="0"/>
          <a:ext cx="0" cy="0"/>
          <a:chOff x="0" y="0"/>
          <a:chExt cx="0" cy="0"/>
        </a:xfrm>
      </p:grpSpPr>
      <p:sp>
        <p:nvSpPr>
          <p:cNvPr id="142" name="Google Shape;142;p116"/>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 name="Google Shape;143;p116"/>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44" name="Google Shape;144;p116"/>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145" name="Google Shape;145;p116"/>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Photo Credits</a:t>
            </a:r>
            <a:endParaRPr sz="3000" b="1" i="0" u="none" strike="noStrike" cap="none">
              <a:solidFill>
                <a:srgbClr val="FFFFFF"/>
              </a:solidFill>
              <a:latin typeface="Open Sans"/>
              <a:ea typeface="Open Sans"/>
              <a:cs typeface="Open Sans"/>
              <a:sym typeface="Open Sans"/>
            </a:endParaRPr>
          </a:p>
        </p:txBody>
      </p:sp>
      <p:sp>
        <p:nvSpPr>
          <p:cNvPr id="146" name="Google Shape;146;p116"/>
          <p:cNvSpPr txBox="1">
            <a:spLocks noGrp="1"/>
          </p:cNvSpPr>
          <p:nvPr>
            <p:ph type="body" idx="1"/>
          </p:nvPr>
        </p:nvSpPr>
        <p:spPr>
          <a:xfrm>
            <a:off x="509275" y="1489550"/>
            <a:ext cx="11323800" cy="5153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Credit">
  <p:cSld name="TITLE_1_3_1_1_1_1_1_2_2">
    <p:spTree>
      <p:nvGrpSpPr>
        <p:cNvPr id="1" name="Shape 147"/>
        <p:cNvGrpSpPr/>
        <p:nvPr/>
      </p:nvGrpSpPr>
      <p:grpSpPr>
        <a:xfrm>
          <a:off x="0" y="0"/>
          <a:ext cx="0" cy="0"/>
          <a:chOff x="0" y="0"/>
          <a:chExt cx="0" cy="0"/>
        </a:xfrm>
      </p:grpSpPr>
      <p:sp>
        <p:nvSpPr>
          <p:cNvPr id="148" name="Google Shape;148;p11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 name="Google Shape;149;p117"/>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50" name="Google Shape;150;p117"/>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151" name="Google Shape;151;p117"/>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Photo Credit</a:t>
            </a:r>
            <a:endParaRPr sz="3000" b="1" i="0" u="none" strike="noStrike" cap="none">
              <a:solidFill>
                <a:srgbClr val="FFFFFF"/>
              </a:solidFill>
              <a:latin typeface="Open Sans"/>
              <a:ea typeface="Open Sans"/>
              <a:cs typeface="Open Sans"/>
              <a:sym typeface="Open Sans"/>
            </a:endParaRPr>
          </a:p>
        </p:txBody>
      </p:sp>
      <p:sp>
        <p:nvSpPr>
          <p:cNvPr id="152" name="Google Shape;152;p117"/>
          <p:cNvSpPr txBox="1">
            <a:spLocks noGrp="1"/>
          </p:cNvSpPr>
          <p:nvPr>
            <p:ph type="body" idx="1"/>
          </p:nvPr>
        </p:nvSpPr>
        <p:spPr>
          <a:xfrm>
            <a:off x="509275" y="1489550"/>
            <a:ext cx="11323800" cy="5153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ipper side">
  <p:cSld name="TITLE_1_3_1_1_1_1_1_1_1_1">
    <p:spTree>
      <p:nvGrpSpPr>
        <p:cNvPr id="1" name="Shape 153"/>
        <p:cNvGrpSpPr/>
        <p:nvPr/>
      </p:nvGrpSpPr>
      <p:grpSpPr>
        <a:xfrm>
          <a:off x="0" y="0"/>
          <a:ext cx="0" cy="0"/>
          <a:chOff x="0" y="0"/>
          <a:chExt cx="0" cy="0"/>
        </a:xfrm>
      </p:grpSpPr>
      <p:sp>
        <p:nvSpPr>
          <p:cNvPr id="154" name="Google Shape;154;p118"/>
          <p:cNvSpPr/>
          <p:nvPr/>
        </p:nvSpPr>
        <p:spPr>
          <a:xfrm flipH="1">
            <a:off x="10438200" y="0"/>
            <a:ext cx="17538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5" name="Google Shape;155;p118"/>
          <p:cNvPicPr preferRelativeResize="0"/>
          <p:nvPr/>
        </p:nvPicPr>
        <p:blipFill rotWithShape="1">
          <a:blip r:embed="rId2">
            <a:alphaModFix/>
          </a:blip>
          <a:srcRect/>
          <a:stretch/>
        </p:blipFill>
        <p:spPr>
          <a:xfrm>
            <a:off x="10656475" y="5945405"/>
            <a:ext cx="1317227" cy="339100"/>
          </a:xfrm>
          <a:prstGeom prst="rect">
            <a:avLst/>
          </a:prstGeom>
          <a:noFill/>
          <a:ln>
            <a:noFill/>
          </a:ln>
        </p:spPr>
      </p:pic>
      <p:sp>
        <p:nvSpPr>
          <p:cNvPr id="156" name="Google Shape;156;p118"/>
          <p:cNvSpPr txBox="1">
            <a:spLocks noGrp="1"/>
          </p:cNvSpPr>
          <p:nvPr>
            <p:ph type="body" idx="1"/>
          </p:nvPr>
        </p:nvSpPr>
        <p:spPr>
          <a:xfrm>
            <a:off x="534725" y="1362375"/>
            <a:ext cx="9525300" cy="52167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57" name="Google Shape;157;p118"/>
          <p:cNvSpPr txBox="1">
            <a:spLocks noGrp="1"/>
          </p:cNvSpPr>
          <p:nvPr>
            <p:ph type="title"/>
          </p:nvPr>
        </p:nvSpPr>
        <p:spPr>
          <a:xfrm>
            <a:off x="534725" y="382875"/>
            <a:ext cx="95682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Reminder">
  <p:cSld name="TITLE_1_3_1_1_1_1_1_1_1_1_1_2">
    <p:spTree>
      <p:nvGrpSpPr>
        <p:cNvPr id="1" name="Shape 158"/>
        <p:cNvGrpSpPr/>
        <p:nvPr/>
      </p:nvGrpSpPr>
      <p:grpSpPr>
        <a:xfrm>
          <a:off x="0" y="0"/>
          <a:ext cx="0" cy="0"/>
          <a:chOff x="0" y="0"/>
          <a:chExt cx="0" cy="0"/>
        </a:xfrm>
      </p:grpSpPr>
      <p:sp>
        <p:nvSpPr>
          <p:cNvPr id="159" name="Google Shape;159;p119"/>
          <p:cNvSpPr/>
          <p:nvPr/>
        </p:nvSpPr>
        <p:spPr>
          <a:xfrm flipH="1">
            <a:off x="0" y="0"/>
            <a:ext cx="121920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 name="Google Shape;160;p119"/>
          <p:cNvPicPr preferRelativeResize="0"/>
          <p:nvPr/>
        </p:nvPicPr>
        <p:blipFill rotWithShape="1">
          <a:blip r:embed="rId2">
            <a:alphaModFix/>
          </a:blip>
          <a:srcRect/>
          <a:stretch/>
        </p:blipFill>
        <p:spPr>
          <a:xfrm>
            <a:off x="10504075" y="6097805"/>
            <a:ext cx="1317227" cy="339100"/>
          </a:xfrm>
          <a:prstGeom prst="rect">
            <a:avLst/>
          </a:prstGeom>
          <a:noFill/>
          <a:ln>
            <a:noFill/>
          </a:ln>
        </p:spPr>
      </p:pic>
      <p:sp>
        <p:nvSpPr>
          <p:cNvPr id="161" name="Google Shape;161;p119"/>
          <p:cNvSpPr txBox="1">
            <a:spLocks noGrp="1"/>
          </p:cNvSpPr>
          <p:nvPr>
            <p:ph type="title"/>
          </p:nvPr>
        </p:nvSpPr>
        <p:spPr>
          <a:xfrm>
            <a:off x="534725" y="382875"/>
            <a:ext cx="11196600" cy="5369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4400"/>
              <a:buNone/>
              <a:defRPr sz="3600" b="1">
                <a:solidFill>
                  <a:srgbClr val="FFFFFF"/>
                </a:solidFill>
                <a:latin typeface="Open Sans"/>
                <a:ea typeface="Open Sans"/>
                <a:cs typeface="Open Sans"/>
                <a:sym typeface="Open Sans"/>
              </a:defRPr>
            </a:lvl1pPr>
            <a:lvl2pPr lvl="1" algn="ctr">
              <a:lnSpc>
                <a:spcPct val="100000"/>
              </a:lnSpc>
              <a:spcBef>
                <a:spcPts val="0"/>
              </a:spcBef>
              <a:spcAft>
                <a:spcPts val="0"/>
              </a:spcAft>
              <a:buSzPts val="1400"/>
              <a:buNone/>
              <a:defRPr>
                <a:solidFill>
                  <a:srgbClr val="FFFFFF"/>
                </a:solidFill>
              </a:defRPr>
            </a:lvl2pPr>
            <a:lvl3pPr lvl="2" algn="ctr">
              <a:lnSpc>
                <a:spcPct val="100000"/>
              </a:lnSpc>
              <a:spcBef>
                <a:spcPts val="0"/>
              </a:spcBef>
              <a:spcAft>
                <a:spcPts val="0"/>
              </a:spcAft>
              <a:buSzPts val="1400"/>
              <a:buNone/>
              <a:defRPr>
                <a:solidFill>
                  <a:srgbClr val="FFFFFF"/>
                </a:solidFill>
              </a:defRPr>
            </a:lvl3pPr>
            <a:lvl4pPr lvl="3" algn="ctr">
              <a:lnSpc>
                <a:spcPct val="100000"/>
              </a:lnSpc>
              <a:spcBef>
                <a:spcPts val="0"/>
              </a:spcBef>
              <a:spcAft>
                <a:spcPts val="0"/>
              </a:spcAft>
              <a:buSzPts val="1400"/>
              <a:buNone/>
              <a:defRPr>
                <a:solidFill>
                  <a:srgbClr val="FFFFFF"/>
                </a:solidFill>
              </a:defRPr>
            </a:lvl4pPr>
            <a:lvl5pPr lvl="4" algn="ctr">
              <a:lnSpc>
                <a:spcPct val="100000"/>
              </a:lnSpc>
              <a:spcBef>
                <a:spcPts val="0"/>
              </a:spcBef>
              <a:spcAft>
                <a:spcPts val="0"/>
              </a:spcAft>
              <a:buSzPts val="1400"/>
              <a:buNone/>
              <a:defRPr>
                <a:solidFill>
                  <a:srgbClr val="FFFFFF"/>
                </a:solidFill>
              </a:defRPr>
            </a:lvl5pPr>
            <a:lvl6pPr lvl="5" algn="ctr">
              <a:lnSpc>
                <a:spcPct val="100000"/>
              </a:lnSpc>
              <a:spcBef>
                <a:spcPts val="0"/>
              </a:spcBef>
              <a:spcAft>
                <a:spcPts val="0"/>
              </a:spcAft>
              <a:buSzPts val="1400"/>
              <a:buNone/>
              <a:defRPr>
                <a:solidFill>
                  <a:srgbClr val="FFFFFF"/>
                </a:solidFill>
              </a:defRPr>
            </a:lvl6pPr>
            <a:lvl7pPr lvl="6" algn="ctr">
              <a:lnSpc>
                <a:spcPct val="100000"/>
              </a:lnSpc>
              <a:spcBef>
                <a:spcPts val="0"/>
              </a:spcBef>
              <a:spcAft>
                <a:spcPts val="0"/>
              </a:spcAft>
              <a:buSzPts val="1400"/>
              <a:buNone/>
              <a:defRPr>
                <a:solidFill>
                  <a:srgbClr val="FFFFFF"/>
                </a:solidFill>
              </a:defRPr>
            </a:lvl7pPr>
            <a:lvl8pPr lvl="7" algn="ctr">
              <a:lnSpc>
                <a:spcPct val="100000"/>
              </a:lnSpc>
              <a:spcBef>
                <a:spcPts val="0"/>
              </a:spcBef>
              <a:spcAft>
                <a:spcPts val="0"/>
              </a:spcAft>
              <a:buSzPts val="1400"/>
              <a:buNone/>
              <a:defRPr>
                <a:solidFill>
                  <a:srgbClr val="FFFFFF"/>
                </a:solidFill>
              </a:defRPr>
            </a:lvl8pPr>
            <a:lvl9pPr lvl="8" algn="ctr">
              <a:lnSpc>
                <a:spcPct val="100000"/>
              </a:lnSpc>
              <a:spcBef>
                <a:spcPts val="0"/>
              </a:spcBef>
              <a:spcAft>
                <a:spcPts val="0"/>
              </a:spcAft>
              <a:buSzPts val="1400"/>
              <a:buNone/>
              <a:defRPr>
                <a:solidFill>
                  <a:srgbClr val="FFFFFF"/>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roduction Slides - Photo on the Right (25:75)">
  <p:cSld name="TITLE_1_3_1_1_1_1_1_1_1_1_1_1_1_1_1_2_1">
    <p:spTree>
      <p:nvGrpSpPr>
        <p:cNvPr id="1" name="Shape 162"/>
        <p:cNvGrpSpPr/>
        <p:nvPr/>
      </p:nvGrpSpPr>
      <p:grpSpPr>
        <a:xfrm>
          <a:off x="0" y="0"/>
          <a:ext cx="0" cy="0"/>
          <a:chOff x="0" y="0"/>
          <a:chExt cx="0" cy="0"/>
        </a:xfrm>
      </p:grpSpPr>
      <p:sp>
        <p:nvSpPr>
          <p:cNvPr id="163" name="Google Shape;163;p120"/>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120"/>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65" name="Google Shape;165;p120"/>
          <p:cNvSpPr txBox="1">
            <a:spLocks noGrp="1"/>
          </p:cNvSpPr>
          <p:nvPr>
            <p:ph type="body" idx="1"/>
          </p:nvPr>
        </p:nvSpPr>
        <p:spPr>
          <a:xfrm>
            <a:off x="424027" y="355325"/>
            <a:ext cx="8046000" cy="45324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ntroduction Slides - Photo on the Left (25:75)">
  <p:cSld name="TITLE_1_3_1_1_1_1_1_1_1_1_1_1_1_1_1_2">
    <p:spTree>
      <p:nvGrpSpPr>
        <p:cNvPr id="1" name="Shape 166"/>
        <p:cNvGrpSpPr/>
        <p:nvPr/>
      </p:nvGrpSpPr>
      <p:grpSpPr>
        <a:xfrm>
          <a:off x="0" y="0"/>
          <a:ext cx="0" cy="0"/>
          <a:chOff x="0" y="0"/>
          <a:chExt cx="0" cy="0"/>
        </a:xfrm>
      </p:grpSpPr>
      <p:sp>
        <p:nvSpPr>
          <p:cNvPr id="167" name="Google Shape;167;p121"/>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8" name="Google Shape;168;p121"/>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69" name="Google Shape;169;p121"/>
          <p:cNvSpPr txBox="1">
            <a:spLocks noGrp="1"/>
          </p:cNvSpPr>
          <p:nvPr>
            <p:ph type="body" idx="1"/>
          </p:nvPr>
        </p:nvSpPr>
        <p:spPr>
          <a:xfrm>
            <a:off x="3775300" y="355325"/>
            <a:ext cx="8046000" cy="45324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troduction Slides - Photo on the left (75:25)">
  <p:cSld name="TITLE_1_3_1_1_1_1_1_1_1_1_1_1_1_1_1">
    <p:spTree>
      <p:nvGrpSpPr>
        <p:cNvPr id="1" name="Shape 170"/>
        <p:cNvGrpSpPr/>
        <p:nvPr/>
      </p:nvGrpSpPr>
      <p:grpSpPr>
        <a:xfrm>
          <a:off x="0" y="0"/>
          <a:ext cx="0" cy="0"/>
          <a:chOff x="0" y="0"/>
          <a:chExt cx="0" cy="0"/>
        </a:xfrm>
      </p:grpSpPr>
      <p:sp>
        <p:nvSpPr>
          <p:cNvPr id="171" name="Google Shape;171;p122"/>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2" name="Google Shape;172;p122"/>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73" name="Google Shape;173;p122"/>
          <p:cNvSpPr txBox="1">
            <a:spLocks noGrp="1"/>
          </p:cNvSpPr>
          <p:nvPr>
            <p:ph type="body" idx="1"/>
          </p:nvPr>
        </p:nvSpPr>
        <p:spPr>
          <a:xfrm>
            <a:off x="8394400" y="1306225"/>
            <a:ext cx="3426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roduction Slides - Photo on the Right (75:25)">
  <p:cSld name="TITLE_1_3_1_1_1_1_1_1_1_1_1_1_1_1_1_1">
    <p:spTree>
      <p:nvGrpSpPr>
        <p:cNvPr id="1" name="Shape 174"/>
        <p:cNvGrpSpPr/>
        <p:nvPr/>
      </p:nvGrpSpPr>
      <p:grpSpPr>
        <a:xfrm>
          <a:off x="0" y="0"/>
          <a:ext cx="0" cy="0"/>
          <a:chOff x="0" y="0"/>
          <a:chExt cx="0" cy="0"/>
        </a:xfrm>
      </p:grpSpPr>
      <p:sp>
        <p:nvSpPr>
          <p:cNvPr id="175" name="Google Shape;175;p123"/>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6" name="Google Shape;176;p123"/>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77" name="Google Shape;177;p123"/>
          <p:cNvSpPr txBox="1">
            <a:spLocks noGrp="1"/>
          </p:cNvSpPr>
          <p:nvPr>
            <p:ph type="body" idx="1"/>
          </p:nvPr>
        </p:nvSpPr>
        <p:spPr>
          <a:xfrm>
            <a:off x="501485" y="1272900"/>
            <a:ext cx="3426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hoto left">
  <p:cSld name="TITLE_1_3_1_1_1_1_1_1_1_1_1_1_1_1">
    <p:spTree>
      <p:nvGrpSpPr>
        <p:cNvPr id="1" name="Shape 178"/>
        <p:cNvGrpSpPr/>
        <p:nvPr/>
      </p:nvGrpSpPr>
      <p:grpSpPr>
        <a:xfrm>
          <a:off x="0" y="0"/>
          <a:ext cx="0" cy="0"/>
          <a:chOff x="0" y="0"/>
          <a:chExt cx="0" cy="0"/>
        </a:xfrm>
      </p:grpSpPr>
      <p:sp>
        <p:nvSpPr>
          <p:cNvPr id="179" name="Google Shape;179;p124"/>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0" name="Google Shape;180;p124"/>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81" name="Google Shape;181;p124"/>
          <p:cNvSpPr txBox="1">
            <a:spLocks noGrp="1"/>
          </p:cNvSpPr>
          <p:nvPr>
            <p:ph type="body" idx="1"/>
          </p:nvPr>
        </p:nvSpPr>
        <p:spPr>
          <a:xfrm>
            <a:off x="5937400" y="1272900"/>
            <a:ext cx="5883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ipper Bottom">
  <p:cSld name="TITLE_1_3_1_1_1_1_1_1_1_1_1_1">
    <p:spTree>
      <p:nvGrpSpPr>
        <p:cNvPr id="1" name="Shape 28"/>
        <p:cNvGrpSpPr/>
        <p:nvPr/>
      </p:nvGrpSpPr>
      <p:grpSpPr>
        <a:xfrm>
          <a:off x="0" y="0"/>
          <a:ext cx="0" cy="0"/>
          <a:chOff x="0" y="0"/>
          <a:chExt cx="0" cy="0"/>
        </a:xfrm>
      </p:grpSpPr>
      <p:sp>
        <p:nvSpPr>
          <p:cNvPr id="29" name="Google Shape;29;p89"/>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 name="Google Shape;30;p89"/>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31" name="Google Shape;31;p89"/>
          <p:cNvSpPr txBox="1">
            <a:spLocks noGrp="1"/>
          </p:cNvSpPr>
          <p:nvPr>
            <p:ph type="body" idx="1"/>
          </p:nvPr>
        </p:nvSpPr>
        <p:spPr>
          <a:xfrm>
            <a:off x="534725" y="1261792"/>
            <a:ext cx="11070600" cy="46809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2" name="Google Shape;32;p89"/>
          <p:cNvSpPr txBox="1">
            <a:spLocks noGrp="1"/>
          </p:cNvSpPr>
          <p:nvPr>
            <p:ph type="title"/>
          </p:nvPr>
        </p:nvSpPr>
        <p:spPr>
          <a:xfrm>
            <a:off x="534725" y="382875"/>
            <a:ext cx="11120400" cy="8790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hoto right">
  <p:cSld name="TITLE_1_3_1_1_1_1_1_1_1_1_1_1_1">
    <p:spTree>
      <p:nvGrpSpPr>
        <p:cNvPr id="1" name="Shape 182"/>
        <p:cNvGrpSpPr/>
        <p:nvPr/>
      </p:nvGrpSpPr>
      <p:grpSpPr>
        <a:xfrm>
          <a:off x="0" y="0"/>
          <a:ext cx="0" cy="0"/>
          <a:chOff x="0" y="0"/>
          <a:chExt cx="0" cy="0"/>
        </a:xfrm>
      </p:grpSpPr>
      <p:sp>
        <p:nvSpPr>
          <p:cNvPr id="183" name="Google Shape;183;p125"/>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4" name="Google Shape;184;p125"/>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85" name="Google Shape;185;p125"/>
          <p:cNvSpPr txBox="1">
            <a:spLocks noGrp="1"/>
          </p:cNvSpPr>
          <p:nvPr>
            <p:ph type="body" idx="1"/>
          </p:nvPr>
        </p:nvSpPr>
        <p:spPr>
          <a:xfrm>
            <a:off x="534725" y="1261800"/>
            <a:ext cx="5883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roduction Slides - Landscape Photo with Text Above">
  <p:cSld name="TITLE_1_3_1_1_1_1_1_1_1_1_1_1_1_2_1">
    <p:spTree>
      <p:nvGrpSpPr>
        <p:cNvPr id="1" name="Shape 186"/>
        <p:cNvGrpSpPr/>
        <p:nvPr/>
      </p:nvGrpSpPr>
      <p:grpSpPr>
        <a:xfrm>
          <a:off x="0" y="0"/>
          <a:ext cx="0" cy="0"/>
          <a:chOff x="0" y="0"/>
          <a:chExt cx="0" cy="0"/>
        </a:xfrm>
      </p:grpSpPr>
      <p:sp>
        <p:nvSpPr>
          <p:cNvPr id="187" name="Google Shape;187;p126"/>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8" name="Google Shape;188;p126"/>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89" name="Google Shape;189;p126"/>
          <p:cNvSpPr txBox="1">
            <a:spLocks noGrp="1"/>
          </p:cNvSpPr>
          <p:nvPr>
            <p:ph type="body" idx="1"/>
          </p:nvPr>
        </p:nvSpPr>
        <p:spPr>
          <a:xfrm>
            <a:off x="534725" y="271221"/>
            <a:ext cx="11286600" cy="15456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roduction Slides - Landscape Photo with Text Below">
  <p:cSld name="TITLE_1_3_1_1_1_1_1_1_1_1_1_1_1_2">
    <p:spTree>
      <p:nvGrpSpPr>
        <p:cNvPr id="1" name="Shape 190"/>
        <p:cNvGrpSpPr/>
        <p:nvPr/>
      </p:nvGrpSpPr>
      <p:grpSpPr>
        <a:xfrm>
          <a:off x="0" y="0"/>
          <a:ext cx="0" cy="0"/>
          <a:chOff x="0" y="0"/>
          <a:chExt cx="0" cy="0"/>
        </a:xfrm>
      </p:grpSpPr>
      <p:sp>
        <p:nvSpPr>
          <p:cNvPr id="191" name="Google Shape;191;p127"/>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2" name="Google Shape;192;p127"/>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193" name="Google Shape;193;p127"/>
          <p:cNvSpPr txBox="1">
            <a:spLocks noGrp="1"/>
          </p:cNvSpPr>
          <p:nvPr>
            <p:ph type="body" idx="1"/>
          </p:nvPr>
        </p:nvSpPr>
        <p:spPr>
          <a:xfrm>
            <a:off x="534725" y="4397125"/>
            <a:ext cx="11286600" cy="15456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roduction Slides - Text only">
  <p:cSld name="CUSTOM_60">
    <p:spTree>
      <p:nvGrpSpPr>
        <p:cNvPr id="1" name="Shape 194"/>
        <p:cNvGrpSpPr/>
        <p:nvPr/>
      </p:nvGrpSpPr>
      <p:grpSpPr>
        <a:xfrm>
          <a:off x="0" y="0"/>
          <a:ext cx="0" cy="0"/>
          <a:chOff x="0" y="0"/>
          <a:chExt cx="0" cy="0"/>
        </a:xfrm>
      </p:grpSpPr>
      <p:sp>
        <p:nvSpPr>
          <p:cNvPr id="195" name="Google Shape;195;p128"/>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000000"/>
              </a:solidFill>
              <a:latin typeface="Open Sans"/>
              <a:ea typeface="Open Sans"/>
              <a:cs typeface="Open Sans"/>
              <a:sym typeface="Open Sans"/>
            </a:endParaRPr>
          </a:p>
        </p:txBody>
      </p:sp>
      <p:cxnSp>
        <p:nvCxnSpPr>
          <p:cNvPr id="196" name="Google Shape;196;p128"/>
          <p:cNvCxnSpPr/>
          <p:nvPr/>
        </p:nvCxnSpPr>
        <p:spPr>
          <a:xfrm>
            <a:off x="659400" y="1677433"/>
            <a:ext cx="901500" cy="0"/>
          </a:xfrm>
          <a:prstGeom prst="straightConnector1">
            <a:avLst/>
          </a:prstGeom>
          <a:noFill/>
          <a:ln w="76200" cap="flat" cmpd="sng">
            <a:solidFill>
              <a:srgbClr val="00C2C9"/>
            </a:solidFill>
            <a:prstDash val="solid"/>
            <a:round/>
            <a:headEnd type="none" w="sm" len="sm"/>
            <a:tailEnd type="none" w="sm" len="sm"/>
          </a:ln>
        </p:spPr>
      </p:cxnSp>
      <p:pic>
        <p:nvPicPr>
          <p:cNvPr id="197" name="Google Shape;197;p128"/>
          <p:cNvPicPr preferRelativeResize="0"/>
          <p:nvPr/>
        </p:nvPicPr>
        <p:blipFill rotWithShape="1">
          <a:blip r:embed="rId2">
            <a:alphaModFix/>
          </a:blip>
          <a:srcRect/>
          <a:stretch/>
        </p:blipFill>
        <p:spPr>
          <a:xfrm>
            <a:off x="10555933" y="6467400"/>
            <a:ext cx="917070" cy="228434"/>
          </a:xfrm>
          <a:prstGeom prst="rect">
            <a:avLst/>
          </a:prstGeom>
          <a:noFill/>
          <a:ln>
            <a:noFill/>
          </a:ln>
        </p:spPr>
      </p:pic>
      <p:sp>
        <p:nvSpPr>
          <p:cNvPr id="198" name="Google Shape;198;p128"/>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000000"/>
              </a:solidFill>
              <a:latin typeface="Open Sans"/>
              <a:ea typeface="Open Sans"/>
              <a:cs typeface="Open Sans"/>
              <a:sym typeface="Open Sans"/>
            </a:endParaRPr>
          </a:p>
        </p:txBody>
      </p:sp>
      <p:sp>
        <p:nvSpPr>
          <p:cNvPr id="199" name="Google Shape;199;p128"/>
          <p:cNvSpPr txBox="1">
            <a:spLocks noGrp="1"/>
          </p:cNvSpPr>
          <p:nvPr>
            <p:ph type="body" idx="1"/>
          </p:nvPr>
        </p:nvSpPr>
        <p:spPr>
          <a:xfrm>
            <a:off x="699933" y="1857000"/>
            <a:ext cx="10698300" cy="4360800"/>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10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1pPr>
            <a:lvl2pPr marL="914400" lvl="1"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2pPr>
            <a:lvl3pPr marL="1371600" lvl="2"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3pPr>
            <a:lvl4pPr marL="1828800" lvl="3"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4pPr>
            <a:lvl5pPr marL="2286000" lvl="4"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5pPr>
            <a:lvl6pPr marL="2743200" lvl="5"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6pPr>
            <a:lvl7pPr marL="3200400" lvl="6"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7pPr>
            <a:lvl8pPr marL="3657600" lvl="7"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8pPr>
            <a:lvl9pPr marL="4114800" lvl="8"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9pPr>
          </a:lstStyle>
          <a:p>
            <a:endParaRPr/>
          </a:p>
        </p:txBody>
      </p:sp>
      <p:sp>
        <p:nvSpPr>
          <p:cNvPr id="200" name="Google Shape;200;p128"/>
          <p:cNvSpPr txBox="1">
            <a:spLocks noGrp="1"/>
          </p:cNvSpPr>
          <p:nvPr>
            <p:ph type="sldNum" idx="12"/>
          </p:nvPr>
        </p:nvSpPr>
        <p:spPr>
          <a:xfrm>
            <a:off x="11398210" y="63192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sz="13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Page">
  <p:cSld name="TITLE_2_2">
    <p:spTree>
      <p:nvGrpSpPr>
        <p:cNvPr id="1" name="Shape 214"/>
        <p:cNvGrpSpPr/>
        <p:nvPr/>
      </p:nvGrpSpPr>
      <p:grpSpPr>
        <a:xfrm>
          <a:off x="0" y="0"/>
          <a:ext cx="0" cy="0"/>
          <a:chOff x="0" y="0"/>
          <a:chExt cx="0" cy="0"/>
        </a:xfrm>
      </p:grpSpPr>
      <p:pic>
        <p:nvPicPr>
          <p:cNvPr id="215" name="Google Shape;215;p93"/>
          <p:cNvPicPr preferRelativeResize="0"/>
          <p:nvPr/>
        </p:nvPicPr>
        <p:blipFill rotWithShape="1">
          <a:blip r:embed="rId2">
            <a:alphaModFix/>
          </a:blip>
          <a:srcRect/>
          <a:stretch/>
        </p:blipFill>
        <p:spPr>
          <a:xfrm>
            <a:off x="623750" y="838858"/>
            <a:ext cx="2007577" cy="516850"/>
          </a:xfrm>
          <a:prstGeom prst="rect">
            <a:avLst/>
          </a:prstGeom>
          <a:noFill/>
          <a:ln>
            <a:noFill/>
          </a:ln>
        </p:spPr>
      </p:pic>
      <p:sp>
        <p:nvSpPr>
          <p:cNvPr id="216" name="Google Shape;216;p93"/>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o you understand? 1">
  <p:cSld name="Do you understand? 1">
    <p:spTree>
      <p:nvGrpSpPr>
        <p:cNvPr id="1" name="Shape 217"/>
        <p:cNvGrpSpPr/>
        <p:nvPr/>
      </p:nvGrpSpPr>
      <p:grpSpPr>
        <a:xfrm>
          <a:off x="0" y="0"/>
          <a:ext cx="0" cy="0"/>
          <a:chOff x="0" y="0"/>
          <a:chExt cx="0" cy="0"/>
        </a:xfrm>
      </p:grpSpPr>
      <p:sp>
        <p:nvSpPr>
          <p:cNvPr id="218" name="Google Shape;218;p94"/>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9" name="Google Shape;219;p9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220" name="Google Shape;220;p94"/>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221" name="Google Shape;221;p94"/>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Warm Up">
  <p:cSld name="TITLE_1_3_2">
    <p:spTree>
      <p:nvGrpSpPr>
        <p:cNvPr id="1" name="Shape 222"/>
        <p:cNvGrpSpPr/>
        <p:nvPr/>
      </p:nvGrpSpPr>
      <p:grpSpPr>
        <a:xfrm>
          <a:off x="0" y="0"/>
          <a:ext cx="0" cy="0"/>
          <a:chOff x="0" y="0"/>
          <a:chExt cx="0" cy="0"/>
        </a:xfrm>
      </p:grpSpPr>
      <p:sp>
        <p:nvSpPr>
          <p:cNvPr id="223" name="Google Shape;223;p95"/>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4" name="Google Shape;224;p9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225" name="Google Shape;225;p95"/>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226" name="Google Shape;226;p95"/>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a:t>
            </a:r>
            <a:endParaRPr sz="3000" b="1" i="0" u="none" strike="noStrike" cap="none">
              <a:solidFill>
                <a:srgbClr val="FFFFFF"/>
              </a:solidFill>
              <a:latin typeface="Open Sans"/>
              <a:ea typeface="Open Sans"/>
              <a:cs typeface="Open Sans"/>
              <a:sym typeface="Open Sans"/>
            </a:endParaRPr>
          </a:p>
        </p:txBody>
      </p:sp>
      <p:sp>
        <p:nvSpPr>
          <p:cNvPr id="227" name="Google Shape;227;p95"/>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95"/>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9" name="Google Shape;229;p95"/>
          <p:cNvPicPr preferRelativeResize="0"/>
          <p:nvPr/>
        </p:nvPicPr>
        <p:blipFill rotWithShape="1">
          <a:blip r:embed="rId4">
            <a:alphaModFix/>
          </a:blip>
          <a:srcRect/>
          <a:stretch/>
        </p:blipFill>
        <p:spPr>
          <a:xfrm>
            <a:off x="10200700" y="740900"/>
            <a:ext cx="1317227" cy="339100"/>
          </a:xfrm>
          <a:prstGeom prst="rect">
            <a:avLst/>
          </a:prstGeom>
          <a:noFill/>
          <a:ln>
            <a:noFill/>
          </a:ln>
        </p:spPr>
      </p:pic>
      <p:pic>
        <p:nvPicPr>
          <p:cNvPr id="230" name="Google Shape;230;p95"/>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231" name="Google Shape;231;p95"/>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Warm-Up!</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ipper Bottom">
  <p:cSld name="Quipper Bottom">
    <p:spTree>
      <p:nvGrpSpPr>
        <p:cNvPr id="1" name="Shape 232"/>
        <p:cNvGrpSpPr/>
        <p:nvPr/>
      </p:nvGrpSpPr>
      <p:grpSpPr>
        <a:xfrm>
          <a:off x="0" y="0"/>
          <a:ext cx="0" cy="0"/>
          <a:chOff x="0" y="0"/>
          <a:chExt cx="0" cy="0"/>
        </a:xfrm>
      </p:grpSpPr>
      <p:sp>
        <p:nvSpPr>
          <p:cNvPr id="233" name="Google Shape;233;p96"/>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4" name="Google Shape;234;p96"/>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235" name="Google Shape;235;p96"/>
          <p:cNvSpPr txBox="1">
            <a:spLocks noGrp="1"/>
          </p:cNvSpPr>
          <p:nvPr>
            <p:ph type="body" idx="1"/>
          </p:nvPr>
        </p:nvSpPr>
        <p:spPr>
          <a:xfrm>
            <a:off x="534725" y="1261792"/>
            <a:ext cx="11070600" cy="46809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236" name="Google Shape;236;p96"/>
          <p:cNvSpPr txBox="1">
            <a:spLocks noGrp="1"/>
          </p:cNvSpPr>
          <p:nvPr>
            <p:ph type="title"/>
          </p:nvPr>
        </p:nvSpPr>
        <p:spPr>
          <a:xfrm>
            <a:off x="534725" y="382875"/>
            <a:ext cx="11120400" cy="8790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Learn about it!">
  <p:cSld name="TITLE_1_3_1_1_1_1_1">
    <p:spTree>
      <p:nvGrpSpPr>
        <p:cNvPr id="1" name="Shape 237"/>
        <p:cNvGrpSpPr/>
        <p:nvPr/>
      </p:nvGrpSpPr>
      <p:grpSpPr>
        <a:xfrm>
          <a:off x="0" y="0"/>
          <a:ext cx="0" cy="0"/>
          <a:chOff x="0" y="0"/>
          <a:chExt cx="0" cy="0"/>
        </a:xfrm>
      </p:grpSpPr>
      <p:sp>
        <p:nvSpPr>
          <p:cNvPr id="238" name="Google Shape;238;p9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9" name="Google Shape;239;p97"/>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240" name="Google Shape;240;p97"/>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241" name="Google Shape;241;p97"/>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Learn about It!</a:t>
            </a:r>
            <a:endParaRPr sz="3000" b="1" i="0" u="none" strike="noStrike" cap="none">
              <a:solidFill>
                <a:srgbClr val="FFFFFF"/>
              </a:solidFill>
              <a:latin typeface="Open Sans"/>
              <a:ea typeface="Open Sans"/>
              <a:cs typeface="Open Sans"/>
              <a:sym typeface="Open Sans"/>
            </a:endParaRPr>
          </a:p>
        </p:txBody>
      </p:sp>
      <p:sp>
        <p:nvSpPr>
          <p:cNvPr id="242" name="Google Shape;242;p97"/>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243" name="Google Shape;243;p97"/>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ntroduction Slides - Landscape Photo with Text Above">
  <p:cSld name="TITLE_1_3_1_1_1_1_1_1_1_1_1_1_1_2_1">
    <p:spTree>
      <p:nvGrpSpPr>
        <p:cNvPr id="1" name="Shape 244"/>
        <p:cNvGrpSpPr/>
        <p:nvPr/>
      </p:nvGrpSpPr>
      <p:grpSpPr>
        <a:xfrm>
          <a:off x="0" y="0"/>
          <a:ext cx="0" cy="0"/>
          <a:chOff x="0" y="0"/>
          <a:chExt cx="0" cy="0"/>
        </a:xfrm>
      </p:grpSpPr>
      <p:sp>
        <p:nvSpPr>
          <p:cNvPr id="245" name="Google Shape;245;p98"/>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6" name="Google Shape;246;p98"/>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247" name="Google Shape;247;p98"/>
          <p:cNvSpPr txBox="1">
            <a:spLocks noGrp="1"/>
          </p:cNvSpPr>
          <p:nvPr>
            <p:ph type="body" idx="1"/>
          </p:nvPr>
        </p:nvSpPr>
        <p:spPr>
          <a:xfrm>
            <a:off x="534725" y="271221"/>
            <a:ext cx="11286600" cy="15456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arn about it!">
  <p:cSld name="TITLE_1_3_1_1_1_1_1">
    <p:spTree>
      <p:nvGrpSpPr>
        <p:cNvPr id="1" name="Shape 33"/>
        <p:cNvGrpSpPr/>
        <p:nvPr/>
      </p:nvGrpSpPr>
      <p:grpSpPr>
        <a:xfrm>
          <a:off x="0" y="0"/>
          <a:ext cx="0" cy="0"/>
          <a:chOff x="0" y="0"/>
          <a:chExt cx="0" cy="0"/>
        </a:xfrm>
      </p:grpSpPr>
      <p:sp>
        <p:nvSpPr>
          <p:cNvPr id="34" name="Google Shape;34;p90"/>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 name="Google Shape;35;p90"/>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6" name="Google Shape;36;p90"/>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37" name="Google Shape;37;p90"/>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Learn about It</a:t>
            </a:r>
            <a:endParaRPr sz="3000" b="1" i="0" u="none" strike="noStrike" cap="none">
              <a:solidFill>
                <a:srgbClr val="FFFFFF"/>
              </a:solidFill>
              <a:latin typeface="Open Sans"/>
              <a:ea typeface="Open Sans"/>
              <a:cs typeface="Open Sans"/>
              <a:sym typeface="Open Sans"/>
            </a:endParaRPr>
          </a:p>
        </p:txBody>
      </p:sp>
      <p:sp>
        <p:nvSpPr>
          <p:cNvPr id="38" name="Google Shape;38;p90"/>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9" name="Google Shape;39;p90"/>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ntroduction Slides - Text only">
  <p:cSld name="CUSTOM_60">
    <p:spTree>
      <p:nvGrpSpPr>
        <p:cNvPr id="1" name="Shape 248"/>
        <p:cNvGrpSpPr/>
        <p:nvPr/>
      </p:nvGrpSpPr>
      <p:grpSpPr>
        <a:xfrm>
          <a:off x="0" y="0"/>
          <a:ext cx="0" cy="0"/>
          <a:chOff x="0" y="0"/>
          <a:chExt cx="0" cy="0"/>
        </a:xfrm>
      </p:grpSpPr>
      <p:sp>
        <p:nvSpPr>
          <p:cNvPr id="249" name="Google Shape;249;p99"/>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000000"/>
              </a:solidFill>
              <a:latin typeface="Open Sans"/>
              <a:ea typeface="Open Sans"/>
              <a:cs typeface="Open Sans"/>
              <a:sym typeface="Open Sans"/>
            </a:endParaRPr>
          </a:p>
        </p:txBody>
      </p:sp>
      <p:cxnSp>
        <p:nvCxnSpPr>
          <p:cNvPr id="250" name="Google Shape;250;p99"/>
          <p:cNvCxnSpPr/>
          <p:nvPr/>
        </p:nvCxnSpPr>
        <p:spPr>
          <a:xfrm>
            <a:off x="659400" y="1677433"/>
            <a:ext cx="901500" cy="0"/>
          </a:xfrm>
          <a:prstGeom prst="straightConnector1">
            <a:avLst/>
          </a:prstGeom>
          <a:noFill/>
          <a:ln w="76200" cap="flat" cmpd="sng">
            <a:solidFill>
              <a:srgbClr val="00C2C9"/>
            </a:solidFill>
            <a:prstDash val="solid"/>
            <a:round/>
            <a:headEnd type="none" w="sm" len="sm"/>
            <a:tailEnd type="none" w="sm" len="sm"/>
          </a:ln>
        </p:spPr>
      </p:cxnSp>
      <p:pic>
        <p:nvPicPr>
          <p:cNvPr id="251" name="Google Shape;251;p99"/>
          <p:cNvPicPr preferRelativeResize="0"/>
          <p:nvPr/>
        </p:nvPicPr>
        <p:blipFill rotWithShape="1">
          <a:blip r:embed="rId2">
            <a:alphaModFix/>
          </a:blip>
          <a:srcRect/>
          <a:stretch/>
        </p:blipFill>
        <p:spPr>
          <a:xfrm>
            <a:off x="10555933" y="6467400"/>
            <a:ext cx="917070" cy="228434"/>
          </a:xfrm>
          <a:prstGeom prst="rect">
            <a:avLst/>
          </a:prstGeom>
          <a:noFill/>
          <a:ln>
            <a:noFill/>
          </a:ln>
        </p:spPr>
      </p:pic>
      <p:sp>
        <p:nvSpPr>
          <p:cNvPr id="252" name="Google Shape;252;p99"/>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3200"/>
              <a:buFont typeface="Arial"/>
              <a:buNone/>
            </a:pPr>
            <a:endParaRPr sz="3200" b="1" i="0" u="none" strike="noStrike" cap="none">
              <a:solidFill>
                <a:srgbClr val="000000"/>
              </a:solidFill>
              <a:latin typeface="Open Sans"/>
              <a:ea typeface="Open Sans"/>
              <a:cs typeface="Open Sans"/>
              <a:sym typeface="Open Sans"/>
            </a:endParaRPr>
          </a:p>
        </p:txBody>
      </p:sp>
      <p:sp>
        <p:nvSpPr>
          <p:cNvPr id="253" name="Google Shape;253;p99"/>
          <p:cNvSpPr txBox="1">
            <a:spLocks noGrp="1"/>
          </p:cNvSpPr>
          <p:nvPr>
            <p:ph type="body" idx="1"/>
          </p:nvPr>
        </p:nvSpPr>
        <p:spPr>
          <a:xfrm>
            <a:off x="699933" y="1857000"/>
            <a:ext cx="10698300" cy="4360800"/>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10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1pPr>
            <a:lvl2pPr marL="914400" lvl="1"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2pPr>
            <a:lvl3pPr marL="1371600" lvl="2"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3pPr>
            <a:lvl4pPr marL="1828800" lvl="3"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4pPr>
            <a:lvl5pPr marL="2286000" lvl="4"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5pPr>
            <a:lvl6pPr marL="2743200" lvl="5"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6pPr>
            <a:lvl7pPr marL="3200400" lvl="6"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7pPr>
            <a:lvl8pPr marL="3657600" lvl="7"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8pPr>
            <a:lvl9pPr marL="4114800" lvl="8" indent="-431800" algn="l">
              <a:lnSpc>
                <a:spcPct val="90000"/>
              </a:lnSpc>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9pPr>
          </a:lstStyle>
          <a:p>
            <a:endParaRPr/>
          </a:p>
        </p:txBody>
      </p:sp>
      <p:sp>
        <p:nvSpPr>
          <p:cNvPr id="254" name="Google Shape;254;p99"/>
          <p:cNvSpPr txBox="1">
            <a:spLocks noGrp="1"/>
          </p:cNvSpPr>
          <p:nvPr>
            <p:ph type="sldNum" idx="12"/>
          </p:nvPr>
        </p:nvSpPr>
        <p:spPr>
          <a:xfrm>
            <a:off x="11398210" y="63192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5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sz="13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Learning Competency">
  <p:cSld name="CUSTOM">
    <p:spTree>
      <p:nvGrpSpPr>
        <p:cNvPr id="1" name="Shape 255"/>
        <p:cNvGrpSpPr/>
        <p:nvPr/>
      </p:nvGrpSpPr>
      <p:grpSpPr>
        <a:xfrm>
          <a:off x="0" y="0"/>
          <a:ext cx="0" cy="0"/>
          <a:chOff x="0" y="0"/>
          <a:chExt cx="0" cy="0"/>
        </a:xfrm>
      </p:grpSpPr>
      <p:sp>
        <p:nvSpPr>
          <p:cNvPr id="256" name="Google Shape;256;p12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129"/>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8" name="Google Shape;258;p129"/>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259" name="Google Shape;259;p129"/>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Learning Competency</a:t>
            </a:r>
            <a:endParaRPr sz="3000" b="1" i="0" u="none" strike="noStrike" cap="none">
              <a:solidFill>
                <a:srgbClr val="FFFFFF"/>
              </a:solidFill>
              <a:latin typeface="Open Sans"/>
              <a:ea typeface="Open Sans"/>
              <a:cs typeface="Open Sans"/>
              <a:sym typeface="Open Sans"/>
            </a:endParaRPr>
          </a:p>
        </p:txBody>
      </p:sp>
      <p:pic>
        <p:nvPicPr>
          <p:cNvPr id="260" name="Google Shape;260;p129"/>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261" name="Google Shape;261;p129"/>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SG" sz="2800" b="0" i="0" u="none" strike="noStrike" cap="none">
                <a:solidFill>
                  <a:schemeClr val="dk1"/>
                </a:solidFill>
                <a:latin typeface="Open Sans"/>
                <a:ea typeface="Open Sans"/>
                <a:cs typeface="Open Sans"/>
                <a:sym typeface="Open Sans"/>
              </a:rPr>
              <a:t>This lesson serves as a prerequisite lesson for the following DepEd competency:</a:t>
            </a:r>
            <a:endParaRPr sz="28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earning Competencies">
  <p:cSld name="CUSTOM_3">
    <p:spTree>
      <p:nvGrpSpPr>
        <p:cNvPr id="1" name="Shape 262"/>
        <p:cNvGrpSpPr/>
        <p:nvPr/>
      </p:nvGrpSpPr>
      <p:grpSpPr>
        <a:xfrm>
          <a:off x="0" y="0"/>
          <a:ext cx="0" cy="0"/>
          <a:chOff x="0" y="0"/>
          <a:chExt cx="0" cy="0"/>
        </a:xfrm>
      </p:grpSpPr>
      <p:sp>
        <p:nvSpPr>
          <p:cNvPr id="263" name="Google Shape;263;p130"/>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130"/>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5" name="Google Shape;265;p130"/>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266" name="Google Shape;266;p130"/>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Learning Competencies</a:t>
            </a:r>
            <a:endParaRPr sz="3000" b="1" i="0" u="none" strike="noStrike" cap="none">
              <a:solidFill>
                <a:srgbClr val="FFFFFF"/>
              </a:solidFill>
              <a:latin typeface="Open Sans"/>
              <a:ea typeface="Open Sans"/>
              <a:cs typeface="Open Sans"/>
              <a:sym typeface="Open Sans"/>
            </a:endParaRPr>
          </a:p>
        </p:txBody>
      </p:sp>
      <p:pic>
        <p:nvPicPr>
          <p:cNvPr id="267" name="Google Shape;267;p130"/>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268" name="Google Shape;268;p130"/>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SG" sz="2800" b="0" i="0" u="none" strike="noStrike" cap="none">
                <a:solidFill>
                  <a:schemeClr val="dk1"/>
                </a:solidFill>
                <a:latin typeface="Open Sans"/>
                <a:ea typeface="Open Sans"/>
                <a:cs typeface="Open Sans"/>
                <a:sym typeface="Open Sans"/>
              </a:rPr>
              <a:t>This lesson serves as an enrichment lesson for the following DepEd competencies:</a:t>
            </a:r>
            <a:endParaRPr sz="28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bjectives">
  <p:cSld name="CUSTOM_2">
    <p:spTree>
      <p:nvGrpSpPr>
        <p:cNvPr id="1" name="Shape 269"/>
        <p:cNvGrpSpPr/>
        <p:nvPr/>
      </p:nvGrpSpPr>
      <p:grpSpPr>
        <a:xfrm>
          <a:off x="0" y="0"/>
          <a:ext cx="0" cy="0"/>
          <a:chOff x="0" y="0"/>
          <a:chExt cx="0" cy="0"/>
        </a:xfrm>
      </p:grpSpPr>
      <p:sp>
        <p:nvSpPr>
          <p:cNvPr id="270" name="Google Shape;270;p131"/>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131"/>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2" name="Google Shape;272;p131"/>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273" name="Google Shape;273;p131"/>
          <p:cNvSpPr txBox="1"/>
          <p:nvPr/>
        </p:nvSpPr>
        <p:spPr>
          <a:xfrm>
            <a:off x="11845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Objectives</a:t>
            </a:r>
            <a:endParaRPr sz="3000" b="1" i="0" u="none" strike="noStrike" cap="none">
              <a:solidFill>
                <a:srgbClr val="FFFFFF"/>
              </a:solidFill>
              <a:latin typeface="Open Sans"/>
              <a:ea typeface="Open Sans"/>
              <a:cs typeface="Open Sans"/>
              <a:sym typeface="Open Sans"/>
            </a:endParaRPr>
          </a:p>
        </p:txBody>
      </p:sp>
      <p:pic>
        <p:nvPicPr>
          <p:cNvPr id="274" name="Google Shape;274;p131"/>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275" name="Google Shape;275;p131"/>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At the end of this lesson, the learner should be able to</a:t>
            </a: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Objective">
  <p:cSld name="CUSTOM_1">
    <p:spTree>
      <p:nvGrpSpPr>
        <p:cNvPr id="1" name="Shape 276"/>
        <p:cNvGrpSpPr/>
        <p:nvPr/>
      </p:nvGrpSpPr>
      <p:grpSpPr>
        <a:xfrm>
          <a:off x="0" y="0"/>
          <a:ext cx="0" cy="0"/>
          <a:chOff x="0" y="0"/>
          <a:chExt cx="0" cy="0"/>
        </a:xfrm>
      </p:grpSpPr>
      <p:sp>
        <p:nvSpPr>
          <p:cNvPr id="277" name="Google Shape;277;p132"/>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132"/>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9" name="Google Shape;279;p132"/>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280" name="Google Shape;280;p132"/>
          <p:cNvSpPr txBox="1"/>
          <p:nvPr/>
        </p:nvSpPr>
        <p:spPr>
          <a:xfrm>
            <a:off x="1184500" y="537023"/>
            <a:ext cx="26790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a:t>
            </a:r>
            <a:endParaRPr sz="3000" b="1" i="0" u="none" strike="noStrike" cap="none">
              <a:solidFill>
                <a:srgbClr val="FFFFFF"/>
              </a:solidFill>
              <a:latin typeface="Open Sans"/>
              <a:ea typeface="Open Sans"/>
              <a:cs typeface="Open Sans"/>
              <a:sym typeface="Open Sans"/>
            </a:endParaRPr>
          </a:p>
        </p:txBody>
      </p:sp>
      <p:pic>
        <p:nvPicPr>
          <p:cNvPr id="281" name="Google Shape;281;p132"/>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282" name="Google Shape;282;p132"/>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At the end of this lesson, the learner should be able to</a:t>
            </a: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Break">
  <p:cSld name="TITLE_2">
    <p:spTree>
      <p:nvGrpSpPr>
        <p:cNvPr id="1" name="Shape 283"/>
        <p:cNvGrpSpPr/>
        <p:nvPr/>
      </p:nvGrpSpPr>
      <p:grpSpPr>
        <a:xfrm>
          <a:off x="0" y="0"/>
          <a:ext cx="0" cy="0"/>
          <a:chOff x="0" y="0"/>
          <a:chExt cx="0" cy="0"/>
        </a:xfrm>
      </p:grpSpPr>
      <p:pic>
        <p:nvPicPr>
          <p:cNvPr id="284" name="Google Shape;284;p133"/>
          <p:cNvPicPr preferRelativeResize="0"/>
          <p:nvPr/>
        </p:nvPicPr>
        <p:blipFill rotWithShape="1">
          <a:blip r:embed="rId2">
            <a:alphaModFix/>
          </a:blip>
          <a:srcRect/>
          <a:stretch/>
        </p:blipFill>
        <p:spPr>
          <a:xfrm>
            <a:off x="433799" y="5716674"/>
            <a:ext cx="1649401" cy="424625"/>
          </a:xfrm>
          <a:prstGeom prst="rect">
            <a:avLst/>
          </a:prstGeom>
          <a:noFill/>
          <a:ln>
            <a:noFill/>
          </a:ln>
        </p:spPr>
      </p:pic>
      <p:sp>
        <p:nvSpPr>
          <p:cNvPr id="285" name="Google Shape;285;p133"/>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33"/>
          <p:cNvSpPr txBox="1">
            <a:spLocks noGrp="1"/>
          </p:cNvSpPr>
          <p:nvPr>
            <p:ph type="title"/>
          </p:nvPr>
        </p:nvSpPr>
        <p:spPr>
          <a:xfrm>
            <a:off x="254800" y="471675"/>
            <a:ext cx="9339000" cy="7125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sz="3600" b="1">
                <a:latin typeface="Open Sans"/>
                <a:ea typeface="Open Sans"/>
                <a:cs typeface="Open Sans"/>
                <a:sym typeface="Open Sans"/>
              </a:defRPr>
            </a:lvl2pPr>
            <a:lvl3pPr lvl="2" algn="l">
              <a:lnSpc>
                <a:spcPct val="100000"/>
              </a:lnSpc>
              <a:spcBef>
                <a:spcPts val="0"/>
              </a:spcBef>
              <a:spcAft>
                <a:spcPts val="0"/>
              </a:spcAft>
              <a:buSzPts val="1400"/>
              <a:buNone/>
              <a:defRPr sz="3600" b="1">
                <a:latin typeface="Open Sans"/>
                <a:ea typeface="Open Sans"/>
                <a:cs typeface="Open Sans"/>
                <a:sym typeface="Open Sans"/>
              </a:defRPr>
            </a:lvl3pPr>
            <a:lvl4pPr lvl="3" algn="l">
              <a:lnSpc>
                <a:spcPct val="100000"/>
              </a:lnSpc>
              <a:spcBef>
                <a:spcPts val="0"/>
              </a:spcBef>
              <a:spcAft>
                <a:spcPts val="0"/>
              </a:spcAft>
              <a:buSzPts val="1400"/>
              <a:buNone/>
              <a:defRPr sz="3600" b="1">
                <a:latin typeface="Open Sans"/>
                <a:ea typeface="Open Sans"/>
                <a:cs typeface="Open Sans"/>
                <a:sym typeface="Open Sans"/>
              </a:defRPr>
            </a:lvl4pPr>
            <a:lvl5pPr lvl="4" algn="l">
              <a:lnSpc>
                <a:spcPct val="100000"/>
              </a:lnSpc>
              <a:spcBef>
                <a:spcPts val="0"/>
              </a:spcBef>
              <a:spcAft>
                <a:spcPts val="0"/>
              </a:spcAft>
              <a:buSzPts val="1400"/>
              <a:buNone/>
              <a:defRPr sz="3600" b="1">
                <a:latin typeface="Open Sans"/>
                <a:ea typeface="Open Sans"/>
                <a:cs typeface="Open Sans"/>
                <a:sym typeface="Open Sans"/>
              </a:defRPr>
            </a:lvl5pPr>
            <a:lvl6pPr lvl="5" algn="l">
              <a:lnSpc>
                <a:spcPct val="100000"/>
              </a:lnSpc>
              <a:spcBef>
                <a:spcPts val="0"/>
              </a:spcBef>
              <a:spcAft>
                <a:spcPts val="0"/>
              </a:spcAft>
              <a:buSzPts val="1400"/>
              <a:buNone/>
              <a:defRPr sz="3600" b="1">
                <a:latin typeface="Open Sans"/>
                <a:ea typeface="Open Sans"/>
                <a:cs typeface="Open Sans"/>
                <a:sym typeface="Open Sans"/>
              </a:defRPr>
            </a:lvl6pPr>
            <a:lvl7pPr lvl="6" algn="l">
              <a:lnSpc>
                <a:spcPct val="100000"/>
              </a:lnSpc>
              <a:spcBef>
                <a:spcPts val="0"/>
              </a:spcBef>
              <a:spcAft>
                <a:spcPts val="0"/>
              </a:spcAft>
              <a:buSzPts val="1400"/>
              <a:buNone/>
              <a:defRPr sz="3600" b="1">
                <a:latin typeface="Open Sans"/>
                <a:ea typeface="Open Sans"/>
                <a:cs typeface="Open Sans"/>
                <a:sym typeface="Open Sans"/>
              </a:defRPr>
            </a:lvl7pPr>
            <a:lvl8pPr lvl="7" algn="l">
              <a:lnSpc>
                <a:spcPct val="100000"/>
              </a:lnSpc>
              <a:spcBef>
                <a:spcPts val="0"/>
              </a:spcBef>
              <a:spcAft>
                <a:spcPts val="0"/>
              </a:spcAft>
              <a:buSzPts val="1400"/>
              <a:buNone/>
              <a:defRPr sz="3600" b="1">
                <a:latin typeface="Open Sans"/>
                <a:ea typeface="Open Sans"/>
                <a:cs typeface="Open Sans"/>
                <a:sym typeface="Open Sans"/>
              </a:defRPr>
            </a:lvl8pPr>
            <a:lvl9pPr lvl="8" algn="l">
              <a:lnSpc>
                <a:spcPct val="100000"/>
              </a:lnSpc>
              <a:spcBef>
                <a:spcPts val="0"/>
              </a:spcBef>
              <a:spcAft>
                <a:spcPts val="0"/>
              </a:spcAft>
              <a:buSzPts val="1400"/>
              <a:buNone/>
              <a:defRPr sz="3600" b="1">
                <a:latin typeface="Open Sans"/>
                <a:ea typeface="Open Sans"/>
                <a:cs typeface="Open Sans"/>
                <a:sym typeface="Open Sans"/>
              </a:defRPr>
            </a:lvl9pPr>
          </a:lstStyle>
          <a:p>
            <a:endParaRPr/>
          </a:p>
        </p:txBody>
      </p:sp>
      <p:sp>
        <p:nvSpPr>
          <p:cNvPr id="287" name="Google Shape;287;p133"/>
          <p:cNvSpPr txBox="1">
            <a:spLocks noGrp="1"/>
          </p:cNvSpPr>
          <p:nvPr>
            <p:ph type="body" idx="1"/>
          </p:nvPr>
        </p:nvSpPr>
        <p:spPr>
          <a:xfrm>
            <a:off x="318425" y="1349600"/>
            <a:ext cx="9237300" cy="4211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Keypoints">
  <p:cSld name="TITLE_1">
    <p:spTree>
      <p:nvGrpSpPr>
        <p:cNvPr id="1" name="Shape 288"/>
        <p:cNvGrpSpPr/>
        <p:nvPr/>
      </p:nvGrpSpPr>
      <p:grpSpPr>
        <a:xfrm>
          <a:off x="0" y="0"/>
          <a:ext cx="0" cy="0"/>
          <a:chOff x="0" y="0"/>
          <a:chExt cx="0" cy="0"/>
        </a:xfrm>
      </p:grpSpPr>
      <p:sp>
        <p:nvSpPr>
          <p:cNvPr id="289" name="Google Shape;289;p134"/>
          <p:cNvSpPr/>
          <p:nvPr/>
        </p:nvSpPr>
        <p:spPr>
          <a:xfrm flipH="1">
            <a:off x="0" y="0"/>
            <a:ext cx="12192000" cy="1307400"/>
          </a:xfrm>
          <a:prstGeom prst="rect">
            <a:avLst/>
          </a:prstGeom>
          <a:solidFill>
            <a:srgbClr val="DD7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0" name="Google Shape;290;p13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291" name="Google Shape;291;p134"/>
          <p:cNvPicPr preferRelativeResize="0"/>
          <p:nvPr/>
        </p:nvPicPr>
        <p:blipFill rotWithShape="1">
          <a:blip r:embed="rId3">
            <a:alphaModFix/>
          </a:blip>
          <a:srcRect/>
          <a:stretch/>
        </p:blipFill>
        <p:spPr>
          <a:xfrm>
            <a:off x="196950" y="211850"/>
            <a:ext cx="1017724" cy="1095500"/>
          </a:xfrm>
          <a:prstGeom prst="rect">
            <a:avLst/>
          </a:prstGeom>
          <a:noFill/>
          <a:ln>
            <a:noFill/>
          </a:ln>
        </p:spPr>
      </p:pic>
      <p:sp>
        <p:nvSpPr>
          <p:cNvPr id="292" name="Google Shape;292;p134"/>
          <p:cNvSpPr txBox="1"/>
          <p:nvPr/>
        </p:nvSpPr>
        <p:spPr>
          <a:xfrm>
            <a:off x="9559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Key Points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ry it!">
  <p:cSld name="TITLE_1_3">
    <p:spTree>
      <p:nvGrpSpPr>
        <p:cNvPr id="1" name="Shape 293"/>
        <p:cNvGrpSpPr/>
        <p:nvPr/>
      </p:nvGrpSpPr>
      <p:grpSpPr>
        <a:xfrm>
          <a:off x="0" y="0"/>
          <a:ext cx="0" cy="0"/>
          <a:chOff x="0" y="0"/>
          <a:chExt cx="0" cy="0"/>
        </a:xfrm>
      </p:grpSpPr>
      <p:sp>
        <p:nvSpPr>
          <p:cNvPr id="294" name="Google Shape;294;p135"/>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13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296" name="Google Shape;296;p135"/>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297" name="Google Shape;297;p135"/>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a:t>
            </a:r>
            <a:endParaRPr sz="3000" b="1" i="0" u="none" strike="noStrike" cap="none">
              <a:solidFill>
                <a:srgbClr val="FFFFFF"/>
              </a:solidFill>
              <a:latin typeface="Open Sans"/>
              <a:ea typeface="Open Sans"/>
              <a:cs typeface="Open Sans"/>
              <a:sym typeface="Open Sans"/>
            </a:endParaRPr>
          </a:p>
        </p:txBody>
      </p:sp>
      <p:sp>
        <p:nvSpPr>
          <p:cNvPr id="298" name="Google Shape;298;p135"/>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ry it! Answer">
  <p:cSld name="TITLE_1_3_1_2">
    <p:spTree>
      <p:nvGrpSpPr>
        <p:cNvPr id="1" name="Shape 299"/>
        <p:cNvGrpSpPr/>
        <p:nvPr/>
      </p:nvGrpSpPr>
      <p:grpSpPr>
        <a:xfrm>
          <a:off x="0" y="0"/>
          <a:ext cx="0" cy="0"/>
          <a:chOff x="0" y="0"/>
          <a:chExt cx="0" cy="0"/>
        </a:xfrm>
      </p:grpSpPr>
      <p:sp>
        <p:nvSpPr>
          <p:cNvPr id="300" name="Google Shape;300;p136"/>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1" name="Google Shape;301;p136"/>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02" name="Google Shape;302;p136"/>
          <p:cNvPicPr preferRelativeResize="0"/>
          <p:nvPr/>
        </p:nvPicPr>
        <p:blipFill rotWithShape="1">
          <a:blip r:embed="rId3">
            <a:alphaModFix/>
          </a:blip>
          <a:srcRect/>
          <a:stretch/>
        </p:blipFill>
        <p:spPr>
          <a:xfrm>
            <a:off x="310800" y="351425"/>
            <a:ext cx="973398" cy="955975"/>
          </a:xfrm>
          <a:prstGeom prst="rect">
            <a:avLst/>
          </a:prstGeom>
          <a:noFill/>
          <a:ln>
            <a:noFill/>
          </a:ln>
        </p:spPr>
      </p:pic>
      <p:sp>
        <p:nvSpPr>
          <p:cNvPr id="303" name="Google Shape;303;p136"/>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 Answer</a:t>
            </a:r>
            <a:endParaRPr sz="3000" b="1" i="0" u="none" strike="noStrike" cap="none">
              <a:solidFill>
                <a:srgbClr val="FFFFFF"/>
              </a:solidFill>
              <a:latin typeface="Open Sans"/>
              <a:ea typeface="Open Sans"/>
              <a:cs typeface="Open Sans"/>
              <a:sym typeface="Open Sans"/>
            </a:endParaRPr>
          </a:p>
        </p:txBody>
      </p:sp>
      <p:sp>
        <p:nvSpPr>
          <p:cNvPr id="304" name="Google Shape;304;p136"/>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05" name="Google Shape;305;p136"/>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ps">
  <p:cSld name="TITLE_1_3_1_1">
    <p:spTree>
      <p:nvGrpSpPr>
        <p:cNvPr id="1" name="Shape 306"/>
        <p:cNvGrpSpPr/>
        <p:nvPr/>
      </p:nvGrpSpPr>
      <p:grpSpPr>
        <a:xfrm>
          <a:off x="0" y="0"/>
          <a:ext cx="0" cy="0"/>
          <a:chOff x="0" y="0"/>
          <a:chExt cx="0" cy="0"/>
        </a:xfrm>
      </p:grpSpPr>
      <p:sp>
        <p:nvSpPr>
          <p:cNvPr id="307" name="Google Shape;307;p137"/>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8" name="Google Shape;308;p137"/>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09" name="Google Shape;309;p137"/>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310" name="Google Shape;310;p137"/>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Tips</a:t>
            </a:r>
            <a:endParaRPr sz="3000" b="1" i="0" u="none" strike="noStrike" cap="none">
              <a:solidFill>
                <a:srgbClr val="FFFFFF"/>
              </a:solidFill>
              <a:latin typeface="Open Sans"/>
              <a:ea typeface="Open Sans"/>
              <a:cs typeface="Open Sans"/>
              <a:sym typeface="Open Sans"/>
            </a:endParaRPr>
          </a:p>
        </p:txBody>
      </p:sp>
      <p:sp>
        <p:nvSpPr>
          <p:cNvPr id="311" name="Google Shape;311;p137"/>
          <p:cNvSpPr txBox="1">
            <a:spLocks noGrp="1"/>
          </p:cNvSpPr>
          <p:nvPr>
            <p:ph type="body" idx="1"/>
          </p:nvPr>
        </p:nvSpPr>
        <p:spPr>
          <a:xfrm>
            <a:off x="509275" y="1401625"/>
            <a:ext cx="11323800" cy="52413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arning Competency">
  <p:cSld name="CUSTOM">
    <p:spTree>
      <p:nvGrpSpPr>
        <p:cNvPr id="1" name="Shape 40"/>
        <p:cNvGrpSpPr/>
        <p:nvPr/>
      </p:nvGrpSpPr>
      <p:grpSpPr>
        <a:xfrm>
          <a:off x="0" y="0"/>
          <a:ext cx="0" cy="0"/>
          <a:chOff x="0" y="0"/>
          <a:chExt cx="0" cy="0"/>
        </a:xfrm>
      </p:grpSpPr>
      <p:sp>
        <p:nvSpPr>
          <p:cNvPr id="41" name="Google Shape;41;p100"/>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0"/>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 name="Google Shape;43;p100"/>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44" name="Google Shape;44;p100"/>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Learning Competency</a:t>
            </a:r>
            <a:endParaRPr sz="3000" b="1" i="0" u="none" strike="noStrike" cap="none">
              <a:solidFill>
                <a:srgbClr val="FFFFFF"/>
              </a:solidFill>
              <a:latin typeface="Open Sans"/>
              <a:ea typeface="Open Sans"/>
              <a:cs typeface="Open Sans"/>
              <a:sym typeface="Open Sans"/>
            </a:endParaRPr>
          </a:p>
        </p:txBody>
      </p:sp>
      <p:pic>
        <p:nvPicPr>
          <p:cNvPr id="45" name="Google Shape;45;p100"/>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46" name="Google Shape;46;p100"/>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SG" sz="2800" b="0" i="0" u="none" strike="noStrike" cap="none">
                <a:solidFill>
                  <a:schemeClr val="dk1"/>
                </a:solidFill>
                <a:latin typeface="Open Sans"/>
                <a:ea typeface="Open Sans"/>
                <a:cs typeface="Open Sans"/>
                <a:sym typeface="Open Sans"/>
              </a:rPr>
              <a:t>This lesson serves as a prerequisite lesson for the following DepEd competency:</a:t>
            </a:r>
            <a:endParaRPr sz="28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ynthesis">
  <p:cSld name="TITLE_1_3_1_1_1_2">
    <p:spTree>
      <p:nvGrpSpPr>
        <p:cNvPr id="1" name="Shape 312"/>
        <p:cNvGrpSpPr/>
        <p:nvPr/>
      </p:nvGrpSpPr>
      <p:grpSpPr>
        <a:xfrm>
          <a:off x="0" y="0"/>
          <a:ext cx="0" cy="0"/>
          <a:chOff x="0" y="0"/>
          <a:chExt cx="0" cy="0"/>
        </a:xfrm>
      </p:grpSpPr>
      <p:sp>
        <p:nvSpPr>
          <p:cNvPr id="313" name="Google Shape;313;p138"/>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138"/>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5" name="Google Shape;315;p138"/>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16" name="Google Shape;316;p138"/>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317" name="Google Shape;317;p138"/>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Synthesis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Essential Questions">
  <p:cSld name="TITLE_1_3_1_1_1_3">
    <p:spTree>
      <p:nvGrpSpPr>
        <p:cNvPr id="1" name="Shape 318"/>
        <p:cNvGrpSpPr/>
        <p:nvPr/>
      </p:nvGrpSpPr>
      <p:grpSpPr>
        <a:xfrm>
          <a:off x="0" y="0"/>
          <a:ext cx="0" cy="0"/>
          <a:chOff x="0" y="0"/>
          <a:chExt cx="0" cy="0"/>
        </a:xfrm>
      </p:grpSpPr>
      <p:sp>
        <p:nvSpPr>
          <p:cNvPr id="319" name="Google Shape;319;p139"/>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139"/>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1" name="Google Shape;321;p139"/>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22" name="Google Shape;322;p139"/>
          <p:cNvPicPr preferRelativeResize="0"/>
          <p:nvPr/>
        </p:nvPicPr>
        <p:blipFill rotWithShape="1">
          <a:blip r:embed="rId3">
            <a:alphaModFix/>
          </a:blip>
          <a:srcRect/>
          <a:stretch/>
        </p:blipFill>
        <p:spPr>
          <a:xfrm>
            <a:off x="424450" y="329424"/>
            <a:ext cx="823803" cy="864599"/>
          </a:xfrm>
          <a:prstGeom prst="rect">
            <a:avLst/>
          </a:prstGeom>
          <a:noFill/>
          <a:ln>
            <a:noFill/>
          </a:ln>
        </p:spPr>
      </p:pic>
      <p:sp>
        <p:nvSpPr>
          <p:cNvPr id="323" name="Google Shape;323;p139"/>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o you understand?">
  <p:cSld name="TITLE_1_3_1_1_1">
    <p:spTree>
      <p:nvGrpSpPr>
        <p:cNvPr id="1" name="Shape 324"/>
        <p:cNvGrpSpPr/>
        <p:nvPr/>
      </p:nvGrpSpPr>
      <p:grpSpPr>
        <a:xfrm>
          <a:off x="0" y="0"/>
          <a:ext cx="0" cy="0"/>
          <a:chOff x="0" y="0"/>
          <a:chExt cx="0" cy="0"/>
        </a:xfrm>
      </p:grpSpPr>
      <p:sp>
        <p:nvSpPr>
          <p:cNvPr id="325" name="Google Shape;325;p140"/>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6" name="Google Shape;326;p140"/>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27" name="Google Shape;327;p140"/>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328" name="Google Shape;328;p140"/>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a:t>
            </a:r>
            <a:endParaRPr sz="3000" b="1" i="0" u="none" strike="noStrike" cap="none">
              <a:solidFill>
                <a:srgbClr val="FFFFFF"/>
              </a:solidFill>
              <a:latin typeface="Open Sans"/>
              <a:ea typeface="Open Sans"/>
              <a:cs typeface="Open Sans"/>
              <a:sym typeface="Open Sans"/>
            </a:endParaRPr>
          </a:p>
        </p:txBody>
      </p:sp>
      <p:sp>
        <p:nvSpPr>
          <p:cNvPr id="329" name="Google Shape;329;p140"/>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Let's Practice">
  <p:cSld name="TITLE_1_3_1_1_1_1_1_1_2">
    <p:spTree>
      <p:nvGrpSpPr>
        <p:cNvPr id="1" name="Shape 330"/>
        <p:cNvGrpSpPr/>
        <p:nvPr/>
      </p:nvGrpSpPr>
      <p:grpSpPr>
        <a:xfrm>
          <a:off x="0" y="0"/>
          <a:ext cx="0" cy="0"/>
          <a:chOff x="0" y="0"/>
          <a:chExt cx="0" cy="0"/>
        </a:xfrm>
      </p:grpSpPr>
      <p:sp>
        <p:nvSpPr>
          <p:cNvPr id="331" name="Google Shape;331;p141"/>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32" name="Google Shape;332;p141"/>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p141"/>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4" name="Google Shape;334;p141"/>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35" name="Google Shape;335;p141"/>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336" name="Google Shape;336;p141"/>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Let’s Practice!</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uide Questions">
  <p:cSld name="TITLE_1_3_1_1_1_1_1_1">
    <p:spTree>
      <p:nvGrpSpPr>
        <p:cNvPr id="1" name="Shape 337"/>
        <p:cNvGrpSpPr/>
        <p:nvPr/>
      </p:nvGrpSpPr>
      <p:grpSpPr>
        <a:xfrm>
          <a:off x="0" y="0"/>
          <a:ext cx="0" cy="0"/>
          <a:chOff x="0" y="0"/>
          <a:chExt cx="0" cy="0"/>
        </a:xfrm>
      </p:grpSpPr>
      <p:sp>
        <p:nvSpPr>
          <p:cNvPr id="338" name="Google Shape;338;p142"/>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39" name="Google Shape;339;p142"/>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142"/>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1" name="Google Shape;341;p142"/>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42" name="Google Shape;342;p142"/>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343" name="Google Shape;343;p142"/>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Guide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hallenge Yourself">
  <p:cSld name="TITLE_1_3_1_1_1_1_1_1_3">
    <p:spTree>
      <p:nvGrpSpPr>
        <p:cNvPr id="1" name="Shape 344"/>
        <p:cNvGrpSpPr/>
        <p:nvPr/>
      </p:nvGrpSpPr>
      <p:grpSpPr>
        <a:xfrm>
          <a:off x="0" y="0"/>
          <a:ext cx="0" cy="0"/>
          <a:chOff x="0" y="0"/>
          <a:chExt cx="0" cy="0"/>
        </a:xfrm>
      </p:grpSpPr>
      <p:sp>
        <p:nvSpPr>
          <p:cNvPr id="345" name="Google Shape;345;p143"/>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6" name="Google Shape;346;p143"/>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47" name="Google Shape;347;p143"/>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348" name="Google Shape;348;p143"/>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Challenge Yourself</a:t>
            </a:r>
            <a:endParaRPr sz="3000" b="1" i="0" u="none" strike="noStrike" cap="none">
              <a:solidFill>
                <a:srgbClr val="FFFFFF"/>
              </a:solidFill>
              <a:latin typeface="Open Sans"/>
              <a:ea typeface="Open Sans"/>
              <a:cs typeface="Open Sans"/>
              <a:sym typeface="Open Sans"/>
            </a:endParaRPr>
          </a:p>
        </p:txBody>
      </p:sp>
      <p:sp>
        <p:nvSpPr>
          <p:cNvPr id="349" name="Google Shape;349;p143"/>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50" name="Google Shape;350;p143"/>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heck Your Understanding">
  <p:cSld name="TITLE_1_3_1_1_1_1_1_1_1">
    <p:spTree>
      <p:nvGrpSpPr>
        <p:cNvPr id="1" name="Shape 351"/>
        <p:cNvGrpSpPr/>
        <p:nvPr/>
      </p:nvGrpSpPr>
      <p:grpSpPr>
        <a:xfrm>
          <a:off x="0" y="0"/>
          <a:ext cx="0" cy="0"/>
          <a:chOff x="0" y="0"/>
          <a:chExt cx="0" cy="0"/>
        </a:xfrm>
      </p:grpSpPr>
      <p:sp>
        <p:nvSpPr>
          <p:cNvPr id="352" name="Google Shape;352;p144"/>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3" name="Google Shape;353;p14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54" name="Google Shape;354;p144"/>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355" name="Google Shape;355;p144"/>
          <p:cNvSpPr txBox="1"/>
          <p:nvPr/>
        </p:nvSpPr>
        <p:spPr>
          <a:xfrm>
            <a:off x="1184501" y="537025"/>
            <a:ext cx="61056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Check Your Understanding</a:t>
            </a:r>
            <a:endParaRPr sz="3000" b="1" i="0" u="none" strike="noStrike" cap="none">
              <a:solidFill>
                <a:srgbClr val="FFFFFF"/>
              </a:solidFill>
              <a:latin typeface="Open Sans"/>
              <a:ea typeface="Open Sans"/>
              <a:cs typeface="Open Sans"/>
              <a:sym typeface="Open Sans"/>
            </a:endParaRPr>
          </a:p>
        </p:txBody>
      </p:sp>
      <p:sp>
        <p:nvSpPr>
          <p:cNvPr id="356" name="Google Shape;356;p144"/>
          <p:cNvSpPr txBox="1">
            <a:spLocks noGrp="1"/>
          </p:cNvSpPr>
          <p:nvPr>
            <p:ph type="body" idx="1"/>
          </p:nvPr>
        </p:nvSpPr>
        <p:spPr>
          <a:xfrm>
            <a:off x="509275" y="2558375"/>
            <a:ext cx="11323800" cy="40845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57" name="Google Shape;357;p144"/>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hoto Credits">
  <p:cSld name="TITLE_1_3_1_1_1_1_1_2">
    <p:spTree>
      <p:nvGrpSpPr>
        <p:cNvPr id="1" name="Shape 358"/>
        <p:cNvGrpSpPr/>
        <p:nvPr/>
      </p:nvGrpSpPr>
      <p:grpSpPr>
        <a:xfrm>
          <a:off x="0" y="0"/>
          <a:ext cx="0" cy="0"/>
          <a:chOff x="0" y="0"/>
          <a:chExt cx="0" cy="0"/>
        </a:xfrm>
      </p:grpSpPr>
      <p:sp>
        <p:nvSpPr>
          <p:cNvPr id="359" name="Google Shape;359;p145"/>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0" name="Google Shape;360;p14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61" name="Google Shape;361;p145"/>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362" name="Google Shape;362;p145"/>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Photo Credits</a:t>
            </a:r>
            <a:endParaRPr sz="3000" b="1" i="0" u="none" strike="noStrike" cap="none">
              <a:solidFill>
                <a:srgbClr val="FFFFFF"/>
              </a:solidFill>
              <a:latin typeface="Open Sans"/>
              <a:ea typeface="Open Sans"/>
              <a:cs typeface="Open Sans"/>
              <a:sym typeface="Open Sans"/>
            </a:endParaRPr>
          </a:p>
        </p:txBody>
      </p:sp>
      <p:sp>
        <p:nvSpPr>
          <p:cNvPr id="363" name="Google Shape;363;p145"/>
          <p:cNvSpPr txBox="1">
            <a:spLocks noGrp="1"/>
          </p:cNvSpPr>
          <p:nvPr>
            <p:ph type="body" idx="1"/>
          </p:nvPr>
        </p:nvSpPr>
        <p:spPr>
          <a:xfrm>
            <a:off x="509275" y="1489550"/>
            <a:ext cx="11323800" cy="5153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Photo Credit">
  <p:cSld name="TITLE_1_3_1_1_1_1_1_2_2">
    <p:spTree>
      <p:nvGrpSpPr>
        <p:cNvPr id="1" name="Shape 364"/>
        <p:cNvGrpSpPr/>
        <p:nvPr/>
      </p:nvGrpSpPr>
      <p:grpSpPr>
        <a:xfrm>
          <a:off x="0" y="0"/>
          <a:ext cx="0" cy="0"/>
          <a:chOff x="0" y="0"/>
          <a:chExt cx="0" cy="0"/>
        </a:xfrm>
      </p:grpSpPr>
      <p:sp>
        <p:nvSpPr>
          <p:cNvPr id="365" name="Google Shape;365;p146"/>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6" name="Google Shape;366;p146"/>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67" name="Google Shape;367;p146"/>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368" name="Google Shape;368;p146"/>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Photo Credit</a:t>
            </a:r>
            <a:endParaRPr sz="3000" b="1" i="0" u="none" strike="noStrike" cap="none">
              <a:solidFill>
                <a:srgbClr val="FFFFFF"/>
              </a:solidFill>
              <a:latin typeface="Open Sans"/>
              <a:ea typeface="Open Sans"/>
              <a:cs typeface="Open Sans"/>
              <a:sym typeface="Open Sans"/>
            </a:endParaRPr>
          </a:p>
        </p:txBody>
      </p:sp>
      <p:sp>
        <p:nvSpPr>
          <p:cNvPr id="369" name="Google Shape;369;p146"/>
          <p:cNvSpPr txBox="1">
            <a:spLocks noGrp="1"/>
          </p:cNvSpPr>
          <p:nvPr>
            <p:ph type="body" idx="1"/>
          </p:nvPr>
        </p:nvSpPr>
        <p:spPr>
          <a:xfrm>
            <a:off x="509275" y="1489550"/>
            <a:ext cx="11323800" cy="5153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References">
  <p:cSld name="TITLE_1_3_1_1_1_1_1_2_1">
    <p:spTree>
      <p:nvGrpSpPr>
        <p:cNvPr id="1" name="Shape 370"/>
        <p:cNvGrpSpPr/>
        <p:nvPr/>
      </p:nvGrpSpPr>
      <p:grpSpPr>
        <a:xfrm>
          <a:off x="0" y="0"/>
          <a:ext cx="0" cy="0"/>
          <a:chOff x="0" y="0"/>
          <a:chExt cx="0" cy="0"/>
        </a:xfrm>
      </p:grpSpPr>
      <p:sp>
        <p:nvSpPr>
          <p:cNvPr id="371" name="Google Shape;371;p14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2" name="Google Shape;372;p147"/>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373" name="Google Shape;373;p147"/>
          <p:cNvPicPr preferRelativeResize="0"/>
          <p:nvPr/>
        </p:nvPicPr>
        <p:blipFill rotWithShape="1">
          <a:blip r:embed="rId3">
            <a:alphaModFix/>
          </a:blip>
          <a:srcRect/>
          <a:stretch/>
        </p:blipFill>
        <p:spPr>
          <a:xfrm>
            <a:off x="373025" y="375100"/>
            <a:ext cx="925799" cy="970225"/>
          </a:xfrm>
          <a:prstGeom prst="rect">
            <a:avLst/>
          </a:prstGeom>
          <a:noFill/>
          <a:ln>
            <a:noFill/>
          </a:ln>
        </p:spPr>
      </p:pic>
      <p:sp>
        <p:nvSpPr>
          <p:cNvPr id="374" name="Google Shape;374;p147"/>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Bibliography</a:t>
            </a:r>
            <a:endParaRPr sz="3000" b="1" i="0" u="none" strike="noStrike" cap="none">
              <a:solidFill>
                <a:srgbClr val="FFFFFF"/>
              </a:solidFill>
              <a:latin typeface="Open Sans"/>
              <a:ea typeface="Open Sans"/>
              <a:cs typeface="Open Sans"/>
              <a:sym typeface="Open Sans"/>
            </a:endParaRPr>
          </a:p>
        </p:txBody>
      </p:sp>
      <p:sp>
        <p:nvSpPr>
          <p:cNvPr id="375" name="Google Shape;375;p147"/>
          <p:cNvSpPr txBox="1">
            <a:spLocks noGrp="1"/>
          </p:cNvSpPr>
          <p:nvPr>
            <p:ph type="body" idx="1"/>
          </p:nvPr>
        </p:nvSpPr>
        <p:spPr>
          <a:xfrm>
            <a:off x="509275" y="1489550"/>
            <a:ext cx="11323800" cy="5153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bjective">
  <p:cSld name="CUSTOM_1">
    <p:spTree>
      <p:nvGrpSpPr>
        <p:cNvPr id="1" name="Shape 47"/>
        <p:cNvGrpSpPr/>
        <p:nvPr/>
      </p:nvGrpSpPr>
      <p:grpSpPr>
        <a:xfrm>
          <a:off x="0" y="0"/>
          <a:ext cx="0" cy="0"/>
          <a:chOff x="0" y="0"/>
          <a:chExt cx="0" cy="0"/>
        </a:xfrm>
      </p:grpSpPr>
      <p:sp>
        <p:nvSpPr>
          <p:cNvPr id="48" name="Google Shape;48;p101"/>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1"/>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1"/>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51" name="Google Shape;51;p101"/>
          <p:cNvSpPr txBox="1"/>
          <p:nvPr/>
        </p:nvSpPr>
        <p:spPr>
          <a:xfrm>
            <a:off x="1184500" y="537023"/>
            <a:ext cx="26790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a:t>
            </a:r>
            <a:endParaRPr sz="3000" b="1" i="0" u="none" strike="noStrike" cap="none">
              <a:solidFill>
                <a:srgbClr val="FFFFFF"/>
              </a:solidFill>
              <a:latin typeface="Open Sans"/>
              <a:ea typeface="Open Sans"/>
              <a:cs typeface="Open Sans"/>
              <a:sym typeface="Open Sans"/>
            </a:endParaRPr>
          </a:p>
        </p:txBody>
      </p:sp>
      <p:pic>
        <p:nvPicPr>
          <p:cNvPr id="52" name="Google Shape;52;p101"/>
          <p:cNvPicPr preferRelativeResize="0"/>
          <p:nvPr/>
        </p:nvPicPr>
        <p:blipFill rotWithShape="1">
          <a:blip r:embed="rId3">
            <a:alphaModFix/>
          </a:blip>
          <a:srcRect/>
          <a:stretch/>
        </p:blipFill>
        <p:spPr>
          <a:xfrm>
            <a:off x="345075" y="366550"/>
            <a:ext cx="870426" cy="7986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ipper side">
  <p:cSld name="TITLE_1_3_1_1_1_1_1_1_1_1">
    <p:spTree>
      <p:nvGrpSpPr>
        <p:cNvPr id="1" name="Shape 376"/>
        <p:cNvGrpSpPr/>
        <p:nvPr/>
      </p:nvGrpSpPr>
      <p:grpSpPr>
        <a:xfrm>
          <a:off x="0" y="0"/>
          <a:ext cx="0" cy="0"/>
          <a:chOff x="0" y="0"/>
          <a:chExt cx="0" cy="0"/>
        </a:xfrm>
      </p:grpSpPr>
      <p:sp>
        <p:nvSpPr>
          <p:cNvPr id="377" name="Google Shape;377;p148"/>
          <p:cNvSpPr/>
          <p:nvPr/>
        </p:nvSpPr>
        <p:spPr>
          <a:xfrm flipH="1">
            <a:off x="10438200" y="0"/>
            <a:ext cx="17538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8" name="Google Shape;378;p148"/>
          <p:cNvPicPr preferRelativeResize="0"/>
          <p:nvPr/>
        </p:nvPicPr>
        <p:blipFill rotWithShape="1">
          <a:blip r:embed="rId2">
            <a:alphaModFix/>
          </a:blip>
          <a:srcRect/>
          <a:stretch/>
        </p:blipFill>
        <p:spPr>
          <a:xfrm>
            <a:off x="10656475" y="5945405"/>
            <a:ext cx="1317227" cy="339100"/>
          </a:xfrm>
          <a:prstGeom prst="rect">
            <a:avLst/>
          </a:prstGeom>
          <a:noFill/>
          <a:ln>
            <a:noFill/>
          </a:ln>
        </p:spPr>
      </p:pic>
      <p:sp>
        <p:nvSpPr>
          <p:cNvPr id="379" name="Google Shape;379;p148"/>
          <p:cNvSpPr txBox="1">
            <a:spLocks noGrp="1"/>
          </p:cNvSpPr>
          <p:nvPr>
            <p:ph type="body" idx="1"/>
          </p:nvPr>
        </p:nvSpPr>
        <p:spPr>
          <a:xfrm>
            <a:off x="534725" y="1362375"/>
            <a:ext cx="9525300" cy="52167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380" name="Google Shape;380;p148"/>
          <p:cNvSpPr txBox="1">
            <a:spLocks noGrp="1"/>
          </p:cNvSpPr>
          <p:nvPr>
            <p:ph type="title"/>
          </p:nvPr>
        </p:nvSpPr>
        <p:spPr>
          <a:xfrm>
            <a:off x="534725" y="382875"/>
            <a:ext cx="95682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Reminder">
  <p:cSld name="TITLE_1_3_1_1_1_1_1_1_1_1_1_2">
    <p:spTree>
      <p:nvGrpSpPr>
        <p:cNvPr id="1" name="Shape 381"/>
        <p:cNvGrpSpPr/>
        <p:nvPr/>
      </p:nvGrpSpPr>
      <p:grpSpPr>
        <a:xfrm>
          <a:off x="0" y="0"/>
          <a:ext cx="0" cy="0"/>
          <a:chOff x="0" y="0"/>
          <a:chExt cx="0" cy="0"/>
        </a:xfrm>
      </p:grpSpPr>
      <p:sp>
        <p:nvSpPr>
          <p:cNvPr id="382" name="Google Shape;382;p149"/>
          <p:cNvSpPr/>
          <p:nvPr/>
        </p:nvSpPr>
        <p:spPr>
          <a:xfrm flipH="1">
            <a:off x="0" y="0"/>
            <a:ext cx="121920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3" name="Google Shape;383;p149"/>
          <p:cNvPicPr preferRelativeResize="0"/>
          <p:nvPr/>
        </p:nvPicPr>
        <p:blipFill rotWithShape="1">
          <a:blip r:embed="rId2">
            <a:alphaModFix/>
          </a:blip>
          <a:srcRect/>
          <a:stretch/>
        </p:blipFill>
        <p:spPr>
          <a:xfrm>
            <a:off x="10504075" y="6097805"/>
            <a:ext cx="1317227" cy="339100"/>
          </a:xfrm>
          <a:prstGeom prst="rect">
            <a:avLst/>
          </a:prstGeom>
          <a:noFill/>
          <a:ln>
            <a:noFill/>
          </a:ln>
        </p:spPr>
      </p:pic>
      <p:sp>
        <p:nvSpPr>
          <p:cNvPr id="384" name="Google Shape;384;p149"/>
          <p:cNvSpPr txBox="1">
            <a:spLocks noGrp="1"/>
          </p:cNvSpPr>
          <p:nvPr>
            <p:ph type="title"/>
          </p:nvPr>
        </p:nvSpPr>
        <p:spPr>
          <a:xfrm>
            <a:off x="534725" y="382875"/>
            <a:ext cx="11196600" cy="5369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4400"/>
              <a:buNone/>
              <a:defRPr sz="3600" b="1">
                <a:solidFill>
                  <a:srgbClr val="FFFFFF"/>
                </a:solidFill>
                <a:latin typeface="Open Sans"/>
                <a:ea typeface="Open Sans"/>
                <a:cs typeface="Open Sans"/>
                <a:sym typeface="Open Sans"/>
              </a:defRPr>
            </a:lvl1pPr>
            <a:lvl2pPr lvl="1" algn="ctr">
              <a:lnSpc>
                <a:spcPct val="100000"/>
              </a:lnSpc>
              <a:spcBef>
                <a:spcPts val="0"/>
              </a:spcBef>
              <a:spcAft>
                <a:spcPts val="0"/>
              </a:spcAft>
              <a:buSzPts val="1400"/>
              <a:buNone/>
              <a:defRPr>
                <a:solidFill>
                  <a:srgbClr val="FFFFFF"/>
                </a:solidFill>
              </a:defRPr>
            </a:lvl2pPr>
            <a:lvl3pPr lvl="2" algn="ctr">
              <a:lnSpc>
                <a:spcPct val="100000"/>
              </a:lnSpc>
              <a:spcBef>
                <a:spcPts val="0"/>
              </a:spcBef>
              <a:spcAft>
                <a:spcPts val="0"/>
              </a:spcAft>
              <a:buSzPts val="1400"/>
              <a:buNone/>
              <a:defRPr>
                <a:solidFill>
                  <a:srgbClr val="FFFFFF"/>
                </a:solidFill>
              </a:defRPr>
            </a:lvl3pPr>
            <a:lvl4pPr lvl="3" algn="ctr">
              <a:lnSpc>
                <a:spcPct val="100000"/>
              </a:lnSpc>
              <a:spcBef>
                <a:spcPts val="0"/>
              </a:spcBef>
              <a:spcAft>
                <a:spcPts val="0"/>
              </a:spcAft>
              <a:buSzPts val="1400"/>
              <a:buNone/>
              <a:defRPr>
                <a:solidFill>
                  <a:srgbClr val="FFFFFF"/>
                </a:solidFill>
              </a:defRPr>
            </a:lvl4pPr>
            <a:lvl5pPr lvl="4" algn="ctr">
              <a:lnSpc>
                <a:spcPct val="100000"/>
              </a:lnSpc>
              <a:spcBef>
                <a:spcPts val="0"/>
              </a:spcBef>
              <a:spcAft>
                <a:spcPts val="0"/>
              </a:spcAft>
              <a:buSzPts val="1400"/>
              <a:buNone/>
              <a:defRPr>
                <a:solidFill>
                  <a:srgbClr val="FFFFFF"/>
                </a:solidFill>
              </a:defRPr>
            </a:lvl5pPr>
            <a:lvl6pPr lvl="5" algn="ctr">
              <a:lnSpc>
                <a:spcPct val="100000"/>
              </a:lnSpc>
              <a:spcBef>
                <a:spcPts val="0"/>
              </a:spcBef>
              <a:spcAft>
                <a:spcPts val="0"/>
              </a:spcAft>
              <a:buSzPts val="1400"/>
              <a:buNone/>
              <a:defRPr>
                <a:solidFill>
                  <a:srgbClr val="FFFFFF"/>
                </a:solidFill>
              </a:defRPr>
            </a:lvl6pPr>
            <a:lvl7pPr lvl="6" algn="ctr">
              <a:lnSpc>
                <a:spcPct val="100000"/>
              </a:lnSpc>
              <a:spcBef>
                <a:spcPts val="0"/>
              </a:spcBef>
              <a:spcAft>
                <a:spcPts val="0"/>
              </a:spcAft>
              <a:buSzPts val="1400"/>
              <a:buNone/>
              <a:defRPr>
                <a:solidFill>
                  <a:srgbClr val="FFFFFF"/>
                </a:solidFill>
              </a:defRPr>
            </a:lvl7pPr>
            <a:lvl8pPr lvl="7" algn="ctr">
              <a:lnSpc>
                <a:spcPct val="100000"/>
              </a:lnSpc>
              <a:spcBef>
                <a:spcPts val="0"/>
              </a:spcBef>
              <a:spcAft>
                <a:spcPts val="0"/>
              </a:spcAft>
              <a:buSzPts val="1400"/>
              <a:buNone/>
              <a:defRPr>
                <a:solidFill>
                  <a:srgbClr val="FFFFFF"/>
                </a:solidFill>
              </a:defRPr>
            </a:lvl8pPr>
            <a:lvl9pPr lvl="8" algn="ctr">
              <a:lnSpc>
                <a:spcPct val="100000"/>
              </a:lnSpc>
              <a:spcBef>
                <a:spcPts val="0"/>
              </a:spcBef>
              <a:spcAft>
                <a:spcPts val="0"/>
              </a:spcAft>
              <a:buSzPts val="1400"/>
              <a:buNone/>
              <a:defRPr>
                <a:solidFill>
                  <a:srgbClr val="FFFFFF"/>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Introduction Slides - Photo on the Right (25:75)">
  <p:cSld name="TITLE_1_3_1_1_1_1_1_1_1_1_1_1_1_1_1_2_1">
    <p:spTree>
      <p:nvGrpSpPr>
        <p:cNvPr id="1" name="Shape 385"/>
        <p:cNvGrpSpPr/>
        <p:nvPr/>
      </p:nvGrpSpPr>
      <p:grpSpPr>
        <a:xfrm>
          <a:off x="0" y="0"/>
          <a:ext cx="0" cy="0"/>
          <a:chOff x="0" y="0"/>
          <a:chExt cx="0" cy="0"/>
        </a:xfrm>
      </p:grpSpPr>
      <p:sp>
        <p:nvSpPr>
          <p:cNvPr id="386" name="Google Shape;386;p150"/>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7" name="Google Shape;387;p150"/>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388" name="Google Shape;388;p150"/>
          <p:cNvSpPr txBox="1">
            <a:spLocks noGrp="1"/>
          </p:cNvSpPr>
          <p:nvPr>
            <p:ph type="body" idx="1"/>
          </p:nvPr>
        </p:nvSpPr>
        <p:spPr>
          <a:xfrm>
            <a:off x="424027" y="355325"/>
            <a:ext cx="8046000" cy="45324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Introduction Slides - Photo on the Left (25:75)">
  <p:cSld name="TITLE_1_3_1_1_1_1_1_1_1_1_1_1_1_1_1_2">
    <p:spTree>
      <p:nvGrpSpPr>
        <p:cNvPr id="1" name="Shape 389"/>
        <p:cNvGrpSpPr/>
        <p:nvPr/>
      </p:nvGrpSpPr>
      <p:grpSpPr>
        <a:xfrm>
          <a:off x="0" y="0"/>
          <a:ext cx="0" cy="0"/>
          <a:chOff x="0" y="0"/>
          <a:chExt cx="0" cy="0"/>
        </a:xfrm>
      </p:grpSpPr>
      <p:sp>
        <p:nvSpPr>
          <p:cNvPr id="390" name="Google Shape;390;p151"/>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1" name="Google Shape;391;p151"/>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392" name="Google Shape;392;p151"/>
          <p:cNvSpPr txBox="1">
            <a:spLocks noGrp="1"/>
          </p:cNvSpPr>
          <p:nvPr>
            <p:ph type="body" idx="1"/>
          </p:nvPr>
        </p:nvSpPr>
        <p:spPr>
          <a:xfrm>
            <a:off x="3775300" y="355325"/>
            <a:ext cx="8046000" cy="45324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ntroduction Slides - Photo on the left (75:25)">
  <p:cSld name="TITLE_1_3_1_1_1_1_1_1_1_1_1_1_1_1_1">
    <p:spTree>
      <p:nvGrpSpPr>
        <p:cNvPr id="1" name="Shape 393"/>
        <p:cNvGrpSpPr/>
        <p:nvPr/>
      </p:nvGrpSpPr>
      <p:grpSpPr>
        <a:xfrm>
          <a:off x="0" y="0"/>
          <a:ext cx="0" cy="0"/>
          <a:chOff x="0" y="0"/>
          <a:chExt cx="0" cy="0"/>
        </a:xfrm>
      </p:grpSpPr>
      <p:sp>
        <p:nvSpPr>
          <p:cNvPr id="394" name="Google Shape;394;p152"/>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152"/>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396" name="Google Shape;396;p152"/>
          <p:cNvSpPr txBox="1">
            <a:spLocks noGrp="1"/>
          </p:cNvSpPr>
          <p:nvPr>
            <p:ph type="body" idx="1"/>
          </p:nvPr>
        </p:nvSpPr>
        <p:spPr>
          <a:xfrm>
            <a:off x="8394400" y="1306225"/>
            <a:ext cx="3426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ntroduction Slides - Photo on the Right (75:25)">
  <p:cSld name="TITLE_1_3_1_1_1_1_1_1_1_1_1_1_1_1_1_1">
    <p:spTree>
      <p:nvGrpSpPr>
        <p:cNvPr id="1" name="Shape 397"/>
        <p:cNvGrpSpPr/>
        <p:nvPr/>
      </p:nvGrpSpPr>
      <p:grpSpPr>
        <a:xfrm>
          <a:off x="0" y="0"/>
          <a:ext cx="0" cy="0"/>
          <a:chOff x="0" y="0"/>
          <a:chExt cx="0" cy="0"/>
        </a:xfrm>
      </p:grpSpPr>
      <p:sp>
        <p:nvSpPr>
          <p:cNvPr id="398" name="Google Shape;398;p153"/>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9" name="Google Shape;399;p153"/>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400" name="Google Shape;400;p153"/>
          <p:cNvSpPr txBox="1">
            <a:spLocks noGrp="1"/>
          </p:cNvSpPr>
          <p:nvPr>
            <p:ph type="body" idx="1"/>
          </p:nvPr>
        </p:nvSpPr>
        <p:spPr>
          <a:xfrm>
            <a:off x="501485" y="1272900"/>
            <a:ext cx="3426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photo left">
  <p:cSld name="TITLE_1_3_1_1_1_1_1_1_1_1_1_1_1_1">
    <p:spTree>
      <p:nvGrpSpPr>
        <p:cNvPr id="1" name="Shape 401"/>
        <p:cNvGrpSpPr/>
        <p:nvPr/>
      </p:nvGrpSpPr>
      <p:grpSpPr>
        <a:xfrm>
          <a:off x="0" y="0"/>
          <a:ext cx="0" cy="0"/>
          <a:chOff x="0" y="0"/>
          <a:chExt cx="0" cy="0"/>
        </a:xfrm>
      </p:grpSpPr>
      <p:sp>
        <p:nvSpPr>
          <p:cNvPr id="402" name="Google Shape;402;p154"/>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3" name="Google Shape;403;p154"/>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404" name="Google Shape;404;p154"/>
          <p:cNvSpPr txBox="1">
            <a:spLocks noGrp="1"/>
          </p:cNvSpPr>
          <p:nvPr>
            <p:ph type="body" idx="1"/>
          </p:nvPr>
        </p:nvSpPr>
        <p:spPr>
          <a:xfrm>
            <a:off x="5937400" y="1272900"/>
            <a:ext cx="5883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photo right">
  <p:cSld name="TITLE_1_3_1_1_1_1_1_1_1_1_1_1_1">
    <p:spTree>
      <p:nvGrpSpPr>
        <p:cNvPr id="1" name="Shape 405"/>
        <p:cNvGrpSpPr/>
        <p:nvPr/>
      </p:nvGrpSpPr>
      <p:grpSpPr>
        <a:xfrm>
          <a:off x="0" y="0"/>
          <a:ext cx="0" cy="0"/>
          <a:chOff x="0" y="0"/>
          <a:chExt cx="0" cy="0"/>
        </a:xfrm>
      </p:grpSpPr>
      <p:sp>
        <p:nvSpPr>
          <p:cNvPr id="406" name="Google Shape;406;p155"/>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7" name="Google Shape;407;p155"/>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408" name="Google Shape;408;p155"/>
          <p:cNvSpPr txBox="1">
            <a:spLocks noGrp="1"/>
          </p:cNvSpPr>
          <p:nvPr>
            <p:ph type="body" idx="1"/>
          </p:nvPr>
        </p:nvSpPr>
        <p:spPr>
          <a:xfrm>
            <a:off x="534725" y="1261800"/>
            <a:ext cx="5883900" cy="46809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Introduction Slides - Landscape Photo with Text Below">
  <p:cSld name="TITLE_1_3_1_1_1_1_1_1_1_1_1_1_1_2">
    <p:spTree>
      <p:nvGrpSpPr>
        <p:cNvPr id="1" name="Shape 409"/>
        <p:cNvGrpSpPr/>
        <p:nvPr/>
      </p:nvGrpSpPr>
      <p:grpSpPr>
        <a:xfrm>
          <a:off x="0" y="0"/>
          <a:ext cx="0" cy="0"/>
          <a:chOff x="0" y="0"/>
          <a:chExt cx="0" cy="0"/>
        </a:xfrm>
      </p:grpSpPr>
      <p:sp>
        <p:nvSpPr>
          <p:cNvPr id="410" name="Google Shape;410;p156"/>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1" name="Google Shape;411;p156"/>
          <p:cNvPicPr preferRelativeResize="0"/>
          <p:nvPr/>
        </p:nvPicPr>
        <p:blipFill rotWithShape="1">
          <a:blip r:embed="rId2">
            <a:alphaModFix/>
          </a:blip>
          <a:srcRect/>
          <a:stretch/>
        </p:blipFill>
        <p:spPr>
          <a:xfrm>
            <a:off x="10504075" y="6402605"/>
            <a:ext cx="1317227" cy="339100"/>
          </a:xfrm>
          <a:prstGeom prst="rect">
            <a:avLst/>
          </a:prstGeom>
          <a:noFill/>
          <a:ln>
            <a:noFill/>
          </a:ln>
        </p:spPr>
      </p:pic>
      <p:sp>
        <p:nvSpPr>
          <p:cNvPr id="412" name="Google Shape;412;p156"/>
          <p:cNvSpPr txBox="1">
            <a:spLocks noGrp="1"/>
          </p:cNvSpPr>
          <p:nvPr>
            <p:ph type="body" idx="1"/>
          </p:nvPr>
        </p:nvSpPr>
        <p:spPr>
          <a:xfrm>
            <a:off x="534725" y="4397125"/>
            <a:ext cx="11286600" cy="1545600"/>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algn="l">
              <a:lnSpc>
                <a:spcPct val="90000"/>
              </a:lnSpc>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Break">
  <p:cSld name="TITLE_2">
    <p:spTree>
      <p:nvGrpSpPr>
        <p:cNvPr id="1" name="Shape 53"/>
        <p:cNvGrpSpPr/>
        <p:nvPr/>
      </p:nvGrpSpPr>
      <p:grpSpPr>
        <a:xfrm>
          <a:off x="0" y="0"/>
          <a:ext cx="0" cy="0"/>
          <a:chOff x="0" y="0"/>
          <a:chExt cx="0" cy="0"/>
        </a:xfrm>
      </p:grpSpPr>
      <p:pic>
        <p:nvPicPr>
          <p:cNvPr id="54" name="Google Shape;54;p102"/>
          <p:cNvPicPr preferRelativeResize="0"/>
          <p:nvPr/>
        </p:nvPicPr>
        <p:blipFill rotWithShape="1">
          <a:blip r:embed="rId2">
            <a:alphaModFix/>
          </a:blip>
          <a:srcRect/>
          <a:stretch/>
        </p:blipFill>
        <p:spPr>
          <a:xfrm>
            <a:off x="433799" y="5716674"/>
            <a:ext cx="1649401" cy="424625"/>
          </a:xfrm>
          <a:prstGeom prst="rect">
            <a:avLst/>
          </a:prstGeom>
          <a:noFill/>
          <a:ln>
            <a:noFill/>
          </a:ln>
        </p:spPr>
      </p:pic>
      <p:sp>
        <p:nvSpPr>
          <p:cNvPr id="55" name="Google Shape;55;p102"/>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02"/>
          <p:cNvSpPr txBox="1">
            <a:spLocks noGrp="1"/>
          </p:cNvSpPr>
          <p:nvPr>
            <p:ph type="title"/>
          </p:nvPr>
        </p:nvSpPr>
        <p:spPr>
          <a:xfrm>
            <a:off x="254800" y="471675"/>
            <a:ext cx="9339000" cy="7125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sz="3600" b="1">
                <a:latin typeface="Open Sans"/>
                <a:ea typeface="Open Sans"/>
                <a:cs typeface="Open Sans"/>
                <a:sym typeface="Open Sans"/>
              </a:defRPr>
            </a:lvl2pPr>
            <a:lvl3pPr lvl="2" algn="l">
              <a:lnSpc>
                <a:spcPct val="100000"/>
              </a:lnSpc>
              <a:spcBef>
                <a:spcPts val="0"/>
              </a:spcBef>
              <a:spcAft>
                <a:spcPts val="0"/>
              </a:spcAft>
              <a:buSzPts val="1400"/>
              <a:buNone/>
              <a:defRPr sz="3600" b="1">
                <a:latin typeface="Open Sans"/>
                <a:ea typeface="Open Sans"/>
                <a:cs typeface="Open Sans"/>
                <a:sym typeface="Open Sans"/>
              </a:defRPr>
            </a:lvl3pPr>
            <a:lvl4pPr lvl="3" algn="l">
              <a:lnSpc>
                <a:spcPct val="100000"/>
              </a:lnSpc>
              <a:spcBef>
                <a:spcPts val="0"/>
              </a:spcBef>
              <a:spcAft>
                <a:spcPts val="0"/>
              </a:spcAft>
              <a:buSzPts val="1400"/>
              <a:buNone/>
              <a:defRPr sz="3600" b="1">
                <a:latin typeface="Open Sans"/>
                <a:ea typeface="Open Sans"/>
                <a:cs typeface="Open Sans"/>
                <a:sym typeface="Open Sans"/>
              </a:defRPr>
            </a:lvl4pPr>
            <a:lvl5pPr lvl="4" algn="l">
              <a:lnSpc>
                <a:spcPct val="100000"/>
              </a:lnSpc>
              <a:spcBef>
                <a:spcPts val="0"/>
              </a:spcBef>
              <a:spcAft>
                <a:spcPts val="0"/>
              </a:spcAft>
              <a:buSzPts val="1400"/>
              <a:buNone/>
              <a:defRPr sz="3600" b="1">
                <a:latin typeface="Open Sans"/>
                <a:ea typeface="Open Sans"/>
                <a:cs typeface="Open Sans"/>
                <a:sym typeface="Open Sans"/>
              </a:defRPr>
            </a:lvl5pPr>
            <a:lvl6pPr lvl="5" algn="l">
              <a:lnSpc>
                <a:spcPct val="100000"/>
              </a:lnSpc>
              <a:spcBef>
                <a:spcPts val="0"/>
              </a:spcBef>
              <a:spcAft>
                <a:spcPts val="0"/>
              </a:spcAft>
              <a:buSzPts val="1400"/>
              <a:buNone/>
              <a:defRPr sz="3600" b="1">
                <a:latin typeface="Open Sans"/>
                <a:ea typeface="Open Sans"/>
                <a:cs typeface="Open Sans"/>
                <a:sym typeface="Open Sans"/>
              </a:defRPr>
            </a:lvl6pPr>
            <a:lvl7pPr lvl="6" algn="l">
              <a:lnSpc>
                <a:spcPct val="100000"/>
              </a:lnSpc>
              <a:spcBef>
                <a:spcPts val="0"/>
              </a:spcBef>
              <a:spcAft>
                <a:spcPts val="0"/>
              </a:spcAft>
              <a:buSzPts val="1400"/>
              <a:buNone/>
              <a:defRPr sz="3600" b="1">
                <a:latin typeface="Open Sans"/>
                <a:ea typeface="Open Sans"/>
                <a:cs typeface="Open Sans"/>
                <a:sym typeface="Open Sans"/>
              </a:defRPr>
            </a:lvl7pPr>
            <a:lvl8pPr lvl="7" algn="l">
              <a:lnSpc>
                <a:spcPct val="100000"/>
              </a:lnSpc>
              <a:spcBef>
                <a:spcPts val="0"/>
              </a:spcBef>
              <a:spcAft>
                <a:spcPts val="0"/>
              </a:spcAft>
              <a:buSzPts val="1400"/>
              <a:buNone/>
              <a:defRPr sz="3600" b="1">
                <a:latin typeface="Open Sans"/>
                <a:ea typeface="Open Sans"/>
                <a:cs typeface="Open Sans"/>
                <a:sym typeface="Open Sans"/>
              </a:defRPr>
            </a:lvl8pPr>
            <a:lvl9pPr lvl="8" algn="l">
              <a:lnSpc>
                <a:spcPct val="100000"/>
              </a:lnSpc>
              <a:spcBef>
                <a:spcPts val="0"/>
              </a:spcBef>
              <a:spcAft>
                <a:spcPts val="0"/>
              </a:spcAft>
              <a:buSzPts val="1400"/>
              <a:buNone/>
              <a:defRPr sz="3600" b="1">
                <a:latin typeface="Open Sans"/>
                <a:ea typeface="Open Sans"/>
                <a:cs typeface="Open Sans"/>
                <a:sym typeface="Open Sans"/>
              </a:defRPr>
            </a:lvl9pPr>
          </a:lstStyle>
          <a:p>
            <a:endParaRPr/>
          </a:p>
        </p:txBody>
      </p:sp>
      <p:sp>
        <p:nvSpPr>
          <p:cNvPr id="57" name="Google Shape;57;p102"/>
          <p:cNvSpPr txBox="1">
            <a:spLocks noGrp="1"/>
          </p:cNvSpPr>
          <p:nvPr>
            <p:ph type="body" idx="1"/>
          </p:nvPr>
        </p:nvSpPr>
        <p:spPr>
          <a:xfrm>
            <a:off x="318425" y="1349600"/>
            <a:ext cx="9237300" cy="4211400"/>
          </a:xfrm>
          <a:prstGeom prst="rect">
            <a:avLst/>
          </a:prstGeom>
          <a:noFill/>
          <a:ln>
            <a:noFill/>
          </a:ln>
        </p:spPr>
        <p:txBody>
          <a:bodyPr spcFirstLastPara="1" wrap="square" lIns="91425" tIns="91425" rIns="91425" bIns="91425" anchor="t" anchorCtr="0">
            <a:noAutofit/>
          </a:bodyPr>
          <a:lstStyle>
            <a:lvl1pPr marL="457200" lvl="0" indent="-419100" algn="l">
              <a:lnSpc>
                <a:spcPct val="90000"/>
              </a:lnSpc>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lgn="l">
              <a:lnSpc>
                <a:spcPct val="90000"/>
              </a:lnSpc>
              <a:spcBef>
                <a:spcPts val="500"/>
              </a:spcBef>
              <a:spcAft>
                <a:spcPts val="0"/>
              </a:spcAft>
              <a:buSzPts val="2400"/>
              <a:buFont typeface="Open Sans"/>
              <a:buChar char="•"/>
              <a:defRPr>
                <a:latin typeface="Open Sans"/>
                <a:ea typeface="Open Sans"/>
                <a:cs typeface="Open Sans"/>
                <a:sym typeface="Open Sans"/>
              </a:defRPr>
            </a:lvl2pPr>
            <a:lvl3pPr marL="1371600" lvl="2" indent="-355600" algn="l">
              <a:lnSpc>
                <a:spcPct val="90000"/>
              </a:lnSpc>
              <a:spcBef>
                <a:spcPts val="500"/>
              </a:spcBef>
              <a:spcAft>
                <a:spcPts val="0"/>
              </a:spcAft>
              <a:buSzPts val="2000"/>
              <a:buFont typeface="Open Sans"/>
              <a:buChar char="•"/>
              <a:defRPr>
                <a:latin typeface="Open Sans"/>
                <a:ea typeface="Open Sans"/>
                <a:cs typeface="Open Sans"/>
                <a:sym typeface="Open Sans"/>
              </a:defRPr>
            </a:lvl3pPr>
            <a:lvl4pPr marL="1828800" lvl="3" indent="-342900" algn="l">
              <a:lnSpc>
                <a:spcPct val="90000"/>
              </a:lnSpc>
              <a:spcBef>
                <a:spcPts val="500"/>
              </a:spcBef>
              <a:spcAft>
                <a:spcPts val="0"/>
              </a:spcAft>
              <a:buSzPts val="1800"/>
              <a:buFont typeface="Open Sans"/>
              <a:buChar char="•"/>
              <a:defRPr>
                <a:latin typeface="Open Sans"/>
                <a:ea typeface="Open Sans"/>
                <a:cs typeface="Open Sans"/>
                <a:sym typeface="Open Sans"/>
              </a:defRPr>
            </a:lvl4pPr>
            <a:lvl5pPr marL="2286000" lvl="4" indent="-342900" algn="l">
              <a:lnSpc>
                <a:spcPct val="90000"/>
              </a:lnSpc>
              <a:spcBef>
                <a:spcPts val="500"/>
              </a:spcBef>
              <a:spcAft>
                <a:spcPts val="0"/>
              </a:spcAft>
              <a:buSzPts val="1800"/>
              <a:buFont typeface="Open Sans"/>
              <a:buChar char="•"/>
              <a:defRPr>
                <a:latin typeface="Open Sans"/>
                <a:ea typeface="Open Sans"/>
                <a:cs typeface="Open Sans"/>
                <a:sym typeface="Open Sans"/>
              </a:defRPr>
            </a:lvl5pPr>
            <a:lvl6pPr marL="2743200" lvl="5" indent="-342900" algn="l">
              <a:lnSpc>
                <a:spcPct val="90000"/>
              </a:lnSpc>
              <a:spcBef>
                <a:spcPts val="500"/>
              </a:spcBef>
              <a:spcAft>
                <a:spcPts val="0"/>
              </a:spcAft>
              <a:buSzPts val="1800"/>
              <a:buFont typeface="Open Sans"/>
              <a:buChar char="•"/>
              <a:defRPr>
                <a:latin typeface="Open Sans"/>
                <a:ea typeface="Open Sans"/>
                <a:cs typeface="Open Sans"/>
                <a:sym typeface="Open Sans"/>
              </a:defRPr>
            </a:lvl6pPr>
            <a:lvl7pPr marL="3200400" lvl="6" indent="-342900" algn="l">
              <a:lnSpc>
                <a:spcPct val="90000"/>
              </a:lnSpc>
              <a:spcBef>
                <a:spcPts val="500"/>
              </a:spcBef>
              <a:spcAft>
                <a:spcPts val="0"/>
              </a:spcAft>
              <a:buSzPts val="1800"/>
              <a:buFont typeface="Open Sans"/>
              <a:buChar char="•"/>
              <a:defRPr>
                <a:latin typeface="Open Sans"/>
                <a:ea typeface="Open Sans"/>
                <a:cs typeface="Open Sans"/>
                <a:sym typeface="Open Sans"/>
              </a:defRPr>
            </a:lvl7pPr>
            <a:lvl8pPr marL="3657600" lvl="7" indent="-342900" algn="l">
              <a:lnSpc>
                <a:spcPct val="90000"/>
              </a:lnSpc>
              <a:spcBef>
                <a:spcPts val="500"/>
              </a:spcBef>
              <a:spcAft>
                <a:spcPts val="0"/>
              </a:spcAft>
              <a:buSzPts val="1800"/>
              <a:buFont typeface="Open Sans"/>
              <a:buChar char="•"/>
              <a:defRPr>
                <a:latin typeface="Open Sans"/>
                <a:ea typeface="Open Sans"/>
                <a:cs typeface="Open Sans"/>
                <a:sym typeface="Open Sans"/>
              </a:defRPr>
            </a:lvl8pPr>
            <a:lvl9pPr marL="4114800" lvl="8" indent="-342900" algn="l">
              <a:lnSpc>
                <a:spcPct val="90000"/>
              </a:lnSpc>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eypoints">
  <p:cSld name="TITLE_1">
    <p:spTree>
      <p:nvGrpSpPr>
        <p:cNvPr id="1" name="Shape 58"/>
        <p:cNvGrpSpPr/>
        <p:nvPr/>
      </p:nvGrpSpPr>
      <p:grpSpPr>
        <a:xfrm>
          <a:off x="0" y="0"/>
          <a:ext cx="0" cy="0"/>
          <a:chOff x="0" y="0"/>
          <a:chExt cx="0" cy="0"/>
        </a:xfrm>
      </p:grpSpPr>
      <p:sp>
        <p:nvSpPr>
          <p:cNvPr id="59" name="Google Shape;59;p103"/>
          <p:cNvSpPr/>
          <p:nvPr/>
        </p:nvSpPr>
        <p:spPr>
          <a:xfrm flipH="1">
            <a:off x="0" y="0"/>
            <a:ext cx="12192000" cy="1307400"/>
          </a:xfrm>
          <a:prstGeom prst="rect">
            <a:avLst/>
          </a:prstGeom>
          <a:solidFill>
            <a:srgbClr val="DD73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 name="Google Shape;60;p103"/>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61" name="Google Shape;61;p103"/>
          <p:cNvPicPr preferRelativeResize="0"/>
          <p:nvPr/>
        </p:nvPicPr>
        <p:blipFill rotWithShape="1">
          <a:blip r:embed="rId3">
            <a:alphaModFix/>
          </a:blip>
          <a:srcRect/>
          <a:stretch/>
        </p:blipFill>
        <p:spPr>
          <a:xfrm>
            <a:off x="196950" y="211850"/>
            <a:ext cx="1017724" cy="1095500"/>
          </a:xfrm>
          <a:prstGeom prst="rect">
            <a:avLst/>
          </a:prstGeom>
          <a:noFill/>
          <a:ln>
            <a:noFill/>
          </a:ln>
        </p:spPr>
      </p:pic>
      <p:sp>
        <p:nvSpPr>
          <p:cNvPr id="62" name="Google Shape;62;p103"/>
          <p:cNvSpPr txBox="1"/>
          <p:nvPr/>
        </p:nvSpPr>
        <p:spPr>
          <a:xfrm>
            <a:off x="9559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Key Points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y it!">
  <p:cSld name="TITLE_1_3">
    <p:spTree>
      <p:nvGrpSpPr>
        <p:cNvPr id="1" name="Shape 63"/>
        <p:cNvGrpSpPr/>
        <p:nvPr/>
      </p:nvGrpSpPr>
      <p:grpSpPr>
        <a:xfrm>
          <a:off x="0" y="0"/>
          <a:ext cx="0" cy="0"/>
          <a:chOff x="0" y="0"/>
          <a:chExt cx="0" cy="0"/>
        </a:xfrm>
      </p:grpSpPr>
      <p:sp>
        <p:nvSpPr>
          <p:cNvPr id="64" name="Google Shape;64;p104"/>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5" name="Google Shape;65;p10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66" name="Google Shape;66;p104"/>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67" name="Google Shape;67;p104"/>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Try it</a:t>
            </a:r>
            <a:endParaRPr sz="3000" b="1" i="0" u="none" strike="noStrike" cap="none">
              <a:solidFill>
                <a:srgbClr val="FFFFFF"/>
              </a:solidFill>
              <a:latin typeface="Open Sans"/>
              <a:ea typeface="Open Sans"/>
              <a:cs typeface="Open Sans"/>
              <a:sym typeface="Open Sans"/>
            </a:endParaRPr>
          </a:p>
        </p:txBody>
      </p:sp>
      <p:sp>
        <p:nvSpPr>
          <p:cNvPr id="68" name="Google Shape;68;p104"/>
          <p:cNvSpPr txBox="1">
            <a:spLocks noGrp="1"/>
          </p:cNvSpPr>
          <p:nvPr>
            <p:ph type="title"/>
          </p:nvPr>
        </p:nvSpPr>
        <p:spPr>
          <a:xfrm>
            <a:off x="547425" y="1578875"/>
            <a:ext cx="11336700" cy="9795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SzPts val="4400"/>
              <a:buNone/>
              <a:defRPr sz="3600" b="1">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theme" Target="../theme/theme2.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6"/>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91"/>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3" name="Google Shape;203;p91"/>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4" name="Google Shape;204;p91"/>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91"/>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9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3" Type="http://schemas.openxmlformats.org/officeDocument/2006/relationships/hyperlink" Target="http://www.sfcsocalwest.com/clp.html" TargetMode="External"/><Relationship Id="rId2" Type="http://schemas.openxmlformats.org/officeDocument/2006/relationships/notesSlide" Target="../notesSlides/notesSlide69.xml"/><Relationship Id="rId1" Type="http://schemas.openxmlformats.org/officeDocument/2006/relationships/slideLayout" Target="../slideLayouts/slideLayout38.xml"/><Relationship Id="rId4" Type="http://schemas.openxmlformats.org/officeDocument/2006/relationships/hyperlink" Target="https://www.ethnologue.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
          <p:cNvSpPr txBox="1"/>
          <p:nvPr/>
        </p:nvSpPr>
        <p:spPr>
          <a:xfrm>
            <a:off x="585650" y="2637300"/>
            <a:ext cx="9138600" cy="158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SG" sz="8000" b="0" i="0" u="none" strike="noStrike" cap="none">
                <a:solidFill>
                  <a:srgbClr val="00B0E8"/>
                </a:solidFill>
                <a:latin typeface="Open Sans ExtraBold"/>
                <a:ea typeface="Open Sans ExtraBold"/>
                <a:cs typeface="Open Sans ExtraBold"/>
                <a:sym typeface="Open Sans ExtraBold"/>
              </a:rPr>
              <a:t>Mechanics</a:t>
            </a:r>
            <a:endParaRPr sz="8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0"/>
          <p:cNvSpPr txBox="1">
            <a:spLocks noGrp="1"/>
          </p:cNvSpPr>
          <p:nvPr>
            <p:ph type="body" idx="1"/>
          </p:nvPr>
        </p:nvSpPr>
        <p:spPr>
          <a:xfrm>
            <a:off x="509275" y="2558375"/>
            <a:ext cx="113238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rabicPeriod" startAt="4"/>
            </a:pPr>
            <a:r>
              <a:rPr lang="en-SG"/>
              <a:t>In adding prefixes to words, the spelling of the root word does not change. Here are some examples:</a:t>
            </a:r>
            <a:endParaRPr/>
          </a:p>
        </p:txBody>
      </p:sp>
      <p:sp>
        <p:nvSpPr>
          <p:cNvPr id="479" name="Google Shape;479;p10"/>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Adding Prefixes</a:t>
            </a:r>
            <a:endParaRPr/>
          </a:p>
        </p:txBody>
      </p:sp>
      <p:graphicFrame>
        <p:nvGraphicFramePr>
          <p:cNvPr id="480" name="Google Shape;480;p10"/>
          <p:cNvGraphicFramePr/>
          <p:nvPr/>
        </p:nvGraphicFramePr>
        <p:xfrm>
          <a:off x="2207388" y="4129150"/>
          <a:ext cx="7777225" cy="665869"/>
        </p:xfrm>
        <a:graphic>
          <a:graphicData uri="http://schemas.openxmlformats.org/drawingml/2006/table">
            <a:tbl>
              <a:tblPr bandRow="1">
                <a:noFill/>
                <a:tableStyleId>{B7F0D3FE-9035-462B-A4FC-ED6561F9C18E}</a:tableStyleId>
              </a:tblPr>
              <a:tblGrid>
                <a:gridCol w="7777225">
                  <a:extLst>
                    <a:ext uri="{9D8B030D-6E8A-4147-A177-3AD203B41FA5}">
                      <a16:colId xmlns:a16="http://schemas.microsoft.com/office/drawing/2014/main" val="20000"/>
                    </a:ext>
                  </a:extLst>
                </a:gridCol>
              </a:tblGrid>
              <a:tr h="355600">
                <a:tc>
                  <a:txBody>
                    <a:bodyPr/>
                    <a:lstStyle/>
                    <a:p>
                      <a:pPr marL="0" marR="0" lvl="0" indent="0" algn="ctr" rtl="0">
                        <a:lnSpc>
                          <a:spcPct val="140000"/>
                        </a:lnSpc>
                        <a:spcBef>
                          <a:spcPts val="0"/>
                        </a:spcBef>
                        <a:spcAft>
                          <a:spcPts val="0"/>
                        </a:spcAft>
                        <a:buClr>
                          <a:srgbClr val="000000"/>
                        </a:buClr>
                        <a:buSzPts val="2600"/>
                        <a:buFont typeface="Arial"/>
                        <a:buNone/>
                      </a:pPr>
                      <a:r>
                        <a:rPr lang="en-SG" sz="2600" b="1" u="none" strike="noStrike" cap="none">
                          <a:solidFill>
                            <a:srgbClr val="B75599"/>
                          </a:solidFill>
                          <a:latin typeface="Open Sans"/>
                          <a:ea typeface="Open Sans"/>
                          <a:cs typeface="Open Sans"/>
                          <a:sym typeface="Open Sans"/>
                        </a:rPr>
                        <a:t>misinterpret, replay, illiterate, unavailable</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1"/>
          <p:cNvSpPr txBox="1">
            <a:spLocks noGrp="1"/>
          </p:cNvSpPr>
          <p:nvPr>
            <p:ph type="body" idx="1"/>
          </p:nvPr>
        </p:nvSpPr>
        <p:spPr>
          <a:xfrm>
            <a:off x="509275" y="2558375"/>
            <a:ext cx="113238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rabicPeriod" startAt="5"/>
            </a:pPr>
            <a:r>
              <a:rPr lang="en-SG"/>
              <a:t>English words with double letters are often misspelled. Be aware of those words and remember their correct spellings.</a:t>
            </a:r>
            <a:endParaRPr/>
          </a:p>
        </p:txBody>
      </p:sp>
      <p:sp>
        <p:nvSpPr>
          <p:cNvPr id="487" name="Google Shape;487;p11"/>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Words with Double Letters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2"/>
          <p:cNvSpPr txBox="1">
            <a:spLocks noGrp="1"/>
          </p:cNvSpPr>
          <p:nvPr>
            <p:ph type="body" idx="1"/>
          </p:nvPr>
        </p:nvSpPr>
        <p:spPr>
          <a:xfrm>
            <a:off x="299500" y="1574050"/>
            <a:ext cx="53967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lphaLcPeriod"/>
            </a:pPr>
            <a:r>
              <a:rPr lang="en-SG"/>
              <a:t>Words with a single pair of double letters</a:t>
            </a:r>
            <a:endParaRPr/>
          </a:p>
        </p:txBody>
      </p:sp>
      <p:sp>
        <p:nvSpPr>
          <p:cNvPr id="494" name="Google Shape;494;p12"/>
          <p:cNvSpPr txBox="1">
            <a:spLocks noGrp="1"/>
          </p:cNvSpPr>
          <p:nvPr>
            <p:ph type="body" idx="1"/>
          </p:nvPr>
        </p:nvSpPr>
        <p:spPr>
          <a:xfrm>
            <a:off x="6309450" y="1574050"/>
            <a:ext cx="53967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lphaLcPeriod" startAt="2"/>
            </a:pPr>
            <a:r>
              <a:rPr lang="en-SG"/>
              <a:t>Words with two pairs of double letters</a:t>
            </a:r>
            <a:endParaRPr/>
          </a:p>
        </p:txBody>
      </p:sp>
      <p:graphicFrame>
        <p:nvGraphicFramePr>
          <p:cNvPr id="495" name="Google Shape;495;p12"/>
          <p:cNvGraphicFramePr/>
          <p:nvPr/>
        </p:nvGraphicFramePr>
        <p:xfrm>
          <a:off x="555825" y="2823850"/>
          <a:ext cx="5313275" cy="3109000"/>
        </p:xfrm>
        <a:graphic>
          <a:graphicData uri="http://schemas.openxmlformats.org/drawingml/2006/table">
            <a:tbl>
              <a:tblPr>
                <a:noFill/>
                <a:tableStyleId>{C0B56E12-F158-45DD-9C38-784856EBF194}</a:tableStyleId>
              </a:tblPr>
              <a:tblGrid>
                <a:gridCol w="5313275">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announcement</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cigarette</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illiterate</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immodest </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occasion</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graphicFrame>
        <p:nvGraphicFramePr>
          <p:cNvPr id="496" name="Google Shape;496;p12"/>
          <p:cNvGraphicFramePr/>
          <p:nvPr/>
        </p:nvGraphicFramePr>
        <p:xfrm>
          <a:off x="6309450" y="2818500"/>
          <a:ext cx="5490750" cy="3109000"/>
        </p:xfrm>
        <a:graphic>
          <a:graphicData uri="http://schemas.openxmlformats.org/drawingml/2006/table">
            <a:tbl>
              <a:tblPr>
                <a:noFill/>
                <a:tableStyleId>{C0B56E12-F158-45DD-9C38-784856EBF194}</a:tableStyleId>
              </a:tblPr>
              <a:tblGrid>
                <a:gridCol w="549075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address</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access</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 coffee</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balloon</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assess</a:t>
                      </a:r>
                      <a:endParaRPr sz="30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3"/>
          <p:cNvSpPr txBox="1">
            <a:spLocks noGrp="1"/>
          </p:cNvSpPr>
          <p:nvPr>
            <p:ph type="body" idx="1"/>
          </p:nvPr>
        </p:nvSpPr>
        <p:spPr>
          <a:xfrm>
            <a:off x="509275" y="2558375"/>
            <a:ext cx="113238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rabicPeriod" startAt="6"/>
            </a:pPr>
            <a:r>
              <a:rPr lang="en-SG"/>
              <a:t>There are English words that contain silent letters, which are not pronounced when the words are read. Be aware of those words and remember their correct spellings. Below are some words with silent consonants.</a:t>
            </a:r>
            <a:endParaRPr/>
          </a:p>
        </p:txBody>
      </p:sp>
      <p:sp>
        <p:nvSpPr>
          <p:cNvPr id="503" name="Google Shape;503;p13"/>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Words with Silent Letters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4"/>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Words with Silent Letters</a:t>
            </a:r>
            <a:endParaRPr/>
          </a:p>
        </p:txBody>
      </p:sp>
      <p:graphicFrame>
        <p:nvGraphicFramePr>
          <p:cNvPr id="510" name="Google Shape;510;p14"/>
          <p:cNvGraphicFramePr/>
          <p:nvPr/>
        </p:nvGraphicFramePr>
        <p:xfrm>
          <a:off x="1015700" y="2751388"/>
          <a:ext cx="10593250" cy="3303342"/>
        </p:xfrm>
        <a:graphic>
          <a:graphicData uri="http://schemas.openxmlformats.org/drawingml/2006/table">
            <a:tbl>
              <a:tblPr bandRow="1">
                <a:noFill/>
                <a:tableStyleId>{B7F0D3FE-9035-462B-A4FC-ED6561F9C18E}</a:tableStyleId>
              </a:tblPr>
              <a:tblGrid>
                <a:gridCol w="10593250">
                  <a:extLst>
                    <a:ext uri="{9D8B030D-6E8A-4147-A177-3AD203B41FA5}">
                      <a16:colId xmlns:a16="http://schemas.microsoft.com/office/drawing/2014/main" val="20000"/>
                    </a:ext>
                  </a:extLst>
                </a:gridCol>
              </a:tblGrid>
              <a:tr h="355600">
                <a:tc>
                  <a:txBody>
                    <a:bodyPr/>
                    <a:lstStyle/>
                    <a:p>
                      <a:pPr marL="0" marR="0" lvl="0" indent="0" algn="ctr" rtl="0">
                        <a:lnSpc>
                          <a:spcPct val="14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silent g: </a:t>
                      </a:r>
                      <a:r>
                        <a:rPr lang="en-SG" sz="3000" b="1" u="sng" strike="noStrike" cap="none">
                          <a:solidFill>
                            <a:srgbClr val="B75599"/>
                          </a:solidFill>
                          <a:latin typeface="Open Sans"/>
                          <a:ea typeface="Open Sans"/>
                          <a:cs typeface="Open Sans"/>
                          <a:sym typeface="Open Sans"/>
                        </a:rPr>
                        <a:t>flight, sight, right</a:t>
                      </a:r>
                      <a:endParaRPr sz="3000" b="1" u="sng" strike="noStrike" cap="none">
                        <a:solidFill>
                          <a:srgbClr val="B75599"/>
                        </a:solidFill>
                        <a:latin typeface="Open Sans"/>
                        <a:ea typeface="Open Sans"/>
                        <a:cs typeface="Open Sans"/>
                        <a:sym typeface="Open Sans"/>
                      </a:endParaRPr>
                    </a:p>
                    <a:p>
                      <a:pPr marL="0" marR="0" lvl="0" indent="0" algn="ctr" rtl="0">
                        <a:lnSpc>
                          <a:spcPct val="14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silent c: </a:t>
                      </a:r>
                      <a:r>
                        <a:rPr lang="en-SG" sz="3000" b="1" u="sng" strike="noStrike" cap="none">
                          <a:solidFill>
                            <a:srgbClr val="B75599"/>
                          </a:solidFill>
                          <a:latin typeface="Open Sans"/>
                          <a:ea typeface="Open Sans"/>
                          <a:cs typeface="Open Sans"/>
                          <a:sym typeface="Open Sans"/>
                        </a:rPr>
                        <a:t>muscle, scent, Science</a:t>
                      </a:r>
                      <a:endParaRPr sz="3000" b="1" u="sng" strike="noStrike" cap="none">
                        <a:solidFill>
                          <a:srgbClr val="B75599"/>
                        </a:solidFill>
                        <a:latin typeface="Open Sans"/>
                        <a:ea typeface="Open Sans"/>
                        <a:cs typeface="Open Sans"/>
                        <a:sym typeface="Open Sans"/>
                      </a:endParaRPr>
                    </a:p>
                    <a:p>
                      <a:pPr marL="0" marR="0" lvl="0" indent="0" algn="ctr" rtl="0">
                        <a:lnSpc>
                          <a:spcPct val="14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silent t: </a:t>
                      </a:r>
                      <a:r>
                        <a:rPr lang="en-SG" sz="3000" b="1" u="sng" strike="noStrike" cap="none">
                          <a:solidFill>
                            <a:srgbClr val="B75599"/>
                          </a:solidFill>
                          <a:latin typeface="Open Sans"/>
                          <a:ea typeface="Open Sans"/>
                          <a:cs typeface="Open Sans"/>
                          <a:sym typeface="Open Sans"/>
                        </a:rPr>
                        <a:t>whistle, listen, wrestle</a:t>
                      </a:r>
                      <a:endParaRPr sz="3000" b="1" u="sng" strike="noStrike" cap="none">
                        <a:solidFill>
                          <a:srgbClr val="B75599"/>
                        </a:solidFill>
                        <a:latin typeface="Open Sans"/>
                        <a:ea typeface="Open Sans"/>
                        <a:cs typeface="Open Sans"/>
                        <a:sym typeface="Open Sans"/>
                      </a:endParaRPr>
                    </a:p>
                    <a:p>
                      <a:pPr marL="0" marR="0" lvl="0" indent="0" algn="ctr" rtl="0">
                        <a:lnSpc>
                          <a:spcPct val="14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silent p: </a:t>
                      </a:r>
                      <a:r>
                        <a:rPr lang="en-SG" sz="3000" b="1" u="sng" strike="noStrike" cap="none">
                          <a:solidFill>
                            <a:srgbClr val="B75599"/>
                          </a:solidFill>
                          <a:latin typeface="Open Sans"/>
                          <a:ea typeface="Open Sans"/>
                          <a:cs typeface="Open Sans"/>
                          <a:sym typeface="Open Sans"/>
                        </a:rPr>
                        <a:t>receipt, psychology, psychiatrist</a:t>
                      </a:r>
                      <a:endParaRPr sz="3000" b="1" u="sng" strike="noStrike" cap="none">
                        <a:solidFill>
                          <a:srgbClr val="B75599"/>
                        </a:solidFill>
                        <a:latin typeface="Open Sans"/>
                        <a:ea typeface="Open Sans"/>
                        <a:cs typeface="Open Sans"/>
                        <a:sym typeface="Open Sans"/>
                      </a:endParaRPr>
                    </a:p>
                    <a:p>
                      <a:pPr marL="0" marR="0" lvl="0" indent="0" algn="ctr" rtl="0">
                        <a:lnSpc>
                          <a:spcPct val="14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silent k: </a:t>
                      </a:r>
                      <a:r>
                        <a:rPr lang="en-SG" sz="3000" b="1" u="sng" strike="noStrike" cap="none">
                          <a:solidFill>
                            <a:srgbClr val="B75599"/>
                          </a:solidFill>
                          <a:latin typeface="Open Sans"/>
                          <a:ea typeface="Open Sans"/>
                          <a:cs typeface="Open Sans"/>
                          <a:sym typeface="Open Sans"/>
                        </a:rPr>
                        <a:t>knuckle, knit, knight</a:t>
                      </a:r>
                      <a:endParaRPr sz="3000" b="1" u="sng"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C978AE"/>
                      </a:solidFill>
                      <a:prstDash val="solid"/>
                      <a:round/>
                      <a:headEnd type="none" w="sm" len="sm"/>
                      <a:tailEnd type="none" w="sm" len="sm"/>
                    </a:lnL>
                    <a:lnR w="12700" cap="flat" cmpd="sng">
                      <a:solidFill>
                        <a:srgbClr val="C978AE"/>
                      </a:solidFill>
                      <a:prstDash val="dash"/>
                      <a:round/>
                      <a:headEnd type="none" w="sm" len="sm"/>
                      <a:tailEnd type="none" w="sm" len="sm"/>
                    </a:lnR>
                    <a:lnT w="9525" cap="flat" cmpd="sng">
                      <a:solidFill>
                        <a:srgbClr val="C978AE"/>
                      </a:solidFill>
                      <a:prstDash val="dash"/>
                      <a:round/>
                      <a:headEnd type="none" w="sm" len="sm"/>
                      <a:tailEnd type="none" w="sm" len="sm"/>
                    </a:lnT>
                    <a:lnB w="9525" cap="flat" cmpd="sng">
                      <a:solidFill>
                        <a:srgbClr val="C978AE"/>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7"/>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SG" sz="6000" b="0" i="0" u="none" strike="noStrike" cap="none">
                <a:solidFill>
                  <a:srgbClr val="00B0E8"/>
                </a:solidFill>
                <a:latin typeface="Open Sans ExtraBold"/>
                <a:ea typeface="Open Sans ExtraBold"/>
                <a:cs typeface="Open Sans ExtraBold"/>
                <a:sym typeface="Open Sans ExtraBold"/>
              </a:rPr>
              <a:t>Punctuation</a:t>
            </a:r>
            <a:endParaRPr sz="6000" b="0" i="0" u="none" strike="noStrike" cap="none">
              <a:solidFill>
                <a:srgbClr val="00B0E8"/>
              </a:solidFill>
              <a:latin typeface="Open Sans ExtraBold"/>
              <a:ea typeface="Open Sans ExtraBold"/>
              <a:cs typeface="Open Sans ExtraBold"/>
              <a:sym typeface="Open Sans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18"/>
          <p:cNvSpPr txBox="1"/>
          <p:nvPr/>
        </p:nvSpPr>
        <p:spPr>
          <a:xfrm>
            <a:off x="1887100" y="2312850"/>
            <a:ext cx="8135100" cy="1108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3000"/>
              <a:buFont typeface="Arial"/>
              <a:buNone/>
            </a:pPr>
            <a:r>
              <a:rPr lang="en-SG" sz="3000" b="0" i="0" u="none" strike="noStrike" cap="none">
                <a:solidFill>
                  <a:schemeClr val="dk1"/>
                </a:solidFill>
                <a:latin typeface="Open Sans"/>
                <a:ea typeface="Open Sans"/>
                <a:cs typeface="Open Sans"/>
                <a:sym typeface="Open Sans"/>
              </a:rPr>
              <a:t>“How do punctuation marks affect the meaning of what we read or write?”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9"/>
          <p:cNvSpPr txBox="1">
            <a:spLocks noGrp="1"/>
          </p:cNvSpPr>
          <p:nvPr>
            <p:ph type="body" idx="4294967295"/>
          </p:nvPr>
        </p:nvSpPr>
        <p:spPr>
          <a:xfrm>
            <a:off x="509275" y="2558375"/>
            <a:ext cx="11323800" cy="9795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Clr>
                <a:schemeClr val="dk1"/>
              </a:buClr>
              <a:buSzPts val="1100"/>
              <a:buFont typeface="Arial"/>
              <a:buNone/>
            </a:pPr>
            <a:r>
              <a:rPr lang="en-SG" sz="3000">
                <a:latin typeface="Open Sans"/>
                <a:ea typeface="Open Sans"/>
                <a:cs typeface="Open Sans"/>
                <a:sym typeface="Open Sans"/>
              </a:rPr>
              <a:t>Analyze the statement below:</a:t>
            </a:r>
            <a:endParaRPr sz="300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endParaRPr sz="3000">
              <a:latin typeface="Open Sans"/>
              <a:ea typeface="Open Sans"/>
              <a:cs typeface="Open Sans"/>
              <a:sym typeface="Open Sans"/>
            </a:endParaRPr>
          </a:p>
        </p:txBody>
      </p:sp>
      <p:sp>
        <p:nvSpPr>
          <p:cNvPr id="541" name="Google Shape;541;p19"/>
          <p:cNvSpPr txBox="1">
            <a:spLocks noGrp="1"/>
          </p:cNvSpPr>
          <p:nvPr>
            <p:ph type="title" idx="4294967295"/>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b="1"/>
              <a:t>Chalkboard Splash</a:t>
            </a:r>
            <a:endParaRPr b="1"/>
          </a:p>
        </p:txBody>
      </p:sp>
      <p:graphicFrame>
        <p:nvGraphicFramePr>
          <p:cNvPr id="542" name="Google Shape;542;p19"/>
          <p:cNvGraphicFramePr/>
          <p:nvPr/>
        </p:nvGraphicFramePr>
        <p:xfrm>
          <a:off x="1110275" y="3298250"/>
          <a:ext cx="10121800" cy="743022"/>
        </p:xfrm>
        <a:graphic>
          <a:graphicData uri="http://schemas.openxmlformats.org/drawingml/2006/table">
            <a:tbl>
              <a:tblPr>
                <a:noFill/>
                <a:tableStyleId>{C9726D91-3A78-46A2-9E64-B24C75EBE259}</a:tableStyleId>
              </a:tblPr>
              <a:tblGrid>
                <a:gridCol w="10121800">
                  <a:extLst>
                    <a:ext uri="{9D8B030D-6E8A-4147-A177-3AD203B41FA5}">
                      <a16:colId xmlns:a16="http://schemas.microsoft.com/office/drawing/2014/main" val="20000"/>
                    </a:ext>
                  </a:extLst>
                </a:gridCol>
              </a:tblGrid>
              <a:tr h="355600">
                <a:tc>
                  <a:txBody>
                    <a:bodyPr/>
                    <a:lstStyle/>
                    <a:p>
                      <a:pPr marL="0" marR="0" lvl="0" indent="0" algn="ctr" rtl="0">
                        <a:lnSpc>
                          <a:spcPct val="140000"/>
                        </a:lnSpc>
                        <a:spcBef>
                          <a:spcPts val="0"/>
                        </a:spcBef>
                        <a:spcAft>
                          <a:spcPts val="0"/>
                        </a:spcAft>
                        <a:buClr>
                          <a:srgbClr val="000000"/>
                        </a:buClr>
                        <a:buSzPts val="3000"/>
                        <a:buFont typeface="Arial"/>
                        <a:buNone/>
                      </a:pPr>
                      <a:r>
                        <a:rPr lang="en-SG" sz="3000" b="1" u="none" strike="noStrike" cap="none">
                          <a:solidFill>
                            <a:srgbClr val="B75599"/>
                          </a:solidFill>
                          <a:latin typeface="Open Sans"/>
                          <a:ea typeface="Open Sans"/>
                          <a:cs typeface="Open Sans"/>
                          <a:sym typeface="Open Sans"/>
                        </a:rPr>
                        <a:t>A woman without her man is nothing</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543" name="Google Shape;543;p19"/>
          <p:cNvSpPr txBox="1"/>
          <p:nvPr/>
        </p:nvSpPr>
        <p:spPr>
          <a:xfrm>
            <a:off x="327625" y="4313700"/>
            <a:ext cx="11687100" cy="22395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3000"/>
              <a:buFont typeface="Arial"/>
              <a:buNone/>
            </a:pPr>
            <a:r>
              <a:rPr lang="en-SG" sz="3000" b="0" i="0" u="none" strike="noStrike" cap="none">
                <a:solidFill>
                  <a:schemeClr val="dk1"/>
                </a:solidFill>
                <a:latin typeface="Open Sans"/>
                <a:ea typeface="Open Sans"/>
                <a:cs typeface="Open Sans"/>
                <a:sym typeface="Open Sans"/>
              </a:rPr>
              <a:t>On the board, insert punctuation marks in the statement where it is appropriate. Let your classmates interpret and share in class the meaning of the statement based on your inserted punctuation.</a:t>
            </a:r>
            <a:endParaRPr sz="3000" b="0" i="0" u="none" strike="noStrike" cap="none">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0"/>
          <p:cNvSpPr txBox="1">
            <a:spLocks noGrp="1"/>
          </p:cNvSpPr>
          <p:nvPr>
            <p:ph type="title" idx="4294967295"/>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b="1"/>
              <a:t>Answers the following questions:</a:t>
            </a:r>
            <a:endParaRPr b="1"/>
          </a:p>
        </p:txBody>
      </p:sp>
      <p:sp>
        <p:nvSpPr>
          <p:cNvPr id="550" name="Google Shape;550;p20"/>
          <p:cNvSpPr txBox="1"/>
          <p:nvPr/>
        </p:nvSpPr>
        <p:spPr>
          <a:xfrm>
            <a:off x="274225" y="2461650"/>
            <a:ext cx="11687100" cy="2770500"/>
          </a:xfrm>
          <a:prstGeom prst="rect">
            <a:avLst/>
          </a:prstGeom>
          <a:noFill/>
          <a:ln>
            <a:noFill/>
          </a:ln>
        </p:spPr>
        <p:txBody>
          <a:bodyPr spcFirstLastPara="1" wrap="square" lIns="91425" tIns="91425" rIns="91425" bIns="91425" anchor="t" anchorCtr="0">
            <a:spAutoFit/>
          </a:bodyPr>
          <a:lstStyle/>
          <a:p>
            <a:pPr marL="457200" marR="0" lvl="0" indent="-419100" algn="just" rtl="0">
              <a:lnSpc>
                <a:spcPct val="115000"/>
              </a:lnSpc>
              <a:spcBef>
                <a:spcPts val="0"/>
              </a:spcBef>
              <a:spcAft>
                <a:spcPts val="0"/>
              </a:spcAft>
              <a:buClr>
                <a:schemeClr val="dk1"/>
              </a:buClr>
              <a:buSzPts val="3000"/>
              <a:buFont typeface="Open Sans"/>
              <a:buChar char="●"/>
            </a:pPr>
            <a:r>
              <a:rPr lang="en-SG" sz="3000" b="0" i="0" u="none" strike="noStrike" cap="none">
                <a:solidFill>
                  <a:schemeClr val="dk1"/>
                </a:solidFill>
                <a:latin typeface="Open Sans"/>
                <a:ea typeface="Open Sans"/>
                <a:cs typeface="Open Sans"/>
                <a:sym typeface="Open Sans"/>
              </a:rPr>
              <a:t>How did the use and position of punctuation marks change the meaning of the given statement?</a:t>
            </a:r>
            <a:endParaRPr sz="3000" b="0" i="0" u="none" strike="noStrike" cap="none">
              <a:solidFill>
                <a:schemeClr val="dk1"/>
              </a:solidFill>
              <a:latin typeface="Open Sans"/>
              <a:ea typeface="Open Sans"/>
              <a:cs typeface="Open Sans"/>
              <a:sym typeface="Open Sans"/>
            </a:endParaRPr>
          </a:p>
          <a:p>
            <a:pPr marL="457200" marR="0" lvl="0" indent="-419100" algn="just" rtl="0">
              <a:lnSpc>
                <a:spcPct val="115000"/>
              </a:lnSpc>
              <a:spcBef>
                <a:spcPts val="0"/>
              </a:spcBef>
              <a:spcAft>
                <a:spcPts val="0"/>
              </a:spcAft>
              <a:buClr>
                <a:schemeClr val="dk1"/>
              </a:buClr>
              <a:buSzPts val="3000"/>
              <a:buFont typeface="Open Sans"/>
              <a:buChar char="●"/>
            </a:pPr>
            <a:r>
              <a:rPr lang="en-SG" sz="3000" b="0" i="0" u="none" strike="noStrike" cap="none">
                <a:solidFill>
                  <a:schemeClr val="dk1"/>
                </a:solidFill>
                <a:latin typeface="Open Sans"/>
                <a:ea typeface="Open Sans"/>
                <a:cs typeface="Open Sans"/>
                <a:sym typeface="Open Sans"/>
              </a:rPr>
              <a:t>What do you think is/are the most appropriate punctuation mark(s) to be used in this statement?</a:t>
            </a:r>
            <a:endParaRPr sz="3000" b="0" i="0" u="none" strike="noStrike" cap="none">
              <a:solidFill>
                <a:schemeClr val="dk1"/>
              </a:solidFill>
              <a:latin typeface="Open Sans"/>
              <a:ea typeface="Open Sans"/>
              <a:cs typeface="Open Sans"/>
              <a:sym typeface="Open Sans"/>
            </a:endParaRPr>
          </a:p>
          <a:p>
            <a:pPr marL="457200" marR="0" lvl="0" indent="0" algn="just" rtl="0">
              <a:lnSpc>
                <a:spcPct val="115000"/>
              </a:lnSpc>
              <a:spcBef>
                <a:spcPts val="0"/>
              </a:spcBef>
              <a:spcAft>
                <a:spcPts val="0"/>
              </a:spcAft>
              <a:buClr>
                <a:srgbClr val="000000"/>
              </a:buClr>
              <a:buSzPts val="3000"/>
              <a:buFont typeface="Arial"/>
              <a:buNone/>
            </a:pPr>
            <a:endParaRPr sz="3000" b="0" i="0" u="none" strike="noStrike" cap="none">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1"/>
          <p:cNvSpPr txBox="1">
            <a:spLocks noGrp="1"/>
          </p:cNvSpPr>
          <p:nvPr>
            <p:ph type="body" idx="1"/>
          </p:nvPr>
        </p:nvSpPr>
        <p:spPr>
          <a:xfrm>
            <a:off x="534725" y="1261792"/>
            <a:ext cx="11070600" cy="4680900"/>
          </a:xfrm>
          <a:prstGeom prst="rect">
            <a:avLst/>
          </a:prstGeom>
          <a:noFill/>
          <a:ln>
            <a:noFill/>
          </a:ln>
        </p:spPr>
        <p:txBody>
          <a:bodyPr spcFirstLastPara="1" wrap="square" lIns="91425" tIns="91425" rIns="91425" bIns="91425" anchor="t" anchorCtr="0">
            <a:noAutofit/>
          </a:bodyPr>
          <a:lstStyle/>
          <a:p>
            <a:pPr marL="457200" lvl="0" indent="-419100" algn="l" rtl="0">
              <a:lnSpc>
                <a:spcPct val="90000"/>
              </a:lnSpc>
              <a:spcBef>
                <a:spcPts val="1000"/>
              </a:spcBef>
              <a:spcAft>
                <a:spcPts val="0"/>
              </a:spcAft>
              <a:buSzPts val="3000"/>
              <a:buChar char="•"/>
            </a:pPr>
            <a:r>
              <a:rPr lang="en-SG"/>
              <a:t>What are the different punctuation marks that you know?</a:t>
            </a:r>
            <a:endParaRPr/>
          </a:p>
          <a:p>
            <a:pPr marL="457200" lvl="0" indent="0" algn="l" rtl="0">
              <a:lnSpc>
                <a:spcPct val="90000"/>
              </a:lnSpc>
              <a:spcBef>
                <a:spcPts val="1000"/>
              </a:spcBef>
              <a:spcAft>
                <a:spcPts val="0"/>
              </a:spcAft>
              <a:buSzPts val="3000"/>
              <a:buNone/>
            </a:pPr>
            <a:endParaRPr/>
          </a:p>
          <a:p>
            <a:pPr marL="457200" lvl="0" indent="-419100" algn="l" rtl="0">
              <a:lnSpc>
                <a:spcPct val="90000"/>
              </a:lnSpc>
              <a:spcBef>
                <a:spcPts val="1000"/>
              </a:spcBef>
              <a:spcAft>
                <a:spcPts val="0"/>
              </a:spcAft>
              <a:buSzPts val="3000"/>
              <a:buChar char="•"/>
            </a:pPr>
            <a:r>
              <a:rPr lang="en-SG"/>
              <a:t>How do we use these punctuation marks?</a:t>
            </a:r>
            <a:endParaRPr/>
          </a:p>
          <a:p>
            <a:pPr marL="457200" lvl="0" indent="0" algn="l" rtl="0">
              <a:lnSpc>
                <a:spcPct val="90000"/>
              </a:lnSpc>
              <a:spcBef>
                <a:spcPts val="1000"/>
              </a:spcBef>
              <a:spcAft>
                <a:spcPts val="0"/>
              </a:spcAft>
              <a:buSzPts val="3000"/>
              <a:buNone/>
            </a:pPr>
            <a:endParaRPr/>
          </a:p>
        </p:txBody>
      </p:sp>
      <p:sp>
        <p:nvSpPr>
          <p:cNvPr id="557" name="Google Shape;557;p21"/>
          <p:cNvSpPr txBox="1">
            <a:spLocks noGrp="1"/>
          </p:cNvSpPr>
          <p:nvPr>
            <p:ph type="title"/>
          </p:nvPr>
        </p:nvSpPr>
        <p:spPr>
          <a:xfrm>
            <a:off x="534725" y="382875"/>
            <a:ext cx="11120400" cy="87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200"/>
              <a:buFont typeface="Arial"/>
              <a:buNone/>
            </a:pPr>
            <a:r>
              <a:rPr lang="en-SG" sz="7200" b="0" i="0" u="none" strike="noStrike" cap="none">
                <a:solidFill>
                  <a:srgbClr val="00B0E8"/>
                </a:solidFill>
                <a:latin typeface="Open Sans ExtraBold"/>
                <a:ea typeface="Open Sans ExtraBold"/>
                <a:cs typeface="Open Sans ExtraBold"/>
                <a:sym typeface="Open Sans ExtraBold"/>
              </a:rPr>
              <a:t>Spelling</a:t>
            </a:r>
            <a:endParaRPr sz="7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22"/>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2800"/>
              <a:buFont typeface="Arial"/>
              <a:buNone/>
            </a:pPr>
            <a:r>
              <a:rPr lang="en-SG"/>
              <a:t>Punctuation is a system of symbols used to give structure to a text. It guides the reader on how the text should be read.</a:t>
            </a:r>
            <a:endParaRPr/>
          </a:p>
        </p:txBody>
      </p:sp>
      <p:sp>
        <p:nvSpPr>
          <p:cNvPr id="564" name="Google Shape;564;p22"/>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Punctuation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23"/>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Example 1</a:t>
            </a:r>
            <a:endParaRPr/>
          </a:p>
        </p:txBody>
      </p:sp>
      <p:graphicFrame>
        <p:nvGraphicFramePr>
          <p:cNvPr id="571" name="Google Shape;571;p23"/>
          <p:cNvGraphicFramePr/>
          <p:nvPr/>
        </p:nvGraphicFramePr>
        <p:xfrm>
          <a:off x="860625" y="2345175"/>
          <a:ext cx="10743075" cy="3209475"/>
        </p:xfrm>
        <a:graphic>
          <a:graphicData uri="http://schemas.openxmlformats.org/drawingml/2006/table">
            <a:tbl>
              <a:tblPr>
                <a:noFill/>
                <a:tableStyleId>{C9726D91-3A78-46A2-9E64-B24C75EBE259}</a:tableStyleId>
              </a:tblPr>
              <a:tblGrid>
                <a:gridCol w="10743075">
                  <a:extLst>
                    <a:ext uri="{9D8B030D-6E8A-4147-A177-3AD203B41FA5}">
                      <a16:colId xmlns:a16="http://schemas.microsoft.com/office/drawing/2014/main" val="20000"/>
                    </a:ext>
                  </a:extLst>
                </a:gridCol>
              </a:tblGrid>
              <a:tr h="3209475">
                <a:tc>
                  <a:txBody>
                    <a:bodyPr/>
                    <a:lstStyle/>
                    <a:p>
                      <a:pPr marL="457200" marR="0" lvl="0" indent="-197698" algn="just" rtl="0">
                        <a:lnSpc>
                          <a:spcPct val="140000"/>
                        </a:lnSpc>
                        <a:spcBef>
                          <a:spcPts val="0"/>
                        </a:spcBef>
                        <a:spcAft>
                          <a:spcPts val="0"/>
                        </a:spcAft>
                        <a:buClr>
                          <a:srgbClr val="B75599"/>
                        </a:buClr>
                        <a:buSzPts val="3000"/>
                        <a:buFont typeface="Open Sans"/>
                        <a:buAutoNum type="arabicPeriod"/>
                      </a:pPr>
                      <a:r>
                        <a:rPr lang="en-SG" sz="3000" b="1" u="none" strike="noStrike" cap="none">
                          <a:solidFill>
                            <a:srgbClr val="B75599"/>
                          </a:solidFill>
                          <a:latin typeface="Open Sans"/>
                          <a:ea typeface="Open Sans"/>
                          <a:cs typeface="Open Sans"/>
                          <a:sym typeface="Open Sans"/>
                        </a:rPr>
                        <a:t>Our family travels together we also go to church once a week</a:t>
                      </a:r>
                      <a:endParaRPr sz="3000" b="1" u="none" strike="noStrike" cap="none">
                        <a:solidFill>
                          <a:srgbClr val="B75599"/>
                        </a:solidFill>
                        <a:latin typeface="Open Sans"/>
                        <a:ea typeface="Open Sans"/>
                        <a:cs typeface="Open Sans"/>
                        <a:sym typeface="Open Sans"/>
                      </a:endParaRPr>
                    </a:p>
                    <a:p>
                      <a:pPr marL="457200" marR="0" lvl="0" indent="-197698" algn="just" rtl="0">
                        <a:lnSpc>
                          <a:spcPct val="140000"/>
                        </a:lnSpc>
                        <a:spcBef>
                          <a:spcPts val="0"/>
                        </a:spcBef>
                        <a:spcAft>
                          <a:spcPts val="0"/>
                        </a:spcAft>
                        <a:buClr>
                          <a:srgbClr val="B75599"/>
                        </a:buClr>
                        <a:buSzPts val="3000"/>
                        <a:buFont typeface="Open Sans"/>
                        <a:buAutoNum type="arabicPeriod"/>
                      </a:pPr>
                      <a:r>
                        <a:rPr lang="en-SG" sz="3000" b="1" u="none" strike="noStrike" cap="none">
                          <a:solidFill>
                            <a:srgbClr val="B75599"/>
                          </a:solidFill>
                          <a:latin typeface="Open Sans"/>
                          <a:ea typeface="Open Sans"/>
                          <a:cs typeface="Open Sans"/>
                          <a:sym typeface="Open Sans"/>
                        </a:rPr>
                        <a:t>Our family travels together. We also go to church together.</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4"/>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Example 2</a:t>
            </a:r>
            <a:endParaRPr/>
          </a:p>
        </p:txBody>
      </p:sp>
      <p:graphicFrame>
        <p:nvGraphicFramePr>
          <p:cNvPr id="578" name="Google Shape;578;p24"/>
          <p:cNvGraphicFramePr/>
          <p:nvPr/>
        </p:nvGraphicFramePr>
        <p:xfrm>
          <a:off x="860625" y="3160075"/>
          <a:ext cx="10743075" cy="2209000"/>
        </p:xfrm>
        <a:graphic>
          <a:graphicData uri="http://schemas.openxmlformats.org/drawingml/2006/table">
            <a:tbl>
              <a:tblPr>
                <a:noFill/>
                <a:tableStyleId>{C9726D91-3A78-46A2-9E64-B24C75EBE259}</a:tableStyleId>
              </a:tblPr>
              <a:tblGrid>
                <a:gridCol w="10743075">
                  <a:extLst>
                    <a:ext uri="{9D8B030D-6E8A-4147-A177-3AD203B41FA5}">
                      <a16:colId xmlns:a16="http://schemas.microsoft.com/office/drawing/2014/main" val="20000"/>
                    </a:ext>
                  </a:extLst>
                </a:gridCol>
              </a:tblGrid>
              <a:tr h="2209000">
                <a:tc>
                  <a:txBody>
                    <a:bodyPr/>
                    <a:lstStyle/>
                    <a:p>
                      <a:pPr marL="457200" marR="0" lvl="0" indent="-197698" algn="just" rtl="0">
                        <a:lnSpc>
                          <a:spcPct val="140000"/>
                        </a:lnSpc>
                        <a:spcBef>
                          <a:spcPts val="0"/>
                        </a:spcBef>
                        <a:spcAft>
                          <a:spcPts val="0"/>
                        </a:spcAft>
                        <a:buClr>
                          <a:srgbClr val="B75599"/>
                        </a:buClr>
                        <a:buSzPts val="3000"/>
                        <a:buFont typeface="Open Sans"/>
                        <a:buAutoNum type="arabicPeriod"/>
                      </a:pPr>
                      <a:r>
                        <a:rPr lang="en-SG" sz="3000" b="1" u="none" strike="noStrike" cap="none">
                          <a:solidFill>
                            <a:srgbClr val="B75599"/>
                          </a:solidFill>
                          <a:latin typeface="Open Sans"/>
                          <a:ea typeface="Open Sans"/>
                          <a:cs typeface="Open Sans"/>
                          <a:sym typeface="Open Sans"/>
                        </a:rPr>
                        <a:t>Let’s cook mother.</a:t>
                      </a:r>
                      <a:endParaRPr sz="3000" b="1" u="none" strike="noStrike" cap="none">
                        <a:solidFill>
                          <a:srgbClr val="B75599"/>
                        </a:solidFill>
                        <a:latin typeface="Open Sans"/>
                        <a:ea typeface="Open Sans"/>
                        <a:cs typeface="Open Sans"/>
                        <a:sym typeface="Open Sans"/>
                      </a:endParaRPr>
                    </a:p>
                    <a:p>
                      <a:pPr marL="457200" marR="0" lvl="0" indent="-197698" algn="just" rtl="0">
                        <a:lnSpc>
                          <a:spcPct val="140000"/>
                        </a:lnSpc>
                        <a:spcBef>
                          <a:spcPts val="0"/>
                        </a:spcBef>
                        <a:spcAft>
                          <a:spcPts val="0"/>
                        </a:spcAft>
                        <a:buClr>
                          <a:srgbClr val="B75599"/>
                        </a:buClr>
                        <a:buSzPts val="3000"/>
                        <a:buFont typeface="Open Sans"/>
                        <a:buAutoNum type="arabicPeriod"/>
                      </a:pPr>
                      <a:r>
                        <a:rPr lang="en-SG" sz="3000" b="1" u="none" strike="noStrike" cap="none">
                          <a:solidFill>
                            <a:srgbClr val="B75599"/>
                          </a:solidFill>
                          <a:latin typeface="Open Sans"/>
                          <a:ea typeface="Open Sans"/>
                          <a:cs typeface="Open Sans"/>
                          <a:sym typeface="Open Sans"/>
                        </a:rPr>
                        <a:t>Let’s cook, mother.</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25"/>
          <p:cNvSpPr txBox="1">
            <a:spLocks noGrp="1"/>
          </p:cNvSpPr>
          <p:nvPr>
            <p:ph type="body" idx="1"/>
          </p:nvPr>
        </p:nvSpPr>
        <p:spPr>
          <a:xfrm>
            <a:off x="534725" y="271221"/>
            <a:ext cx="11286600" cy="154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SzPts val="2800"/>
              <a:buNone/>
            </a:pPr>
            <a:r>
              <a:rPr lang="en-SG"/>
              <a:t>Commonly Used Punctuation Marks</a:t>
            </a:r>
            <a:endParaRPr/>
          </a:p>
        </p:txBody>
      </p:sp>
      <p:pic>
        <p:nvPicPr>
          <p:cNvPr id="585" name="Google Shape;585;p25"/>
          <p:cNvPicPr preferRelativeResize="0"/>
          <p:nvPr/>
        </p:nvPicPr>
        <p:blipFill rotWithShape="1">
          <a:blip r:embed="rId3">
            <a:alphaModFix/>
          </a:blip>
          <a:srcRect/>
          <a:stretch/>
        </p:blipFill>
        <p:spPr>
          <a:xfrm>
            <a:off x="2266300" y="1162421"/>
            <a:ext cx="7104568" cy="473637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6"/>
          <p:cNvSpPr txBox="1">
            <a:spLocks noGrp="1"/>
          </p:cNvSpPr>
          <p:nvPr>
            <p:ph type="body" idx="1"/>
          </p:nvPr>
        </p:nvSpPr>
        <p:spPr>
          <a:xfrm>
            <a:off x="509275" y="2279700"/>
            <a:ext cx="11323800" cy="22986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indicates a full stop or the end of a statement. When a statement ends with a word or a group of words enclosed in quotation marks, the period is placed within the quotation marks.</a:t>
            </a:r>
            <a:endParaRPr sz="2800"/>
          </a:p>
        </p:txBody>
      </p:sp>
      <p:sp>
        <p:nvSpPr>
          <p:cNvPr id="592" name="Google Shape;592;p26"/>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Period (.)</a:t>
            </a:r>
            <a:endParaRPr/>
          </a:p>
        </p:txBody>
      </p:sp>
      <p:graphicFrame>
        <p:nvGraphicFramePr>
          <p:cNvPr id="593" name="Google Shape;593;p26"/>
          <p:cNvGraphicFramePr/>
          <p:nvPr/>
        </p:nvGraphicFramePr>
        <p:xfrm>
          <a:off x="886600" y="4493125"/>
          <a:ext cx="10718875" cy="1899293"/>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 really did my best on that last test.</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You really need to stop talking.</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My neighbor is also my best friend.</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7"/>
          <p:cNvSpPr txBox="1">
            <a:spLocks noGrp="1"/>
          </p:cNvSpPr>
          <p:nvPr>
            <p:ph type="body" idx="1"/>
          </p:nvPr>
        </p:nvSpPr>
        <p:spPr>
          <a:xfrm>
            <a:off x="509275" y="151770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2"/>
            </a:pPr>
            <a:r>
              <a:rPr lang="en-SG" sz="2800"/>
              <a:t>It is used in some abbreviations.</a:t>
            </a:r>
            <a:endParaRPr sz="2800"/>
          </a:p>
        </p:txBody>
      </p:sp>
      <p:graphicFrame>
        <p:nvGraphicFramePr>
          <p:cNvPr id="600" name="Google Shape;600;p27"/>
          <p:cNvGraphicFramePr/>
          <p:nvPr/>
        </p:nvGraphicFramePr>
        <p:xfrm>
          <a:off x="811738" y="2379250"/>
          <a:ext cx="10718875" cy="1899293"/>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St.</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Inc.</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Mr.</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8"/>
          <p:cNvSpPr txBox="1">
            <a:spLocks noGrp="1"/>
          </p:cNvSpPr>
          <p:nvPr>
            <p:ph type="body" idx="1"/>
          </p:nvPr>
        </p:nvSpPr>
        <p:spPr>
          <a:xfrm>
            <a:off x="509275" y="151770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3"/>
            </a:pPr>
            <a:r>
              <a:rPr lang="en-SG" sz="2800"/>
              <a:t>It is placed after numerals and letters in outlines and lists.</a:t>
            </a:r>
            <a:endParaRPr sz="2800"/>
          </a:p>
        </p:txBody>
      </p:sp>
      <p:graphicFrame>
        <p:nvGraphicFramePr>
          <p:cNvPr id="607" name="Google Shape;607;p28"/>
          <p:cNvGraphicFramePr/>
          <p:nvPr/>
        </p:nvGraphicFramePr>
        <p:xfrm>
          <a:off x="811738" y="2379250"/>
          <a:ext cx="10718875" cy="3963996"/>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0" marR="0" lvl="0" indent="0" algn="just" rtl="0">
                        <a:lnSpc>
                          <a:spcPct val="140000"/>
                        </a:lnSpc>
                        <a:spcBef>
                          <a:spcPts val="0"/>
                        </a:spcBef>
                        <a:spcAft>
                          <a:spcPts val="0"/>
                        </a:spcAft>
                        <a:buClr>
                          <a:schemeClr val="dk1"/>
                        </a:buClr>
                        <a:buSzPts val="1100"/>
                        <a:buFont typeface="Arial"/>
                        <a:buNone/>
                      </a:pPr>
                      <a:r>
                        <a:rPr lang="en-SG" sz="2000" b="1" u="none" strike="noStrike" cap="none">
                          <a:solidFill>
                            <a:srgbClr val="B75599"/>
                          </a:solidFill>
                          <a:latin typeface="Open Sans"/>
                          <a:ea typeface="Open Sans"/>
                          <a:cs typeface="Open Sans"/>
                          <a:sym typeface="Open Sans"/>
                        </a:rPr>
                        <a:t>I. Books</a:t>
                      </a:r>
                      <a:endParaRPr sz="2000" b="1" u="none" strike="noStrike" cap="none">
                        <a:solidFill>
                          <a:srgbClr val="B75599"/>
                        </a:solidFill>
                        <a:latin typeface="Open Sans"/>
                        <a:ea typeface="Open Sans"/>
                        <a:cs typeface="Open Sans"/>
                        <a:sym typeface="Open Sans"/>
                      </a:endParaRPr>
                    </a:p>
                    <a:p>
                      <a:pPr marL="719999" marR="0" lvl="0" indent="-136525" algn="just" rtl="0">
                        <a:lnSpc>
                          <a:spcPct val="140000"/>
                        </a:lnSpc>
                        <a:spcBef>
                          <a:spcPts val="0"/>
                        </a:spcBef>
                        <a:spcAft>
                          <a:spcPts val="0"/>
                        </a:spcAft>
                        <a:buClr>
                          <a:srgbClr val="B75599"/>
                        </a:buClr>
                        <a:buSzPts val="2000"/>
                        <a:buFont typeface="Open Sans"/>
                        <a:buAutoNum type="alphaUcPeriod"/>
                      </a:pPr>
                      <a:r>
                        <a:rPr lang="en-SG" sz="2000" b="1" u="none" strike="noStrike" cap="none">
                          <a:solidFill>
                            <a:srgbClr val="B75599"/>
                          </a:solidFill>
                          <a:latin typeface="Open Sans"/>
                          <a:ea typeface="Open Sans"/>
                          <a:cs typeface="Open Sans"/>
                          <a:sym typeface="Open Sans"/>
                        </a:rPr>
                        <a:t>Different types of Books</a:t>
                      </a:r>
                      <a:endParaRPr sz="2000" b="1" u="none" strike="noStrike" cap="none">
                        <a:solidFill>
                          <a:srgbClr val="B75599"/>
                        </a:solidFill>
                        <a:latin typeface="Open Sans"/>
                        <a:ea typeface="Open Sans"/>
                        <a:cs typeface="Open Sans"/>
                        <a:sym typeface="Open Sans"/>
                      </a:endParaRPr>
                    </a:p>
                    <a:p>
                      <a:pPr marL="953000" marR="0" lvl="0" indent="-495799" algn="just" rtl="0">
                        <a:lnSpc>
                          <a:spcPct val="140000"/>
                        </a:lnSpc>
                        <a:spcBef>
                          <a:spcPts val="0"/>
                        </a:spcBef>
                        <a:spcAft>
                          <a:spcPts val="0"/>
                        </a:spcAft>
                        <a:buClr>
                          <a:srgbClr val="B75599"/>
                        </a:buClr>
                        <a:buSzPts val="2000"/>
                        <a:buFont typeface="Open Sans"/>
                        <a:buAutoNum type="arabicPeriod"/>
                      </a:pPr>
                      <a:r>
                        <a:rPr lang="en-SG" sz="2000" b="1" u="none" strike="noStrike" cap="none">
                          <a:solidFill>
                            <a:srgbClr val="B75599"/>
                          </a:solidFill>
                          <a:latin typeface="Open Sans"/>
                          <a:ea typeface="Open Sans"/>
                          <a:cs typeface="Open Sans"/>
                          <a:sym typeface="Open Sans"/>
                        </a:rPr>
                        <a:t>Fiction</a:t>
                      </a:r>
                      <a:endParaRPr sz="2000" b="1" u="none" strike="noStrike" cap="none">
                        <a:solidFill>
                          <a:srgbClr val="B75599"/>
                        </a:solidFill>
                        <a:latin typeface="Open Sans"/>
                        <a:ea typeface="Open Sans"/>
                        <a:cs typeface="Open Sans"/>
                        <a:sym typeface="Open Sans"/>
                      </a:endParaRPr>
                    </a:p>
                    <a:p>
                      <a:pPr marL="953000" marR="0" lvl="0" indent="-495799" algn="just" rtl="0">
                        <a:lnSpc>
                          <a:spcPct val="140000"/>
                        </a:lnSpc>
                        <a:spcBef>
                          <a:spcPts val="0"/>
                        </a:spcBef>
                        <a:spcAft>
                          <a:spcPts val="0"/>
                        </a:spcAft>
                        <a:buClr>
                          <a:srgbClr val="B75599"/>
                        </a:buClr>
                        <a:buSzPts val="2000"/>
                        <a:buFont typeface="Open Sans"/>
                        <a:buAutoNum type="arabicPeriod"/>
                      </a:pPr>
                      <a:r>
                        <a:rPr lang="en-SG" sz="2000" b="1" u="none" strike="noStrike" cap="none">
                          <a:solidFill>
                            <a:srgbClr val="B75599"/>
                          </a:solidFill>
                          <a:latin typeface="Open Sans"/>
                          <a:ea typeface="Open Sans"/>
                          <a:cs typeface="Open Sans"/>
                          <a:sym typeface="Open Sans"/>
                        </a:rPr>
                        <a:t>Non-fiction</a:t>
                      </a:r>
                      <a:endParaRPr sz="2000" b="1" u="none" strike="noStrike" cap="none">
                        <a:solidFill>
                          <a:srgbClr val="B75599"/>
                        </a:solidFill>
                        <a:latin typeface="Open Sans"/>
                        <a:ea typeface="Open Sans"/>
                        <a:cs typeface="Open Sans"/>
                        <a:sym typeface="Open Sans"/>
                      </a:endParaRPr>
                    </a:p>
                    <a:p>
                      <a:pPr marL="719999" marR="0" lvl="0" indent="-136525" algn="just" rtl="0">
                        <a:lnSpc>
                          <a:spcPct val="140000"/>
                        </a:lnSpc>
                        <a:spcBef>
                          <a:spcPts val="0"/>
                        </a:spcBef>
                        <a:spcAft>
                          <a:spcPts val="0"/>
                        </a:spcAft>
                        <a:buClr>
                          <a:srgbClr val="B75599"/>
                        </a:buClr>
                        <a:buSzPts val="2000"/>
                        <a:buFont typeface="Open Sans"/>
                        <a:buAutoNum type="alphaUcPeriod" startAt="2"/>
                      </a:pPr>
                      <a:r>
                        <a:rPr lang="en-SG" sz="2000" b="1" u="none" strike="noStrike" cap="none">
                          <a:solidFill>
                            <a:srgbClr val="B75599"/>
                          </a:solidFill>
                          <a:latin typeface="Open Sans"/>
                          <a:ea typeface="Open Sans"/>
                          <a:cs typeface="Open Sans"/>
                          <a:sym typeface="Open Sans"/>
                        </a:rPr>
                        <a:t>Different genres of books</a:t>
                      </a:r>
                      <a:endParaRPr sz="2000" b="1" u="none" strike="noStrike" cap="none">
                        <a:solidFill>
                          <a:srgbClr val="B75599"/>
                        </a:solidFill>
                        <a:latin typeface="Open Sans"/>
                        <a:ea typeface="Open Sans"/>
                        <a:cs typeface="Open Sans"/>
                        <a:sym typeface="Open Sans"/>
                      </a:endParaRPr>
                    </a:p>
                    <a:p>
                      <a:pPr marL="1349999" marR="0" lvl="0" indent="-396999" algn="just" rtl="0">
                        <a:lnSpc>
                          <a:spcPct val="140000"/>
                        </a:lnSpc>
                        <a:spcBef>
                          <a:spcPts val="0"/>
                        </a:spcBef>
                        <a:spcAft>
                          <a:spcPts val="0"/>
                        </a:spcAft>
                        <a:buClr>
                          <a:srgbClr val="B75599"/>
                        </a:buClr>
                        <a:buSzPts val="2000"/>
                        <a:buFont typeface="Open Sans"/>
                        <a:buAutoNum type="arabicPeriod"/>
                      </a:pPr>
                      <a:r>
                        <a:rPr lang="en-SG" sz="2000" b="1" u="none" strike="noStrike" cap="none">
                          <a:solidFill>
                            <a:srgbClr val="B75599"/>
                          </a:solidFill>
                          <a:latin typeface="Open Sans"/>
                          <a:ea typeface="Open Sans"/>
                          <a:cs typeface="Open Sans"/>
                          <a:sym typeface="Open Sans"/>
                        </a:rPr>
                        <a:t>Romance</a:t>
                      </a:r>
                      <a:endParaRPr sz="2000" b="1" u="none" strike="noStrike" cap="none">
                        <a:solidFill>
                          <a:srgbClr val="B75599"/>
                        </a:solidFill>
                        <a:latin typeface="Open Sans"/>
                        <a:ea typeface="Open Sans"/>
                        <a:cs typeface="Open Sans"/>
                        <a:sym typeface="Open Sans"/>
                      </a:endParaRPr>
                    </a:p>
                    <a:p>
                      <a:pPr marL="1349999" marR="0" lvl="0" indent="-396999" algn="just" rtl="0">
                        <a:lnSpc>
                          <a:spcPct val="140000"/>
                        </a:lnSpc>
                        <a:spcBef>
                          <a:spcPts val="0"/>
                        </a:spcBef>
                        <a:spcAft>
                          <a:spcPts val="0"/>
                        </a:spcAft>
                        <a:buClr>
                          <a:srgbClr val="B75599"/>
                        </a:buClr>
                        <a:buSzPts val="2000"/>
                        <a:buFont typeface="Open Sans"/>
                        <a:buAutoNum type="arabicPeriod"/>
                      </a:pPr>
                      <a:r>
                        <a:rPr lang="en-SG" sz="2000" b="1" u="none" strike="noStrike" cap="none">
                          <a:solidFill>
                            <a:srgbClr val="B75599"/>
                          </a:solidFill>
                          <a:latin typeface="Open Sans"/>
                          <a:ea typeface="Open Sans"/>
                          <a:cs typeface="Open Sans"/>
                          <a:sym typeface="Open Sans"/>
                        </a:rPr>
                        <a:t>Mystery</a:t>
                      </a:r>
                      <a:endParaRPr sz="2000" b="1" u="none" strike="noStrike" cap="none">
                        <a:solidFill>
                          <a:srgbClr val="B75599"/>
                        </a:solidFill>
                        <a:latin typeface="Open Sans"/>
                        <a:ea typeface="Open Sans"/>
                        <a:cs typeface="Open Sans"/>
                        <a:sym typeface="Open Sans"/>
                      </a:endParaRPr>
                    </a:p>
                    <a:p>
                      <a:pPr marL="1349999" marR="0" lvl="0" indent="-396999" algn="just" rtl="0">
                        <a:lnSpc>
                          <a:spcPct val="140000"/>
                        </a:lnSpc>
                        <a:spcBef>
                          <a:spcPts val="0"/>
                        </a:spcBef>
                        <a:spcAft>
                          <a:spcPts val="0"/>
                        </a:spcAft>
                        <a:buClr>
                          <a:srgbClr val="B75599"/>
                        </a:buClr>
                        <a:buSzPts val="2000"/>
                        <a:buFont typeface="Open Sans"/>
                        <a:buAutoNum type="arabicPeriod"/>
                      </a:pPr>
                      <a:r>
                        <a:rPr lang="en-SG" sz="2000" b="1" u="none" strike="noStrike" cap="none">
                          <a:solidFill>
                            <a:srgbClr val="B75599"/>
                          </a:solidFill>
                          <a:latin typeface="Open Sans"/>
                          <a:ea typeface="Open Sans"/>
                          <a:cs typeface="Open Sans"/>
                          <a:sym typeface="Open Sans"/>
                        </a:rPr>
                        <a:t>Thriller</a:t>
                      </a:r>
                      <a:endParaRPr sz="2000" b="1" u="none" strike="noStrike" cap="none">
                        <a:solidFill>
                          <a:srgbClr val="B75599"/>
                        </a:solidFill>
                        <a:latin typeface="Open Sans"/>
                        <a:ea typeface="Open Sans"/>
                        <a:cs typeface="Open Sans"/>
                        <a:sym typeface="Open Sans"/>
                      </a:endParaRPr>
                    </a:p>
                    <a:p>
                      <a:pPr marL="1349999" marR="0" lvl="0" indent="-396999" algn="just" rtl="0">
                        <a:lnSpc>
                          <a:spcPct val="140000"/>
                        </a:lnSpc>
                        <a:spcBef>
                          <a:spcPts val="0"/>
                        </a:spcBef>
                        <a:spcAft>
                          <a:spcPts val="0"/>
                        </a:spcAft>
                        <a:buClr>
                          <a:srgbClr val="B75599"/>
                        </a:buClr>
                        <a:buSzPts val="2000"/>
                        <a:buFont typeface="Open Sans"/>
                        <a:buAutoNum type="arabicPeriod"/>
                      </a:pPr>
                      <a:r>
                        <a:rPr lang="en-SG" sz="2000" b="1" u="none" strike="noStrike" cap="none">
                          <a:solidFill>
                            <a:srgbClr val="B75599"/>
                          </a:solidFill>
                          <a:latin typeface="Open Sans"/>
                          <a:ea typeface="Open Sans"/>
                          <a:cs typeface="Open Sans"/>
                          <a:sym typeface="Open Sans"/>
                        </a:rPr>
                        <a:t>Adventure</a:t>
                      </a:r>
                      <a:endParaRPr sz="2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29"/>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ends with a question.</a:t>
            </a:r>
            <a:endParaRPr sz="2800"/>
          </a:p>
        </p:txBody>
      </p:sp>
      <p:sp>
        <p:nvSpPr>
          <p:cNvPr id="614" name="Google Shape;614;p29"/>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Question mark (?)</a:t>
            </a:r>
            <a:endParaRPr/>
          </a:p>
        </p:txBody>
      </p:sp>
      <p:graphicFrame>
        <p:nvGraphicFramePr>
          <p:cNvPr id="615" name="Google Shape;615;p29"/>
          <p:cNvGraphicFramePr/>
          <p:nvPr/>
        </p:nvGraphicFramePr>
        <p:xfrm>
          <a:off x="886600" y="3428125"/>
          <a:ext cx="10718875" cy="2198800"/>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Why do you have to do that?</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Where should we stop?</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0"/>
          <p:cNvSpPr txBox="1">
            <a:spLocks noGrp="1"/>
          </p:cNvSpPr>
          <p:nvPr>
            <p:ph type="body" idx="1"/>
          </p:nvPr>
        </p:nvSpPr>
        <p:spPr>
          <a:xfrm>
            <a:off x="509275" y="151770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2"/>
            </a:pPr>
            <a:r>
              <a:rPr lang="en-SG" sz="2800"/>
              <a:t>It ends a question that is part of a sentence.</a:t>
            </a:r>
            <a:endParaRPr sz="2800"/>
          </a:p>
        </p:txBody>
      </p:sp>
      <p:graphicFrame>
        <p:nvGraphicFramePr>
          <p:cNvPr id="622" name="Google Shape;622;p30"/>
          <p:cNvGraphicFramePr/>
          <p:nvPr/>
        </p:nvGraphicFramePr>
        <p:xfrm>
          <a:off x="811738" y="2150650"/>
          <a:ext cx="10718875" cy="1261245"/>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“Where could I find you?” he asked.</a:t>
                      </a:r>
                      <a:endParaRPr sz="2700" b="1" u="none" strike="noStrike" cap="none">
                        <a:solidFill>
                          <a:srgbClr val="B75599"/>
                        </a:solidFill>
                        <a:latin typeface="Open Sans"/>
                        <a:ea typeface="Open Sans"/>
                        <a:cs typeface="Open Sans"/>
                        <a:sym typeface="Open Sans"/>
                      </a:endParaRPr>
                    </a:p>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I wonder, Why do we have so many responsibilities?</a:t>
                      </a:r>
                      <a:endParaRPr sz="27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623" name="Google Shape;623;p30"/>
          <p:cNvSpPr txBox="1">
            <a:spLocks noGrp="1"/>
          </p:cNvSpPr>
          <p:nvPr>
            <p:ph type="body" idx="1"/>
          </p:nvPr>
        </p:nvSpPr>
        <p:spPr>
          <a:xfrm>
            <a:off x="509275" y="365965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3"/>
            </a:pPr>
            <a:r>
              <a:rPr lang="en-SG" sz="2800"/>
              <a:t>It indicates uncertainty about a fact.</a:t>
            </a:r>
            <a:endParaRPr sz="2800"/>
          </a:p>
        </p:txBody>
      </p:sp>
      <p:graphicFrame>
        <p:nvGraphicFramePr>
          <p:cNvPr id="624" name="Google Shape;624;p30"/>
          <p:cNvGraphicFramePr/>
          <p:nvPr/>
        </p:nvGraphicFramePr>
        <p:xfrm>
          <a:off x="811725" y="4211650"/>
          <a:ext cx="10718875" cy="2413389"/>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Rizal (I think?) died around the time when the Spanish Era was about to end.</a:t>
                      </a:r>
                      <a:endParaRPr sz="2700" b="1" u="none" strike="noStrike" cap="none">
                        <a:solidFill>
                          <a:srgbClr val="B75599"/>
                        </a:solidFill>
                        <a:latin typeface="Open Sans"/>
                        <a:ea typeface="Open Sans"/>
                        <a:cs typeface="Open Sans"/>
                        <a:sym typeface="Open Sans"/>
                      </a:endParaRPr>
                    </a:p>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The person was accused of something (was it robbery? Or murder?) and he was forced to appear in court.</a:t>
                      </a:r>
                      <a:endParaRPr sz="27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31"/>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ends a sentence that expresses strong emotion or an interjection.</a:t>
            </a:r>
            <a:endParaRPr sz="2800"/>
          </a:p>
        </p:txBody>
      </p:sp>
      <p:sp>
        <p:nvSpPr>
          <p:cNvPr id="631" name="Google Shape;631;p31"/>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Exclamation Point (!)</a:t>
            </a:r>
            <a:endParaRPr/>
          </a:p>
        </p:txBody>
      </p:sp>
      <p:graphicFrame>
        <p:nvGraphicFramePr>
          <p:cNvPr id="632" name="Google Shape;632;p31"/>
          <p:cNvGraphicFramePr/>
          <p:nvPr/>
        </p:nvGraphicFramePr>
        <p:xfrm>
          <a:off x="886600" y="3428125"/>
          <a:ext cx="10718875" cy="2198800"/>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Gosh! You are really good.</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Wow! That sounds awesome.</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
          <p:cNvSpPr txBox="1">
            <a:spLocks noGrp="1"/>
          </p:cNvSpPr>
          <p:nvPr>
            <p:ph type="body" idx="4294967295"/>
          </p:nvPr>
        </p:nvSpPr>
        <p:spPr>
          <a:xfrm>
            <a:off x="434100" y="1778825"/>
            <a:ext cx="11323800" cy="14895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SG" sz="3000">
                <a:latin typeface="Open Sans"/>
                <a:ea typeface="Open Sans"/>
                <a:cs typeface="Open Sans"/>
                <a:sym typeface="Open Sans"/>
              </a:rPr>
              <a:t>Read the following passage and encircle all words that are possibly misspelled. Afterward, correct these misspelled words. </a:t>
            </a:r>
            <a:endParaRPr sz="3000">
              <a:latin typeface="Open Sans"/>
              <a:ea typeface="Open Sans"/>
              <a:cs typeface="Open Sans"/>
              <a:sym typeface="Open Sans"/>
            </a:endParaRPr>
          </a:p>
          <a:p>
            <a:pPr marL="457200" lvl="0" indent="0" algn="just" rtl="0">
              <a:lnSpc>
                <a:spcPct val="100000"/>
              </a:lnSpc>
              <a:spcBef>
                <a:spcPts val="0"/>
              </a:spcBef>
              <a:spcAft>
                <a:spcPts val="0"/>
              </a:spcAft>
              <a:buClr>
                <a:schemeClr val="dk1"/>
              </a:buClr>
              <a:buSzPts val="1100"/>
              <a:buFont typeface="Arial"/>
              <a:buNone/>
            </a:pPr>
            <a:endParaRPr sz="3000">
              <a:latin typeface="Open Sans"/>
              <a:ea typeface="Open Sans"/>
              <a:cs typeface="Open Sans"/>
              <a:sym typeface="Open Sans"/>
            </a:endParaRPr>
          </a:p>
          <a:p>
            <a:pPr marL="457200" lvl="0" indent="0" algn="just" rtl="0">
              <a:lnSpc>
                <a:spcPct val="100000"/>
              </a:lnSpc>
              <a:spcBef>
                <a:spcPts val="0"/>
              </a:spcBef>
              <a:spcAft>
                <a:spcPts val="0"/>
              </a:spcAft>
              <a:buClr>
                <a:schemeClr val="dk1"/>
              </a:buClr>
              <a:buSzPts val="1100"/>
              <a:buFont typeface="Arial"/>
              <a:buNone/>
            </a:pPr>
            <a:endParaRPr sz="3000">
              <a:latin typeface="Open Sans"/>
              <a:ea typeface="Open Sans"/>
              <a:cs typeface="Open Sans"/>
              <a:sym typeface="Open Sans"/>
            </a:endParaRPr>
          </a:p>
          <a:p>
            <a:pPr marL="457200" lvl="0" indent="0" algn="just" rtl="0">
              <a:lnSpc>
                <a:spcPct val="100000"/>
              </a:lnSpc>
              <a:spcBef>
                <a:spcPts val="0"/>
              </a:spcBef>
              <a:spcAft>
                <a:spcPts val="0"/>
              </a:spcAft>
              <a:buClr>
                <a:schemeClr val="dk1"/>
              </a:buClr>
              <a:buSzPts val="1100"/>
              <a:buFont typeface="Arial"/>
              <a:buNone/>
            </a:pPr>
            <a:endParaRPr sz="3000">
              <a:latin typeface="Open Sans"/>
              <a:ea typeface="Open Sans"/>
              <a:cs typeface="Open Sans"/>
              <a:sym typeface="Open Sans"/>
            </a:endParaRPr>
          </a:p>
        </p:txBody>
      </p:sp>
      <p:graphicFrame>
        <p:nvGraphicFramePr>
          <p:cNvPr id="429" name="Google Shape;429;p3"/>
          <p:cNvGraphicFramePr/>
          <p:nvPr/>
        </p:nvGraphicFramePr>
        <p:xfrm>
          <a:off x="1274025" y="3703638"/>
          <a:ext cx="9823300" cy="2391650"/>
        </p:xfrm>
        <a:graphic>
          <a:graphicData uri="http://schemas.openxmlformats.org/drawingml/2006/table">
            <a:tbl>
              <a:tblPr bandRow="1">
                <a:noFill/>
                <a:tableStyleId>{B7F0D3FE-9035-462B-A4FC-ED6561F9C18E}</a:tableStyleId>
              </a:tblPr>
              <a:tblGrid>
                <a:gridCol w="9823300">
                  <a:extLst>
                    <a:ext uri="{9D8B030D-6E8A-4147-A177-3AD203B41FA5}">
                      <a16:colId xmlns:a16="http://schemas.microsoft.com/office/drawing/2014/main" val="20000"/>
                    </a:ext>
                  </a:extLst>
                </a:gridCol>
              </a:tblGrid>
              <a:tr h="2391650">
                <a:tc>
                  <a:txBody>
                    <a:bodyPr/>
                    <a:lstStyle/>
                    <a:p>
                      <a:pPr marL="0" marR="0" lvl="0" indent="0" algn="ctr" rtl="0">
                        <a:lnSpc>
                          <a:spcPct val="140000"/>
                        </a:lnSpc>
                        <a:spcBef>
                          <a:spcPts val="0"/>
                        </a:spcBef>
                        <a:spcAft>
                          <a:spcPts val="0"/>
                        </a:spcAft>
                        <a:buClr>
                          <a:srgbClr val="000000"/>
                        </a:buClr>
                        <a:buSzPts val="2100"/>
                        <a:buFont typeface="Arial"/>
                        <a:buNone/>
                      </a:pPr>
                      <a:r>
                        <a:rPr lang="en-SG" sz="2100" b="1" u="none" strike="noStrike" cap="none" dirty="0" err="1">
                          <a:solidFill>
                            <a:srgbClr val="B75599"/>
                          </a:solidFill>
                          <a:latin typeface="Open Sans"/>
                          <a:ea typeface="Open Sans"/>
                          <a:cs typeface="Open Sans"/>
                          <a:sym typeface="Open Sans"/>
                        </a:rPr>
                        <a:t>Somedy</a:t>
                      </a:r>
                      <a:r>
                        <a:rPr lang="en-SG" sz="2100" b="1" u="none" strike="noStrike" cap="none" dirty="0">
                          <a:solidFill>
                            <a:srgbClr val="B75599"/>
                          </a:solidFill>
                          <a:latin typeface="Open Sans"/>
                          <a:ea typeface="Open Sans"/>
                          <a:cs typeface="Open Sans"/>
                          <a:sym typeface="Open Sans"/>
                        </a:rPr>
                        <a:t>, I will </a:t>
                      </a:r>
                      <a:r>
                        <a:rPr lang="en-SG" sz="2100" b="1" u="none" strike="noStrike" cap="none" dirty="0" err="1">
                          <a:solidFill>
                            <a:srgbClr val="B75599"/>
                          </a:solidFill>
                          <a:latin typeface="Open Sans"/>
                          <a:ea typeface="Open Sans"/>
                          <a:cs typeface="Open Sans"/>
                          <a:sym typeface="Open Sans"/>
                        </a:rPr>
                        <a:t>eventualy</a:t>
                      </a:r>
                      <a:r>
                        <a:rPr lang="en-SG" sz="2100" b="1" u="none" strike="noStrike" cap="none" dirty="0">
                          <a:solidFill>
                            <a:srgbClr val="B75599"/>
                          </a:solidFill>
                          <a:latin typeface="Open Sans"/>
                          <a:ea typeface="Open Sans"/>
                          <a:cs typeface="Open Sans"/>
                          <a:sym typeface="Open Sans"/>
                        </a:rPr>
                        <a:t> move </a:t>
                      </a:r>
                      <a:r>
                        <a:rPr lang="en-SG" sz="2100" b="1" u="none" strike="noStrike" cap="none" dirty="0" err="1">
                          <a:solidFill>
                            <a:srgbClr val="B75599"/>
                          </a:solidFill>
                          <a:latin typeface="Open Sans"/>
                          <a:ea typeface="Open Sans"/>
                          <a:cs typeface="Open Sans"/>
                          <a:sym typeface="Open Sans"/>
                        </a:rPr>
                        <a:t>forwerd</a:t>
                      </a:r>
                      <a:r>
                        <a:rPr lang="en-SG" sz="2100" b="1" u="none" strike="noStrike" cap="none" dirty="0">
                          <a:solidFill>
                            <a:srgbClr val="B75599"/>
                          </a:solidFill>
                          <a:latin typeface="Open Sans"/>
                          <a:ea typeface="Open Sans"/>
                          <a:cs typeface="Open Sans"/>
                          <a:sym typeface="Open Sans"/>
                        </a:rPr>
                        <a:t> and be happy with the choices I made. I will have the </a:t>
                      </a:r>
                      <a:r>
                        <a:rPr lang="en-SG" sz="2100" b="1" u="none" strike="noStrike" cap="none" dirty="0" err="1">
                          <a:solidFill>
                            <a:srgbClr val="B75599"/>
                          </a:solidFill>
                          <a:latin typeface="Open Sans"/>
                          <a:ea typeface="Open Sans"/>
                          <a:cs typeface="Open Sans"/>
                          <a:sym typeface="Open Sans"/>
                        </a:rPr>
                        <a:t>oppurtunity</a:t>
                      </a:r>
                      <a:r>
                        <a:rPr lang="en-SG" sz="2100" b="1" u="none" strike="noStrike" cap="none" dirty="0">
                          <a:solidFill>
                            <a:srgbClr val="B75599"/>
                          </a:solidFill>
                          <a:latin typeface="Open Sans"/>
                          <a:ea typeface="Open Sans"/>
                          <a:cs typeface="Open Sans"/>
                          <a:sym typeface="Open Sans"/>
                        </a:rPr>
                        <a:t> to become a </a:t>
                      </a:r>
                      <a:r>
                        <a:rPr lang="en-SG" sz="2100" b="1" u="none" strike="noStrike" cap="none" dirty="0" err="1">
                          <a:solidFill>
                            <a:srgbClr val="B75599"/>
                          </a:solidFill>
                          <a:latin typeface="Open Sans"/>
                          <a:ea typeface="Open Sans"/>
                          <a:cs typeface="Open Sans"/>
                          <a:sym typeface="Open Sans"/>
                        </a:rPr>
                        <a:t>beter</a:t>
                      </a:r>
                      <a:r>
                        <a:rPr lang="en-SG" sz="2100" b="1" u="none" strike="noStrike" cap="none" dirty="0">
                          <a:solidFill>
                            <a:srgbClr val="B75599"/>
                          </a:solidFill>
                          <a:latin typeface="Open Sans"/>
                          <a:ea typeface="Open Sans"/>
                          <a:cs typeface="Open Sans"/>
                          <a:sym typeface="Open Sans"/>
                        </a:rPr>
                        <a:t> person and live my best life. I will be </a:t>
                      </a:r>
                      <a:r>
                        <a:rPr lang="en-SG" sz="2100" b="1" u="none" strike="noStrike" cap="none" dirty="0" err="1">
                          <a:solidFill>
                            <a:srgbClr val="B75599"/>
                          </a:solidFill>
                          <a:latin typeface="Open Sans"/>
                          <a:ea typeface="Open Sans"/>
                          <a:cs typeface="Open Sans"/>
                          <a:sym typeface="Open Sans"/>
                        </a:rPr>
                        <a:t>successfull</a:t>
                      </a:r>
                      <a:r>
                        <a:rPr lang="en-SG" sz="2100" b="1" u="none" strike="noStrike" cap="none" dirty="0">
                          <a:solidFill>
                            <a:srgbClr val="B75599"/>
                          </a:solidFill>
                          <a:latin typeface="Open Sans"/>
                          <a:ea typeface="Open Sans"/>
                          <a:cs typeface="Open Sans"/>
                          <a:sym typeface="Open Sans"/>
                        </a:rPr>
                        <a:t>, and I will be okay.</a:t>
                      </a:r>
                      <a:endParaRPr sz="2100" b="1" u="none" strike="noStrike" cap="none" dirty="0">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2"/>
          <p:cNvSpPr txBox="1">
            <a:spLocks noGrp="1"/>
          </p:cNvSpPr>
          <p:nvPr>
            <p:ph type="body" idx="1"/>
          </p:nvPr>
        </p:nvSpPr>
        <p:spPr>
          <a:xfrm>
            <a:off x="509275" y="151770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2"/>
            </a:pPr>
            <a:r>
              <a:rPr lang="en-SG" sz="2800"/>
              <a:t>It replaces the question mark in interrogative sentences to express strong emotions.</a:t>
            </a:r>
            <a:endParaRPr sz="2800"/>
          </a:p>
        </p:txBody>
      </p:sp>
      <p:graphicFrame>
        <p:nvGraphicFramePr>
          <p:cNvPr id="639" name="Google Shape;639;p32"/>
          <p:cNvGraphicFramePr/>
          <p:nvPr/>
        </p:nvGraphicFramePr>
        <p:xfrm>
          <a:off x="811725" y="2750400"/>
          <a:ext cx="10718875" cy="1301885"/>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Couldn’t you see that we are here for you!</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Why would you do something as cruel as that!</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3"/>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is used to indicate the possessive case of nouns.</a:t>
            </a:r>
            <a:endParaRPr sz="2800"/>
          </a:p>
        </p:txBody>
      </p:sp>
      <p:sp>
        <p:nvSpPr>
          <p:cNvPr id="646" name="Google Shape;646;p33"/>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Apostrophe (‘)</a:t>
            </a:r>
            <a:endParaRPr/>
          </a:p>
        </p:txBody>
      </p:sp>
      <p:graphicFrame>
        <p:nvGraphicFramePr>
          <p:cNvPr id="647" name="Google Shape;647;p33"/>
          <p:cNvGraphicFramePr/>
          <p:nvPr/>
        </p:nvGraphicFramePr>
        <p:xfrm>
          <a:off x="886600" y="3428125"/>
          <a:ext cx="10718875" cy="2198800"/>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 almost forgot to bring Hanna’s umbrella.</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Jude’s watch looks similar to mine.</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4"/>
          <p:cNvSpPr txBox="1">
            <a:spLocks noGrp="1"/>
          </p:cNvSpPr>
          <p:nvPr>
            <p:ph type="body" idx="1"/>
          </p:nvPr>
        </p:nvSpPr>
        <p:spPr>
          <a:xfrm>
            <a:off x="509275" y="151770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2"/>
            </a:pPr>
            <a:r>
              <a:rPr lang="en-SG" sz="2800"/>
              <a:t>It is used in place of the omitted letters in contractions.</a:t>
            </a:r>
            <a:endParaRPr sz="2800"/>
          </a:p>
        </p:txBody>
      </p:sp>
      <p:graphicFrame>
        <p:nvGraphicFramePr>
          <p:cNvPr id="654" name="Google Shape;654;p34"/>
          <p:cNvGraphicFramePr/>
          <p:nvPr/>
        </p:nvGraphicFramePr>
        <p:xfrm>
          <a:off x="811738" y="2150650"/>
          <a:ext cx="10718875" cy="1261245"/>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should not - shouldn’t</a:t>
                      </a:r>
                      <a:endParaRPr sz="2700" b="1" u="none" strike="noStrike" cap="none">
                        <a:solidFill>
                          <a:srgbClr val="B75599"/>
                        </a:solidFill>
                        <a:latin typeface="Open Sans"/>
                        <a:ea typeface="Open Sans"/>
                        <a:cs typeface="Open Sans"/>
                        <a:sym typeface="Open Sans"/>
                      </a:endParaRPr>
                    </a:p>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could not - couldn’t</a:t>
                      </a:r>
                      <a:endParaRPr sz="27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655" name="Google Shape;655;p34"/>
          <p:cNvSpPr txBox="1">
            <a:spLocks noGrp="1"/>
          </p:cNvSpPr>
          <p:nvPr>
            <p:ph type="body" idx="1"/>
          </p:nvPr>
        </p:nvSpPr>
        <p:spPr>
          <a:xfrm>
            <a:off x="509275" y="3659650"/>
            <a:ext cx="11323800" cy="6411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startAt="3"/>
            </a:pPr>
            <a:r>
              <a:rPr lang="en-SG" sz="2800"/>
              <a:t>It is used in some expressions like the following:</a:t>
            </a:r>
            <a:endParaRPr sz="2800"/>
          </a:p>
        </p:txBody>
      </p:sp>
      <p:graphicFrame>
        <p:nvGraphicFramePr>
          <p:cNvPr id="656" name="Google Shape;656;p34"/>
          <p:cNvGraphicFramePr/>
          <p:nvPr/>
        </p:nvGraphicFramePr>
        <p:xfrm>
          <a:off x="811725" y="4211650"/>
          <a:ext cx="10718875" cy="1261245"/>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For pity’s sake</a:t>
                      </a:r>
                      <a:endParaRPr sz="2700" b="1" u="none" strike="noStrike" cap="none">
                        <a:solidFill>
                          <a:srgbClr val="B75599"/>
                        </a:solidFill>
                        <a:latin typeface="Open Sans"/>
                        <a:ea typeface="Open Sans"/>
                        <a:cs typeface="Open Sans"/>
                        <a:sym typeface="Open Sans"/>
                      </a:endParaRPr>
                    </a:p>
                    <a:p>
                      <a:pPr marL="457200" marR="0" lvl="0" indent="-400050" algn="just" rtl="0">
                        <a:lnSpc>
                          <a:spcPct val="140000"/>
                        </a:lnSpc>
                        <a:spcBef>
                          <a:spcPts val="0"/>
                        </a:spcBef>
                        <a:spcAft>
                          <a:spcPts val="0"/>
                        </a:spcAft>
                        <a:buClr>
                          <a:srgbClr val="B75599"/>
                        </a:buClr>
                        <a:buSzPts val="2700"/>
                        <a:buFont typeface="Open Sans"/>
                        <a:buChar char="●"/>
                      </a:pPr>
                      <a:r>
                        <a:rPr lang="en-SG" sz="2700" b="1" u="none" strike="noStrike" cap="none">
                          <a:solidFill>
                            <a:srgbClr val="B75599"/>
                          </a:solidFill>
                          <a:latin typeface="Open Sans"/>
                          <a:ea typeface="Open Sans"/>
                          <a:cs typeface="Open Sans"/>
                          <a:sym typeface="Open Sans"/>
                        </a:rPr>
                        <a:t>at month’s end</a:t>
                      </a:r>
                      <a:endParaRPr sz="27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5"/>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Commas are used to separate words or phrases in a list or series.</a:t>
            </a:r>
            <a:endParaRPr sz="2800"/>
          </a:p>
        </p:txBody>
      </p:sp>
      <p:sp>
        <p:nvSpPr>
          <p:cNvPr id="663" name="Google Shape;663;p35"/>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Comma (,)</a:t>
            </a:r>
            <a:endParaRPr/>
          </a:p>
        </p:txBody>
      </p:sp>
      <p:graphicFrame>
        <p:nvGraphicFramePr>
          <p:cNvPr id="664" name="Google Shape;664;p35"/>
          <p:cNvGraphicFramePr/>
          <p:nvPr/>
        </p:nvGraphicFramePr>
        <p:xfrm>
          <a:off x="886600" y="3428125"/>
          <a:ext cx="10718875" cy="2198800"/>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 used to go hiking, swimming, and running.</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 want to see you, to tell you how much I miss you, and to take care of you, my child.</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6"/>
          <p:cNvSpPr txBox="1">
            <a:spLocks noGrp="1"/>
          </p:cNvSpPr>
          <p:nvPr>
            <p:ph type="body" idx="1"/>
          </p:nvPr>
        </p:nvSpPr>
        <p:spPr>
          <a:xfrm>
            <a:off x="509275" y="1365300"/>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2"/>
            </a:pPr>
            <a:r>
              <a:rPr lang="en-SG" sz="2600"/>
              <a:t>A comma is used to separate clauses in sentences.</a:t>
            </a:r>
            <a:endParaRPr sz="2600"/>
          </a:p>
        </p:txBody>
      </p:sp>
      <p:graphicFrame>
        <p:nvGraphicFramePr>
          <p:cNvPr id="671" name="Google Shape;671;p36"/>
          <p:cNvGraphicFramePr/>
          <p:nvPr/>
        </p:nvGraphicFramePr>
        <p:xfrm>
          <a:off x="811738" y="1998250"/>
          <a:ext cx="10718875" cy="1220605"/>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We used to be good friends, but we drifted apart.</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I could take a walk, or I could go for a drive.</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672" name="Google Shape;672;p36"/>
          <p:cNvSpPr txBox="1">
            <a:spLocks noGrp="1"/>
          </p:cNvSpPr>
          <p:nvPr>
            <p:ph type="body" idx="1"/>
          </p:nvPr>
        </p:nvSpPr>
        <p:spPr>
          <a:xfrm>
            <a:off x="509275" y="3354850"/>
            <a:ext cx="11323800" cy="641100"/>
          </a:xfrm>
          <a:prstGeom prst="rect">
            <a:avLst/>
          </a:prstGeom>
          <a:noFill/>
          <a:ln>
            <a:noFill/>
          </a:ln>
        </p:spPr>
        <p:txBody>
          <a:bodyPr spcFirstLastPara="1" wrap="square" lIns="91425" tIns="45700" rIns="91425" bIns="45700" anchor="t" anchorCtr="0">
            <a:noAutofit/>
          </a:bodyPr>
          <a:lstStyle/>
          <a:p>
            <a:pPr marL="457200" lvl="0" indent="-387350" algn="just" rtl="0">
              <a:lnSpc>
                <a:spcPct val="115000"/>
              </a:lnSpc>
              <a:spcBef>
                <a:spcPts val="0"/>
              </a:spcBef>
              <a:spcAft>
                <a:spcPts val="0"/>
              </a:spcAft>
              <a:buSzPts val="2500"/>
              <a:buAutoNum type="alphaLcPeriod" startAt="3"/>
            </a:pPr>
            <a:r>
              <a:rPr lang="en-SG" sz="2500"/>
              <a:t>Commas are used to set off words or phrases that introduce examples or explanations.</a:t>
            </a:r>
            <a:endParaRPr sz="2500"/>
          </a:p>
        </p:txBody>
      </p:sp>
      <p:graphicFrame>
        <p:nvGraphicFramePr>
          <p:cNvPr id="673" name="Google Shape;673;p36"/>
          <p:cNvGraphicFramePr/>
          <p:nvPr/>
        </p:nvGraphicFramePr>
        <p:xfrm>
          <a:off x="811725" y="4211650"/>
          <a:ext cx="10718875" cy="2570996"/>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471675">
                <a:tc>
                  <a:txBody>
                    <a:bodyPr/>
                    <a:lstStyle/>
                    <a:p>
                      <a:pPr marL="457200" marR="0" lvl="0" indent="-374650" algn="just" rtl="0">
                        <a:lnSpc>
                          <a:spcPct val="140000"/>
                        </a:lnSpc>
                        <a:spcBef>
                          <a:spcPts val="0"/>
                        </a:spcBef>
                        <a:spcAft>
                          <a:spcPts val="0"/>
                        </a:spcAft>
                        <a:buClr>
                          <a:srgbClr val="B75599"/>
                        </a:buClr>
                        <a:buSzPts val="2300"/>
                        <a:buFont typeface="Open Sans"/>
                        <a:buChar char="●"/>
                      </a:pPr>
                      <a:r>
                        <a:rPr lang="en-SG" sz="2300" b="1" u="none" strike="noStrike" cap="none">
                          <a:solidFill>
                            <a:srgbClr val="B75599"/>
                          </a:solidFill>
                          <a:latin typeface="Open Sans"/>
                          <a:ea typeface="Open Sans"/>
                          <a:cs typeface="Open Sans"/>
                          <a:sym typeface="Open Sans"/>
                        </a:rPr>
                        <a:t>Our family has three awesome dogs, namely, Pete, Momo, and Emerald. </a:t>
                      </a:r>
                      <a:endParaRPr sz="2300" b="1" u="none" strike="noStrike" cap="none">
                        <a:solidFill>
                          <a:srgbClr val="B75599"/>
                        </a:solidFill>
                        <a:latin typeface="Open Sans"/>
                        <a:ea typeface="Open Sans"/>
                        <a:cs typeface="Open Sans"/>
                        <a:sym typeface="Open Sans"/>
                      </a:endParaRPr>
                    </a:p>
                    <a:p>
                      <a:pPr marL="457200" marR="0" lvl="0" indent="-374650" algn="just" rtl="0">
                        <a:lnSpc>
                          <a:spcPct val="140000"/>
                        </a:lnSpc>
                        <a:spcBef>
                          <a:spcPts val="0"/>
                        </a:spcBef>
                        <a:spcAft>
                          <a:spcPts val="0"/>
                        </a:spcAft>
                        <a:buClr>
                          <a:srgbClr val="B75599"/>
                        </a:buClr>
                        <a:buSzPts val="2300"/>
                        <a:buFont typeface="Open Sans"/>
                        <a:buChar char="●"/>
                      </a:pPr>
                      <a:r>
                        <a:rPr lang="en-SG" sz="2300" b="1" u="none" strike="noStrike" cap="none">
                          <a:solidFill>
                            <a:srgbClr val="B75599"/>
                          </a:solidFill>
                          <a:latin typeface="Open Sans"/>
                          <a:ea typeface="Open Sans"/>
                          <a:cs typeface="Open Sans"/>
                          <a:sym typeface="Open Sans"/>
                        </a:rPr>
                        <a:t>Sandy has a very brilliant idea, that is, to ensure that every employee that their company hires, is full of compassion and dedication.</a:t>
                      </a:r>
                      <a:endParaRPr sz="23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37"/>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introduces a list.</a:t>
            </a:r>
            <a:endParaRPr sz="2800"/>
          </a:p>
        </p:txBody>
      </p:sp>
      <p:sp>
        <p:nvSpPr>
          <p:cNvPr id="680" name="Google Shape;680;p37"/>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Colon (:)</a:t>
            </a:r>
            <a:endParaRPr/>
          </a:p>
        </p:txBody>
      </p:sp>
      <p:graphicFrame>
        <p:nvGraphicFramePr>
          <p:cNvPr id="681" name="Google Shape;681;p37"/>
          <p:cNvGraphicFramePr/>
          <p:nvPr/>
        </p:nvGraphicFramePr>
        <p:xfrm>
          <a:off x="886600" y="3428125"/>
          <a:ext cx="10718875" cy="2198800"/>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These are my friends: Ruby, Angelica, and Carlo.</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My hobbies are the following: drawing, dancing, and singing.</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8"/>
          <p:cNvSpPr txBox="1">
            <a:spLocks noGrp="1"/>
          </p:cNvSpPr>
          <p:nvPr>
            <p:ph type="body" idx="1"/>
          </p:nvPr>
        </p:nvSpPr>
        <p:spPr>
          <a:xfrm>
            <a:off x="434100" y="1704175"/>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2"/>
            </a:pPr>
            <a:r>
              <a:rPr lang="en-SG" sz="2600"/>
              <a:t>It is used to introduce a quotation.</a:t>
            </a:r>
            <a:endParaRPr sz="2600"/>
          </a:p>
        </p:txBody>
      </p:sp>
      <p:graphicFrame>
        <p:nvGraphicFramePr>
          <p:cNvPr id="688" name="Google Shape;688;p38"/>
          <p:cNvGraphicFramePr/>
          <p:nvPr/>
        </p:nvGraphicFramePr>
        <p:xfrm>
          <a:off x="736550" y="2659850"/>
          <a:ext cx="10718875" cy="2330077"/>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The quote on her bookmark said: “Friendship is the umbrella which helps us stay dry when there is rain.”</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In her gratitude speech, she said: “I am thankful for my friends, family and most of all, our God Almighty.”</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9"/>
          <p:cNvSpPr txBox="1">
            <a:spLocks noGrp="1"/>
          </p:cNvSpPr>
          <p:nvPr>
            <p:ph type="body" idx="1"/>
          </p:nvPr>
        </p:nvSpPr>
        <p:spPr>
          <a:xfrm>
            <a:off x="434100" y="1704175"/>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3"/>
            </a:pPr>
            <a:r>
              <a:rPr lang="en-SG" sz="2600"/>
              <a:t>It introduces a clause or a phrase that explains what comes before it.</a:t>
            </a:r>
            <a:endParaRPr sz="2600"/>
          </a:p>
        </p:txBody>
      </p:sp>
      <p:graphicFrame>
        <p:nvGraphicFramePr>
          <p:cNvPr id="695" name="Google Shape;695;p39"/>
          <p:cNvGraphicFramePr/>
          <p:nvPr/>
        </p:nvGraphicFramePr>
        <p:xfrm>
          <a:off x="736550" y="2659850"/>
          <a:ext cx="10718875" cy="2330077"/>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Danica used to be a baby: she was a healthy baby girl who constantly smiled in her mother’s arms.</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I discovered something good about her: she thinks positively about life and sees everything from a  rose-colored lens.</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0"/>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is used to indicate a stop or break that is more grounded than a comma but not as strong as a period.</a:t>
            </a:r>
            <a:endParaRPr sz="2800"/>
          </a:p>
        </p:txBody>
      </p:sp>
      <p:sp>
        <p:nvSpPr>
          <p:cNvPr id="702" name="Google Shape;702;p40"/>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Semicolon (;)</a:t>
            </a:r>
            <a:endParaRPr/>
          </a:p>
        </p:txBody>
      </p:sp>
      <p:graphicFrame>
        <p:nvGraphicFramePr>
          <p:cNvPr id="703" name="Google Shape;703;p40"/>
          <p:cNvGraphicFramePr/>
          <p:nvPr/>
        </p:nvGraphicFramePr>
        <p:xfrm>
          <a:off x="886600" y="3428125"/>
          <a:ext cx="10718875" cy="2496701"/>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No one asked for your opinion; you gave it anyway.</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You are the only one who could help us; you need to promise us that you will do something for poor people like us.</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1"/>
          <p:cNvSpPr txBox="1">
            <a:spLocks noGrp="1"/>
          </p:cNvSpPr>
          <p:nvPr>
            <p:ph type="body" idx="1"/>
          </p:nvPr>
        </p:nvSpPr>
        <p:spPr>
          <a:xfrm>
            <a:off x="434100" y="1704175"/>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2"/>
            </a:pPr>
            <a:r>
              <a:rPr lang="en-SG" sz="2600"/>
              <a:t>It separates two clauses, one of which is introduced by a conjunctive adverb or a phrase acting like one.</a:t>
            </a:r>
            <a:endParaRPr sz="2600"/>
          </a:p>
        </p:txBody>
      </p:sp>
      <p:graphicFrame>
        <p:nvGraphicFramePr>
          <p:cNvPr id="710" name="Google Shape;710;p41"/>
          <p:cNvGraphicFramePr/>
          <p:nvPr/>
        </p:nvGraphicFramePr>
        <p:xfrm>
          <a:off x="736563" y="2918050"/>
          <a:ext cx="10718875" cy="2330077"/>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Alyanna is getting better after her treatment at the hospital; meanwhile, her sister’s condition still remains unknown.</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She won the court battle; therefore, the murderer will be imprisoned for a number of years.</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
          <p:cNvSpPr txBox="1">
            <a:spLocks noGrp="1"/>
          </p:cNvSpPr>
          <p:nvPr>
            <p:ph type="body" idx="1"/>
          </p:nvPr>
        </p:nvSpPr>
        <p:spPr>
          <a:xfrm>
            <a:off x="534725" y="1261795"/>
            <a:ext cx="11070600" cy="1513800"/>
          </a:xfrm>
          <a:prstGeom prst="rect">
            <a:avLst/>
          </a:prstGeom>
          <a:noFill/>
          <a:ln>
            <a:noFill/>
          </a:ln>
        </p:spPr>
        <p:txBody>
          <a:bodyPr spcFirstLastPara="1" wrap="square" lIns="91425" tIns="91425" rIns="91425" bIns="91425" anchor="t" anchorCtr="0">
            <a:noAutofit/>
          </a:bodyPr>
          <a:lstStyle/>
          <a:p>
            <a:pPr marL="457200" lvl="0" indent="-419100" algn="l" rtl="0">
              <a:lnSpc>
                <a:spcPct val="90000"/>
              </a:lnSpc>
              <a:spcBef>
                <a:spcPts val="1000"/>
              </a:spcBef>
              <a:spcAft>
                <a:spcPts val="0"/>
              </a:spcAft>
              <a:buSzPts val="3000"/>
              <a:buChar char="•"/>
            </a:pPr>
            <a:r>
              <a:rPr lang="en-SG"/>
              <a:t>What are the words you commonly misspell?</a:t>
            </a:r>
            <a:endParaRPr/>
          </a:p>
          <a:p>
            <a:pPr marL="457200" lvl="0" indent="-419100" algn="l" rtl="0">
              <a:lnSpc>
                <a:spcPct val="90000"/>
              </a:lnSpc>
              <a:spcBef>
                <a:spcPts val="0"/>
              </a:spcBef>
              <a:spcAft>
                <a:spcPts val="0"/>
              </a:spcAft>
              <a:buSzPts val="3000"/>
              <a:buChar char="•"/>
            </a:pPr>
            <a:r>
              <a:rPr lang="en-SG"/>
              <a:t>What do you know about spelling conventions?</a:t>
            </a:r>
            <a:endParaRPr/>
          </a:p>
          <a:p>
            <a:pPr marL="0" lvl="0" indent="0" algn="l" rtl="0">
              <a:lnSpc>
                <a:spcPct val="90000"/>
              </a:lnSpc>
              <a:spcBef>
                <a:spcPts val="1000"/>
              </a:spcBef>
              <a:spcAft>
                <a:spcPts val="0"/>
              </a:spcAft>
              <a:buSzPts val="3000"/>
              <a:buNone/>
            </a:pPr>
            <a:endParaRPr/>
          </a:p>
        </p:txBody>
      </p:sp>
      <p:sp>
        <p:nvSpPr>
          <p:cNvPr id="436" name="Google Shape;436;p4"/>
          <p:cNvSpPr txBox="1">
            <a:spLocks noGrp="1"/>
          </p:cNvSpPr>
          <p:nvPr>
            <p:ph type="title"/>
          </p:nvPr>
        </p:nvSpPr>
        <p:spPr>
          <a:xfrm>
            <a:off x="534725" y="382875"/>
            <a:ext cx="11120400" cy="87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Review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2"/>
          <p:cNvSpPr txBox="1">
            <a:spLocks noGrp="1"/>
          </p:cNvSpPr>
          <p:nvPr>
            <p:ph type="body" idx="1"/>
          </p:nvPr>
        </p:nvSpPr>
        <p:spPr>
          <a:xfrm>
            <a:off x="434100" y="1704175"/>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3"/>
            </a:pPr>
            <a:r>
              <a:rPr lang="en-SG" sz="2600"/>
              <a:t>It separates items in series if they themselves are set off by commas.</a:t>
            </a:r>
            <a:endParaRPr sz="2600"/>
          </a:p>
        </p:txBody>
      </p:sp>
      <p:graphicFrame>
        <p:nvGraphicFramePr>
          <p:cNvPr id="717" name="Google Shape;717;p42"/>
          <p:cNvGraphicFramePr/>
          <p:nvPr/>
        </p:nvGraphicFramePr>
        <p:xfrm>
          <a:off x="736563" y="2918050"/>
          <a:ext cx="10718875" cy="2884813"/>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Last Sunday, I went out with my friends: Nica, the engineer; Katherine, the cook; and Gina, my best friend and personal gym trainer.</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We are going to visit Puerto Princesa, Palawan; Vigan, Ilocos Norte; and  Sta. Maria, Bulacan.</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43"/>
          <p:cNvSpPr txBox="1">
            <a:spLocks noGrp="1"/>
          </p:cNvSpPr>
          <p:nvPr>
            <p:ph type="body" idx="1"/>
          </p:nvPr>
        </p:nvSpPr>
        <p:spPr>
          <a:xfrm>
            <a:off x="509275" y="2279700"/>
            <a:ext cx="11323800" cy="673200"/>
          </a:xfrm>
          <a:prstGeom prst="rect">
            <a:avLst/>
          </a:prstGeom>
          <a:noFill/>
          <a:ln>
            <a:noFill/>
          </a:ln>
        </p:spPr>
        <p:txBody>
          <a:bodyPr spcFirstLastPara="1" wrap="square" lIns="91425" tIns="45700" rIns="91425" bIns="45700" anchor="t" anchorCtr="0">
            <a:noAutofit/>
          </a:bodyPr>
          <a:lstStyle/>
          <a:p>
            <a:pPr marL="457200" lvl="0" indent="-406400" algn="just" rtl="0">
              <a:lnSpc>
                <a:spcPct val="115000"/>
              </a:lnSpc>
              <a:spcBef>
                <a:spcPts val="0"/>
              </a:spcBef>
              <a:spcAft>
                <a:spcPts val="0"/>
              </a:spcAft>
              <a:buSzPts val="2800"/>
              <a:buAutoNum type="alphaLcPeriod"/>
            </a:pPr>
            <a:r>
              <a:rPr lang="en-SG" sz="2800"/>
              <a:t>It can be used in place of a colon or a semicolon to connect clauses, the second of which explains or expands the first clause.</a:t>
            </a:r>
            <a:endParaRPr sz="2800"/>
          </a:p>
        </p:txBody>
      </p:sp>
      <p:sp>
        <p:nvSpPr>
          <p:cNvPr id="724" name="Google Shape;724;p43"/>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Common dash or em dash  (—)</a:t>
            </a:r>
            <a:endParaRPr/>
          </a:p>
        </p:txBody>
      </p:sp>
      <p:graphicFrame>
        <p:nvGraphicFramePr>
          <p:cNvPr id="725" name="Google Shape;725;p43"/>
          <p:cNvGraphicFramePr/>
          <p:nvPr/>
        </p:nvGraphicFramePr>
        <p:xfrm>
          <a:off x="736563" y="3928350"/>
          <a:ext cx="10718875" cy="2198800"/>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2198800">
                <a:tc>
                  <a:txBody>
                    <a:bodyPr/>
                    <a:lstStyle/>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 decided to leave the country—I promise I will return.</a:t>
                      </a:r>
                      <a:endParaRPr sz="2800" b="1" u="none" strike="noStrike" cap="none">
                        <a:solidFill>
                          <a:srgbClr val="B75599"/>
                        </a:solidFill>
                        <a:latin typeface="Open Sans"/>
                        <a:ea typeface="Open Sans"/>
                        <a:cs typeface="Open Sans"/>
                        <a:sym typeface="Open Sans"/>
                      </a:endParaRPr>
                    </a:p>
                    <a:p>
                      <a:pPr marL="457200" marR="0" lvl="0" indent="-406400" algn="just" rtl="0">
                        <a:lnSpc>
                          <a:spcPct val="140000"/>
                        </a:lnSpc>
                        <a:spcBef>
                          <a:spcPts val="0"/>
                        </a:spcBef>
                        <a:spcAft>
                          <a:spcPts val="0"/>
                        </a:spcAft>
                        <a:buClr>
                          <a:srgbClr val="B75599"/>
                        </a:buClr>
                        <a:buSzPts val="2800"/>
                        <a:buFont typeface="Open Sans"/>
                        <a:buChar char="●"/>
                      </a:pPr>
                      <a:r>
                        <a:rPr lang="en-SG" sz="2800" b="1" u="none" strike="noStrike" cap="none">
                          <a:solidFill>
                            <a:srgbClr val="B75599"/>
                          </a:solidFill>
                          <a:latin typeface="Open Sans"/>
                          <a:ea typeface="Open Sans"/>
                          <a:cs typeface="Open Sans"/>
                          <a:sym typeface="Open Sans"/>
                        </a:rPr>
                        <a:t>I bought three bags—my mother loves all of them.</a:t>
                      </a:r>
                      <a:endParaRPr sz="28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4"/>
          <p:cNvSpPr txBox="1">
            <a:spLocks noGrp="1"/>
          </p:cNvSpPr>
          <p:nvPr>
            <p:ph type="body" idx="1"/>
          </p:nvPr>
        </p:nvSpPr>
        <p:spPr>
          <a:xfrm>
            <a:off x="434100" y="1704175"/>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2"/>
            </a:pPr>
            <a:r>
              <a:rPr lang="en-SG" sz="2600"/>
              <a:t>It can be used in place of a comma before words and phrases that introduce examples or explanations.</a:t>
            </a:r>
            <a:endParaRPr sz="2600"/>
          </a:p>
        </p:txBody>
      </p:sp>
      <p:graphicFrame>
        <p:nvGraphicFramePr>
          <p:cNvPr id="732" name="Google Shape;732;p44"/>
          <p:cNvGraphicFramePr/>
          <p:nvPr/>
        </p:nvGraphicFramePr>
        <p:xfrm>
          <a:off x="736563" y="2918050"/>
          <a:ext cx="10718875" cy="2330077"/>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I’ve experienced symptoms similar to anxiety—such as shortness of breath, headache, and dizziness.</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We are calling the most important person in this place—namely, the manager.</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5"/>
          <p:cNvSpPr txBox="1">
            <a:spLocks noGrp="1"/>
          </p:cNvSpPr>
          <p:nvPr>
            <p:ph type="body" idx="1"/>
          </p:nvPr>
        </p:nvSpPr>
        <p:spPr>
          <a:xfrm>
            <a:off x="434100" y="1704175"/>
            <a:ext cx="11323800" cy="641100"/>
          </a:xfrm>
          <a:prstGeom prst="rect">
            <a:avLst/>
          </a:prstGeom>
          <a:noFill/>
          <a:ln>
            <a:noFill/>
          </a:ln>
        </p:spPr>
        <p:txBody>
          <a:bodyPr spcFirstLastPara="1" wrap="square" lIns="91425" tIns="45700" rIns="91425" bIns="45700" anchor="t" anchorCtr="0">
            <a:noAutofit/>
          </a:bodyPr>
          <a:lstStyle/>
          <a:p>
            <a:pPr marL="457200" lvl="0" indent="-393700" algn="just" rtl="0">
              <a:lnSpc>
                <a:spcPct val="115000"/>
              </a:lnSpc>
              <a:spcBef>
                <a:spcPts val="0"/>
              </a:spcBef>
              <a:spcAft>
                <a:spcPts val="0"/>
              </a:spcAft>
              <a:buSzPts val="2600"/>
              <a:buAutoNum type="alphaLcPeriod" startAt="3"/>
            </a:pPr>
            <a:r>
              <a:rPr lang="en-SG" sz="2600"/>
              <a:t>It may introduce a summary statement after a series of words or phrases.</a:t>
            </a:r>
            <a:endParaRPr sz="2600"/>
          </a:p>
        </p:txBody>
      </p:sp>
      <p:graphicFrame>
        <p:nvGraphicFramePr>
          <p:cNvPr id="739" name="Google Shape;739;p45"/>
          <p:cNvGraphicFramePr/>
          <p:nvPr/>
        </p:nvGraphicFramePr>
        <p:xfrm>
          <a:off x="736563" y="2918050"/>
          <a:ext cx="10718875" cy="2884813"/>
        </p:xfrm>
        <a:graphic>
          <a:graphicData uri="http://schemas.openxmlformats.org/drawingml/2006/table">
            <a:tbl>
              <a:tblPr>
                <a:noFill/>
                <a:tableStyleId>{C9726D91-3A78-46A2-9E64-B24C75EBE259}</a:tableStyleId>
              </a:tblPr>
              <a:tblGrid>
                <a:gridCol w="10718875">
                  <a:extLst>
                    <a:ext uri="{9D8B030D-6E8A-4147-A177-3AD203B41FA5}">
                      <a16:colId xmlns:a16="http://schemas.microsoft.com/office/drawing/2014/main" val="20000"/>
                    </a:ext>
                  </a:extLst>
                </a:gridCol>
              </a:tblGrid>
              <a:tr h="355600">
                <a:tc>
                  <a:txBody>
                    <a:bodyPr/>
                    <a:lstStyle/>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Hard work, dedication, and ambition—these fuel you towards a brighter future.</a:t>
                      </a:r>
                      <a:endParaRPr sz="2600" b="1" u="none" strike="noStrike" cap="none">
                        <a:solidFill>
                          <a:srgbClr val="B75599"/>
                        </a:solidFill>
                        <a:latin typeface="Open Sans"/>
                        <a:ea typeface="Open Sans"/>
                        <a:cs typeface="Open Sans"/>
                        <a:sym typeface="Open Sans"/>
                      </a:endParaRPr>
                    </a:p>
                    <a:p>
                      <a:pPr marL="457200" marR="0" lvl="0" indent="-393700" algn="just" rtl="0">
                        <a:lnSpc>
                          <a:spcPct val="140000"/>
                        </a:lnSpc>
                        <a:spcBef>
                          <a:spcPts val="0"/>
                        </a:spcBef>
                        <a:spcAft>
                          <a:spcPts val="0"/>
                        </a:spcAft>
                        <a:buClr>
                          <a:srgbClr val="B75599"/>
                        </a:buClr>
                        <a:buSzPts val="2600"/>
                        <a:buFont typeface="Open Sans"/>
                        <a:buChar char="●"/>
                      </a:pPr>
                      <a:r>
                        <a:rPr lang="en-SG" sz="2600" b="1" u="none" strike="noStrike" cap="none">
                          <a:solidFill>
                            <a:srgbClr val="B75599"/>
                          </a:solidFill>
                          <a:latin typeface="Open Sans"/>
                          <a:ea typeface="Open Sans"/>
                          <a:cs typeface="Open Sans"/>
                          <a:sym typeface="Open Sans"/>
                        </a:rPr>
                        <a:t>A day in the spa, a ride-all-you-can to an amusement and a free massage —these are the things I want to experience this month.</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0"/>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800"/>
              <a:buFont typeface="Arial"/>
              <a:buNone/>
            </a:pPr>
            <a:r>
              <a:rPr lang="en-SG" sz="4800" b="0" i="0" u="none" strike="noStrike" cap="none">
                <a:solidFill>
                  <a:srgbClr val="00B0E8"/>
                </a:solidFill>
                <a:latin typeface="Open Sans ExtraBold"/>
                <a:ea typeface="Open Sans ExtraBold"/>
                <a:cs typeface="Open Sans ExtraBold"/>
                <a:sym typeface="Open Sans ExtraBold"/>
              </a:rPr>
              <a:t>Capitalization</a:t>
            </a:r>
            <a:endParaRPr sz="48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1"/>
          <p:cNvSpPr txBox="1"/>
          <p:nvPr/>
        </p:nvSpPr>
        <p:spPr>
          <a:xfrm>
            <a:off x="1887100" y="2312850"/>
            <a:ext cx="8135100" cy="1569900"/>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rgbClr val="000000"/>
              </a:buClr>
              <a:buSzPts val="3000"/>
              <a:buFont typeface="Arial"/>
              <a:buNone/>
            </a:pPr>
            <a:r>
              <a:rPr lang="en-SG" sz="3000" b="1" i="0" u="none" strike="noStrike" cap="none">
                <a:solidFill>
                  <a:schemeClr val="dk1"/>
                </a:solidFill>
                <a:latin typeface="Open Sans"/>
                <a:ea typeface="Open Sans"/>
                <a:cs typeface="Open Sans"/>
                <a:sym typeface="Open Sans"/>
              </a:rPr>
              <a:t>“Why do we need to capitalize letters when writing?”</a:t>
            </a:r>
            <a:endParaRPr sz="3000" b="1" i="0" u="none" strike="noStrike" cap="none">
              <a:solidFill>
                <a:schemeClr val="dk1"/>
              </a:solidFill>
              <a:latin typeface="Open Sans"/>
              <a:ea typeface="Open Sans"/>
              <a:cs typeface="Open Sans"/>
              <a:sym typeface="Open Sans"/>
            </a:endParaRPr>
          </a:p>
          <a:p>
            <a:pPr marL="457200" marR="0" lvl="0" indent="0" algn="ctr" rtl="0">
              <a:lnSpc>
                <a:spcPct val="100000"/>
              </a:lnSpc>
              <a:spcBef>
                <a:spcPts val="0"/>
              </a:spcBef>
              <a:spcAft>
                <a:spcPts val="0"/>
              </a:spcAft>
              <a:buClr>
                <a:srgbClr val="000000"/>
              </a:buClr>
              <a:buSzPts val="3000"/>
              <a:buFont typeface="Arial"/>
              <a:buNone/>
            </a:pPr>
            <a:endParaRPr sz="3000" b="1" i="0" u="none" strike="noStrike" cap="none">
              <a:solidFill>
                <a:schemeClr val="dk1"/>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2"/>
          <p:cNvSpPr txBox="1">
            <a:spLocks noGrp="1"/>
          </p:cNvSpPr>
          <p:nvPr>
            <p:ph type="body" idx="1"/>
          </p:nvPr>
        </p:nvSpPr>
        <p:spPr>
          <a:xfrm>
            <a:off x="534725" y="1261792"/>
            <a:ext cx="11070600" cy="4680900"/>
          </a:xfrm>
          <a:prstGeom prst="rect">
            <a:avLst/>
          </a:prstGeom>
          <a:noFill/>
          <a:ln>
            <a:noFill/>
          </a:ln>
        </p:spPr>
        <p:txBody>
          <a:bodyPr spcFirstLastPara="1" wrap="square" lIns="91425" tIns="91425" rIns="91425" bIns="91425" anchor="t" anchorCtr="0">
            <a:noAutofit/>
          </a:bodyPr>
          <a:lstStyle/>
          <a:p>
            <a:pPr marL="457200" lvl="0" indent="-419100" algn="l" rtl="0">
              <a:lnSpc>
                <a:spcPct val="90000"/>
              </a:lnSpc>
              <a:spcBef>
                <a:spcPts val="1000"/>
              </a:spcBef>
              <a:spcAft>
                <a:spcPts val="0"/>
              </a:spcAft>
              <a:buSzPts val="3000"/>
              <a:buChar char="•"/>
            </a:pPr>
            <a:r>
              <a:rPr lang="en-SG"/>
              <a:t>What is capitalization?</a:t>
            </a:r>
            <a:endParaRPr/>
          </a:p>
          <a:p>
            <a:pPr marL="457200" lvl="0" indent="-419100" algn="l" rtl="0">
              <a:lnSpc>
                <a:spcPct val="90000"/>
              </a:lnSpc>
              <a:spcBef>
                <a:spcPts val="0"/>
              </a:spcBef>
              <a:spcAft>
                <a:spcPts val="0"/>
              </a:spcAft>
              <a:buSzPts val="3000"/>
              <a:buChar char="•"/>
            </a:pPr>
            <a:r>
              <a:rPr lang="en-SG"/>
              <a:t>When do we usually capitalize letters?</a:t>
            </a:r>
            <a:endParaRPr/>
          </a:p>
        </p:txBody>
      </p:sp>
      <p:sp>
        <p:nvSpPr>
          <p:cNvPr id="781" name="Google Shape;781;p52"/>
          <p:cNvSpPr txBox="1">
            <a:spLocks noGrp="1"/>
          </p:cNvSpPr>
          <p:nvPr>
            <p:ph type="title"/>
          </p:nvPr>
        </p:nvSpPr>
        <p:spPr>
          <a:xfrm>
            <a:off x="534725" y="382875"/>
            <a:ext cx="11120400" cy="879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Review</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53"/>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Char char="-"/>
            </a:pPr>
            <a:r>
              <a:rPr lang="en-SG"/>
              <a:t>refers to writing the first letter of a word in uppercase while the rest of the letters of the word are in lowercase. It helps in deciphering the meaning of the words. If proper nouns are not capitalized, for instance, their meanings can change, leading to misunderstanding.</a:t>
            </a:r>
            <a:endParaRPr/>
          </a:p>
        </p:txBody>
      </p:sp>
      <p:sp>
        <p:nvSpPr>
          <p:cNvPr id="788" name="Google Shape;788;p53"/>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Capitalization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54"/>
          <p:cNvSpPr txBox="1">
            <a:spLocks noGrp="1"/>
          </p:cNvSpPr>
          <p:nvPr>
            <p:ph type="body" idx="1"/>
          </p:nvPr>
        </p:nvSpPr>
        <p:spPr>
          <a:xfrm>
            <a:off x="699933" y="1857000"/>
            <a:ext cx="10698300" cy="4360800"/>
          </a:xfrm>
          <a:prstGeom prst="rect">
            <a:avLst/>
          </a:prstGeom>
          <a:noFill/>
          <a:ln>
            <a:noFill/>
          </a:ln>
        </p:spPr>
        <p:txBody>
          <a:bodyPr spcFirstLastPara="1" wrap="square" lIns="91425" tIns="91425" rIns="91425" bIns="91425" anchor="t" anchorCtr="0">
            <a:noAutofit/>
          </a:bodyPr>
          <a:lstStyle/>
          <a:p>
            <a:pPr marL="0" lvl="0" indent="0" algn="just" rtl="0">
              <a:lnSpc>
                <a:spcPct val="90000"/>
              </a:lnSpc>
              <a:spcBef>
                <a:spcPts val="1000"/>
              </a:spcBef>
              <a:spcAft>
                <a:spcPts val="0"/>
              </a:spcAft>
              <a:buSzPts val="3200"/>
              <a:buNone/>
            </a:pPr>
            <a:r>
              <a:rPr lang="en-SG"/>
              <a:t>There are several rules in capitalization. The following slides are the most common capitalization rules applied in writing a text.</a:t>
            </a:r>
            <a:endParaRPr/>
          </a:p>
          <a:p>
            <a:pPr marL="0" lvl="0" indent="0" algn="just" rtl="0">
              <a:lnSpc>
                <a:spcPct val="90000"/>
              </a:lnSpc>
              <a:spcBef>
                <a:spcPts val="1000"/>
              </a:spcBef>
              <a:spcAft>
                <a:spcPts val="0"/>
              </a:spcAft>
              <a:buSzPts val="32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5"/>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Proper nouns</a:t>
            </a:r>
            <a:endParaRPr/>
          </a:p>
        </p:txBody>
      </p:sp>
      <p:graphicFrame>
        <p:nvGraphicFramePr>
          <p:cNvPr id="801" name="Google Shape;801;p55"/>
          <p:cNvGraphicFramePr/>
          <p:nvPr/>
        </p:nvGraphicFramePr>
        <p:xfrm>
          <a:off x="1761225" y="2992425"/>
          <a:ext cx="9089075" cy="202318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Andrew</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Caloocan City</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Learner’s Light Academy</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
          <p:cNvSpPr txBox="1">
            <a:spLocks noGrp="1"/>
          </p:cNvSpPr>
          <p:nvPr>
            <p:ph type="body" idx="1"/>
          </p:nvPr>
        </p:nvSpPr>
        <p:spPr>
          <a:xfrm>
            <a:off x="509275" y="2558375"/>
            <a:ext cx="11323800" cy="12498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0"/>
              </a:spcBef>
              <a:spcAft>
                <a:spcPts val="0"/>
              </a:spcAft>
              <a:buSzPts val="3000"/>
              <a:buAutoNum type="arabicPeriod"/>
            </a:pPr>
            <a:r>
              <a:rPr lang="en-SG"/>
              <a:t>There are slight differences between the American English and the British English spellings.</a:t>
            </a:r>
            <a:endParaRPr/>
          </a:p>
        </p:txBody>
      </p:sp>
      <p:sp>
        <p:nvSpPr>
          <p:cNvPr id="443" name="Google Shape;443;p5"/>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Tips on Proper Spelling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56"/>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Proper adjectives</a:t>
            </a:r>
            <a:endParaRPr/>
          </a:p>
        </p:txBody>
      </p:sp>
      <p:graphicFrame>
        <p:nvGraphicFramePr>
          <p:cNvPr id="808" name="Google Shape;808;p56"/>
          <p:cNvGraphicFramePr/>
          <p:nvPr/>
        </p:nvGraphicFramePr>
        <p:xfrm>
          <a:off x="1761225" y="2992425"/>
          <a:ext cx="9089075" cy="202318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African</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Korean</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Norwegian</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57"/>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Days of the week</a:t>
            </a:r>
            <a:endParaRPr/>
          </a:p>
        </p:txBody>
      </p:sp>
      <p:graphicFrame>
        <p:nvGraphicFramePr>
          <p:cNvPr id="815" name="Google Shape;815;p57"/>
          <p:cNvGraphicFramePr/>
          <p:nvPr/>
        </p:nvGraphicFramePr>
        <p:xfrm>
          <a:off x="1761225" y="2992425"/>
          <a:ext cx="9089075" cy="202318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Tuesday</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Thursday</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Saturday</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8"/>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Months of the year</a:t>
            </a:r>
            <a:endParaRPr/>
          </a:p>
        </p:txBody>
      </p:sp>
      <p:graphicFrame>
        <p:nvGraphicFramePr>
          <p:cNvPr id="822" name="Google Shape;822;p58"/>
          <p:cNvGraphicFramePr/>
          <p:nvPr/>
        </p:nvGraphicFramePr>
        <p:xfrm>
          <a:off x="1761225" y="2992425"/>
          <a:ext cx="9089075" cy="202318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January</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February</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March</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59"/>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Specific course titles</a:t>
            </a:r>
            <a:endParaRPr/>
          </a:p>
        </p:txBody>
      </p:sp>
      <p:graphicFrame>
        <p:nvGraphicFramePr>
          <p:cNvPr id="829" name="Google Shape;829;p59"/>
          <p:cNvGraphicFramePr/>
          <p:nvPr/>
        </p:nvGraphicFramePr>
        <p:xfrm>
          <a:off x="1761225" y="2992425"/>
          <a:ext cx="9089075" cy="138310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Media Literacy 103</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English 111</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60"/>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Kinship names</a:t>
            </a:r>
            <a:endParaRPr/>
          </a:p>
        </p:txBody>
      </p:sp>
      <p:graphicFrame>
        <p:nvGraphicFramePr>
          <p:cNvPr id="836" name="Google Shape;836;p60"/>
          <p:cNvGraphicFramePr/>
          <p:nvPr/>
        </p:nvGraphicFramePr>
        <p:xfrm>
          <a:off x="1761225" y="2992425"/>
          <a:ext cx="9089075" cy="266326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Grandpa</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Mom</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Aunt Ingrid</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Uncle Claude</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61"/>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Names of historical periods, events, and documents</a:t>
            </a:r>
            <a:endParaRPr/>
          </a:p>
        </p:txBody>
      </p:sp>
      <p:graphicFrame>
        <p:nvGraphicFramePr>
          <p:cNvPr id="843" name="Google Shape;843;p61"/>
          <p:cNvGraphicFramePr/>
          <p:nvPr/>
        </p:nvGraphicFramePr>
        <p:xfrm>
          <a:off x="1761225" y="2992425"/>
          <a:ext cx="9089075" cy="2023182"/>
        </p:xfrm>
        <a:graphic>
          <a:graphicData uri="http://schemas.openxmlformats.org/drawingml/2006/table">
            <a:tbl>
              <a:tblPr>
                <a:noFill/>
                <a:tableStyleId>{C9726D91-3A78-46A2-9E64-B24C75EBE259}</a:tableStyleId>
              </a:tblPr>
              <a:tblGrid>
                <a:gridCol w="908907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The Treaty of Paris</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World War II</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The Reformation</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62"/>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Title Writing</a:t>
            </a:r>
            <a:endParaRPr/>
          </a:p>
        </p:txBody>
      </p:sp>
      <p:sp>
        <p:nvSpPr>
          <p:cNvPr id="850" name="Google Shape;850;p62"/>
          <p:cNvSpPr txBox="1"/>
          <p:nvPr/>
        </p:nvSpPr>
        <p:spPr>
          <a:xfrm>
            <a:off x="790700" y="2417000"/>
            <a:ext cx="10230600" cy="2586000"/>
          </a:xfrm>
          <a:prstGeom prst="rect">
            <a:avLst/>
          </a:prstGeom>
          <a:noFill/>
          <a:ln>
            <a:noFill/>
          </a:ln>
        </p:spPr>
        <p:txBody>
          <a:bodyPr spcFirstLastPara="1" wrap="square" lIns="91425" tIns="91425" rIns="91425" bIns="91425" anchor="t" anchorCtr="0">
            <a:spAutoFit/>
          </a:bodyPr>
          <a:lstStyle/>
          <a:p>
            <a:pPr marL="0" marR="0" lvl="0" indent="0" algn="just" rtl="0">
              <a:lnSpc>
                <a:spcPct val="140000"/>
              </a:lnSpc>
              <a:spcBef>
                <a:spcPts val="0"/>
              </a:spcBef>
              <a:spcAft>
                <a:spcPts val="0"/>
              </a:spcAft>
              <a:buClr>
                <a:srgbClr val="000000"/>
              </a:buClr>
              <a:buSzPts val="3000"/>
              <a:buFont typeface="Arial"/>
              <a:buNone/>
            </a:pPr>
            <a:r>
              <a:rPr lang="en-SG" sz="3000" b="0" i="0" u="none" strike="noStrike" cap="none">
                <a:solidFill>
                  <a:schemeClr val="dk1"/>
                </a:solidFill>
                <a:latin typeface="Open Sans"/>
                <a:ea typeface="Open Sans"/>
                <a:cs typeface="Open Sans"/>
                <a:sym typeface="Open Sans"/>
              </a:rPr>
              <a:t>Adjectives, verbs, adverbs, nouns, and pronouns are capitalized in a title. Do not capitalize conjunctions, prepositions, and articles, except when they are the first or last word in a title.</a:t>
            </a:r>
            <a:endParaRPr sz="30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3"/>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Example</a:t>
            </a:r>
            <a:endParaRPr/>
          </a:p>
        </p:txBody>
      </p:sp>
      <p:graphicFrame>
        <p:nvGraphicFramePr>
          <p:cNvPr id="857" name="Google Shape;857;p63"/>
          <p:cNvGraphicFramePr/>
          <p:nvPr/>
        </p:nvGraphicFramePr>
        <p:xfrm>
          <a:off x="1352313" y="2594500"/>
          <a:ext cx="9637725" cy="2023182"/>
        </p:xfrm>
        <a:graphic>
          <a:graphicData uri="http://schemas.openxmlformats.org/drawingml/2006/table">
            <a:tbl>
              <a:tblPr>
                <a:noFill/>
                <a:tableStyleId>{C9726D91-3A78-46A2-9E64-B24C75EBE259}</a:tableStyleId>
              </a:tblPr>
              <a:tblGrid>
                <a:gridCol w="963772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How to Manage Your Stress (title of a book)</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The Walking Dead (television series) </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When Harry Met Sally (title of a movie)</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64"/>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Sentence Writing</a:t>
            </a:r>
            <a:endParaRPr/>
          </a:p>
        </p:txBody>
      </p:sp>
      <p:sp>
        <p:nvSpPr>
          <p:cNvPr id="864" name="Google Shape;864;p64"/>
          <p:cNvSpPr txBox="1"/>
          <p:nvPr/>
        </p:nvSpPr>
        <p:spPr>
          <a:xfrm>
            <a:off x="790700" y="2417000"/>
            <a:ext cx="10230600" cy="1939500"/>
          </a:xfrm>
          <a:prstGeom prst="rect">
            <a:avLst/>
          </a:prstGeom>
          <a:noFill/>
          <a:ln>
            <a:noFill/>
          </a:ln>
        </p:spPr>
        <p:txBody>
          <a:bodyPr spcFirstLastPara="1" wrap="square" lIns="91425" tIns="91425" rIns="91425" bIns="91425" anchor="t" anchorCtr="0">
            <a:spAutoFit/>
          </a:bodyPr>
          <a:lstStyle/>
          <a:p>
            <a:pPr marL="0" marR="0" lvl="0" indent="0" algn="just" rtl="0">
              <a:lnSpc>
                <a:spcPct val="140000"/>
              </a:lnSpc>
              <a:spcBef>
                <a:spcPts val="0"/>
              </a:spcBef>
              <a:spcAft>
                <a:spcPts val="0"/>
              </a:spcAft>
              <a:buClr>
                <a:srgbClr val="000000"/>
              </a:buClr>
              <a:buSzPts val="3000"/>
              <a:buFont typeface="Arial"/>
              <a:buNone/>
            </a:pPr>
            <a:r>
              <a:rPr lang="en-SG" sz="3000" b="0" i="0" u="none" strike="noStrike" cap="none">
                <a:solidFill>
                  <a:schemeClr val="dk1"/>
                </a:solidFill>
                <a:latin typeface="Open Sans"/>
                <a:ea typeface="Open Sans"/>
                <a:cs typeface="Open Sans"/>
                <a:sym typeface="Open Sans"/>
              </a:rPr>
              <a:t>Capitalize the first word of every sentence whether they are declarative, interrogative, imperative, or exclamatory sentences.</a:t>
            </a:r>
            <a:endParaRPr sz="30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65"/>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Example</a:t>
            </a:r>
            <a:endParaRPr/>
          </a:p>
        </p:txBody>
      </p:sp>
      <p:graphicFrame>
        <p:nvGraphicFramePr>
          <p:cNvPr id="871" name="Google Shape;871;p65"/>
          <p:cNvGraphicFramePr/>
          <p:nvPr/>
        </p:nvGraphicFramePr>
        <p:xfrm>
          <a:off x="795600" y="2529950"/>
          <a:ext cx="10751125" cy="3943422"/>
        </p:xfrm>
        <a:graphic>
          <a:graphicData uri="http://schemas.openxmlformats.org/drawingml/2006/table">
            <a:tbl>
              <a:tblPr>
                <a:noFill/>
                <a:tableStyleId>{C9726D91-3A78-46A2-9E64-B24C75EBE259}</a:tableStyleId>
              </a:tblPr>
              <a:tblGrid>
                <a:gridCol w="10751125">
                  <a:extLst>
                    <a:ext uri="{9D8B030D-6E8A-4147-A177-3AD203B41FA5}">
                      <a16:colId xmlns:a16="http://schemas.microsoft.com/office/drawing/2014/main" val="20000"/>
                    </a:ext>
                  </a:extLst>
                </a:gridCol>
              </a:tblGrid>
              <a:tr h="355600">
                <a:tc>
                  <a:txBody>
                    <a:bodyPr/>
                    <a:lstStyle/>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This is a good day for drinking coffee. (declarative)</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Have you watched the newest episode of your favorite TV show? (interrogative)</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Paint all the flower pots with light colors. (imperative)</a:t>
                      </a:r>
                      <a:endParaRPr sz="3000" b="1" u="none" strike="noStrike" cap="none">
                        <a:solidFill>
                          <a:srgbClr val="B75599"/>
                        </a:solidFill>
                        <a:latin typeface="Open Sans"/>
                        <a:ea typeface="Open Sans"/>
                        <a:cs typeface="Open Sans"/>
                        <a:sym typeface="Open Sans"/>
                      </a:endParaRPr>
                    </a:p>
                    <a:p>
                      <a:pPr marL="457200" marR="0" lvl="0" indent="-419100" algn="just" rtl="0">
                        <a:lnSpc>
                          <a:spcPct val="140000"/>
                        </a:lnSpc>
                        <a:spcBef>
                          <a:spcPts val="0"/>
                        </a:spcBef>
                        <a:spcAft>
                          <a:spcPts val="0"/>
                        </a:spcAft>
                        <a:buClr>
                          <a:srgbClr val="B75599"/>
                        </a:buClr>
                        <a:buSzPts val="3000"/>
                        <a:buFont typeface="Open Sans"/>
                        <a:buChar char="●"/>
                      </a:pPr>
                      <a:r>
                        <a:rPr lang="en-SG" sz="3000" b="1" u="none" strike="noStrike" cap="none">
                          <a:solidFill>
                            <a:srgbClr val="B75599"/>
                          </a:solidFill>
                          <a:latin typeface="Open Sans"/>
                          <a:ea typeface="Open Sans"/>
                          <a:cs typeface="Open Sans"/>
                          <a:sym typeface="Open Sans"/>
                        </a:rPr>
                        <a:t>What a very good turn of events! (exclamatory)</a:t>
                      </a:r>
                      <a:endParaRPr sz="30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American English &amp; British English </a:t>
            </a:r>
            <a:endParaRPr/>
          </a:p>
        </p:txBody>
      </p:sp>
      <p:graphicFrame>
        <p:nvGraphicFramePr>
          <p:cNvPr id="450" name="Google Shape;450;p6"/>
          <p:cNvGraphicFramePr/>
          <p:nvPr/>
        </p:nvGraphicFramePr>
        <p:xfrm>
          <a:off x="1123050" y="2605125"/>
          <a:ext cx="9970100" cy="3456480"/>
        </p:xfrm>
        <a:graphic>
          <a:graphicData uri="http://schemas.openxmlformats.org/drawingml/2006/table">
            <a:tbl>
              <a:tblPr>
                <a:noFill/>
                <a:tableStyleId>{C0B56E12-F158-45DD-9C38-784856EBF194}</a:tableStyleId>
              </a:tblPr>
              <a:tblGrid>
                <a:gridCol w="5002225">
                  <a:extLst>
                    <a:ext uri="{9D8B030D-6E8A-4147-A177-3AD203B41FA5}">
                      <a16:colId xmlns:a16="http://schemas.microsoft.com/office/drawing/2014/main" val="20000"/>
                    </a:ext>
                  </a:extLst>
                </a:gridCol>
                <a:gridCol w="4967875">
                  <a:extLst>
                    <a:ext uri="{9D8B030D-6E8A-4147-A177-3AD203B41FA5}">
                      <a16:colId xmlns:a16="http://schemas.microsoft.com/office/drawing/2014/main" val="20001"/>
                    </a:ext>
                  </a:extLst>
                </a:gridCol>
              </a:tblGrid>
              <a:tr h="342900">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encyclopedia</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encyclopaedia</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0"/>
                  </a:ext>
                </a:extLst>
              </a:tr>
              <a:tr h="342900">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marvelous</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marvellous</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1"/>
                  </a:ext>
                </a:extLst>
              </a:tr>
              <a:tr h="342900">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meter</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metre</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2"/>
                  </a:ext>
                </a:extLst>
              </a:tr>
              <a:tr h="342900">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neighbor</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neighbour</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3"/>
                  </a:ext>
                </a:extLst>
              </a:tr>
              <a:tr h="342900">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tire</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tyre</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4"/>
                  </a:ext>
                </a:extLst>
              </a:tr>
              <a:tr h="342900">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traveler</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700"/>
                        <a:buFont typeface="Arial"/>
                        <a:buNone/>
                      </a:pPr>
                      <a:r>
                        <a:rPr lang="en-SG" sz="2700" b="1" u="none" strike="noStrike" cap="none">
                          <a:solidFill>
                            <a:srgbClr val="B75599"/>
                          </a:solidFill>
                          <a:latin typeface="Open Sans"/>
                          <a:ea typeface="Open Sans"/>
                          <a:cs typeface="Open Sans"/>
                          <a:sym typeface="Open Sans"/>
                        </a:rPr>
                        <a:t>traveller</a:t>
                      </a:r>
                      <a:endParaRPr sz="27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70"/>
          <p:cNvSpPr txBox="1"/>
          <p:nvPr/>
        </p:nvSpPr>
        <p:spPr>
          <a:xfrm>
            <a:off x="557075" y="2513375"/>
            <a:ext cx="9138600" cy="1583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SG" sz="6000" b="0" i="0" u="none" strike="noStrike" cap="none">
                <a:solidFill>
                  <a:srgbClr val="00B0E8"/>
                </a:solidFill>
                <a:latin typeface="Open Sans ExtraBold"/>
                <a:ea typeface="Open Sans ExtraBold"/>
                <a:cs typeface="Open Sans ExtraBold"/>
                <a:sym typeface="Open Sans ExtraBold"/>
              </a:rPr>
              <a:t>The Use of Boldface, Italics, and Underline</a:t>
            </a:r>
            <a:endParaRPr sz="60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71"/>
          <p:cNvSpPr txBox="1"/>
          <p:nvPr/>
        </p:nvSpPr>
        <p:spPr>
          <a:xfrm>
            <a:off x="312300" y="2587500"/>
            <a:ext cx="11567400" cy="16830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Using word processors, one can have many ways to emphasize words in writing; three of those are the </a:t>
            </a:r>
            <a:r>
              <a:rPr lang="en-SG" sz="3000" b="1" i="0" u="none" strike="noStrike" cap="none">
                <a:solidFill>
                  <a:srgbClr val="000000"/>
                </a:solidFill>
                <a:latin typeface="Open Sans"/>
                <a:ea typeface="Open Sans"/>
                <a:cs typeface="Open Sans"/>
                <a:sym typeface="Open Sans"/>
              </a:rPr>
              <a:t>boldface</a:t>
            </a:r>
            <a:r>
              <a:rPr lang="en-SG" sz="3000" b="0" i="0" u="none" strike="noStrike" cap="none">
                <a:solidFill>
                  <a:srgbClr val="000000"/>
                </a:solidFill>
                <a:latin typeface="Open Sans"/>
                <a:ea typeface="Open Sans"/>
                <a:cs typeface="Open Sans"/>
                <a:sym typeface="Open Sans"/>
              </a:rPr>
              <a:t>, the </a:t>
            </a:r>
            <a:r>
              <a:rPr lang="en-SG" sz="3000" b="1" i="0" u="none" strike="noStrike" cap="none">
                <a:solidFill>
                  <a:srgbClr val="000000"/>
                </a:solidFill>
                <a:latin typeface="Open Sans"/>
                <a:ea typeface="Open Sans"/>
                <a:cs typeface="Open Sans"/>
                <a:sym typeface="Open Sans"/>
              </a:rPr>
              <a:t>italics</a:t>
            </a:r>
            <a:r>
              <a:rPr lang="en-SG" sz="3000" b="0" i="0" u="none" strike="noStrike" cap="none">
                <a:solidFill>
                  <a:srgbClr val="000000"/>
                </a:solidFill>
                <a:latin typeface="Open Sans"/>
                <a:ea typeface="Open Sans"/>
                <a:cs typeface="Open Sans"/>
                <a:sym typeface="Open Sans"/>
              </a:rPr>
              <a:t>, and the</a:t>
            </a:r>
            <a:r>
              <a:rPr lang="en-SG" sz="3000" b="1" i="0" u="none" strike="noStrike" cap="none">
                <a:solidFill>
                  <a:srgbClr val="000000"/>
                </a:solidFill>
                <a:latin typeface="Open Sans"/>
                <a:ea typeface="Open Sans"/>
                <a:cs typeface="Open Sans"/>
                <a:sym typeface="Open Sans"/>
              </a:rPr>
              <a:t> underline</a:t>
            </a:r>
            <a:r>
              <a:rPr lang="en-SG" sz="3000" b="0" i="0" u="none" strike="noStrike" cap="none">
                <a:solidFill>
                  <a:srgbClr val="000000"/>
                </a:solidFill>
                <a:latin typeface="Open Sans"/>
                <a:ea typeface="Open Sans"/>
                <a:cs typeface="Open Sans"/>
                <a:sym typeface="Open Sans"/>
              </a:rPr>
              <a:t>.</a:t>
            </a:r>
            <a:endParaRPr sz="3000" b="0" i="0" u="none" strike="noStrike" cap="none">
              <a:solidFill>
                <a:srgbClr val="000000"/>
              </a:solidFill>
              <a:latin typeface="Open Sans"/>
              <a:ea typeface="Open Sans"/>
              <a:cs typeface="Open Sans"/>
              <a:sym typeface="Open Sans"/>
            </a:endParaRPr>
          </a:p>
          <a:p>
            <a:pPr marL="0" marR="0" lvl="0" indent="0" algn="just" rtl="0">
              <a:lnSpc>
                <a:spcPct val="115000"/>
              </a:lnSpc>
              <a:spcBef>
                <a:spcPts val="0"/>
              </a:spcBef>
              <a:spcAft>
                <a:spcPts val="0"/>
              </a:spcAft>
              <a:buClr>
                <a:srgbClr val="000000"/>
              </a:buClr>
              <a:buSzPts val="3000"/>
              <a:buFont typeface="Arial"/>
              <a:buNone/>
            </a:pPr>
            <a:endParaRPr sz="3000" b="0" i="0" u="none" strike="noStrike" cap="none">
              <a:solidFill>
                <a:srgbClr val="000000"/>
              </a:solidFill>
              <a:latin typeface="Open Sans"/>
              <a:ea typeface="Open Sans"/>
              <a:cs typeface="Open Sans"/>
              <a:sym typeface="Open Sans"/>
            </a:endParaRPr>
          </a:p>
          <a:p>
            <a:pPr marL="0" marR="0" lvl="0" indent="457200" algn="just" rtl="0">
              <a:lnSpc>
                <a:spcPct val="115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2"/>
          <p:cNvSpPr txBox="1"/>
          <p:nvPr/>
        </p:nvSpPr>
        <p:spPr>
          <a:xfrm>
            <a:off x="385225" y="1381225"/>
            <a:ext cx="11114400" cy="1895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000"/>
              <a:buFont typeface="Arial"/>
              <a:buNone/>
            </a:pPr>
            <a:r>
              <a:rPr lang="en-SG" sz="3000" b="1" i="0" u="none" strike="noStrike" cap="none">
                <a:solidFill>
                  <a:srgbClr val="000000"/>
                </a:solidFill>
                <a:latin typeface="Open Sans"/>
                <a:ea typeface="Open Sans"/>
                <a:cs typeface="Open Sans"/>
                <a:sym typeface="Open Sans"/>
              </a:rPr>
              <a:t>Boldface</a:t>
            </a:r>
            <a:endParaRPr sz="3000" b="1"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The boldface is commonly used on the following:</a:t>
            </a:r>
            <a:endParaRPr sz="3000" b="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endParaRPr sz="3000" b="0" i="0" u="none" strike="noStrike" cap="none">
              <a:solidFill>
                <a:srgbClr val="000000"/>
              </a:solidFill>
              <a:latin typeface="Open Sans"/>
              <a:ea typeface="Open Sans"/>
              <a:cs typeface="Open Sans"/>
              <a:sym typeface="Open Sans"/>
            </a:endParaRPr>
          </a:p>
          <a:p>
            <a:pPr marL="457200" marR="0" lvl="0" indent="-419100" algn="l" rtl="0">
              <a:lnSpc>
                <a:spcPct val="115000"/>
              </a:lnSpc>
              <a:spcBef>
                <a:spcPts val="0"/>
              </a:spcBef>
              <a:spcAft>
                <a:spcPts val="0"/>
              </a:spcAft>
              <a:buClr>
                <a:srgbClr val="000000"/>
              </a:buClr>
              <a:buSzPts val="3000"/>
              <a:buFont typeface="Open Sans"/>
              <a:buAutoNum type="alphaLcPeriod"/>
            </a:pPr>
            <a:r>
              <a:rPr lang="en-SG" sz="3000" b="0" i="0" u="none" strike="noStrike" cap="none">
                <a:solidFill>
                  <a:srgbClr val="000000"/>
                </a:solidFill>
                <a:latin typeface="Open Sans"/>
                <a:ea typeface="Open Sans"/>
                <a:cs typeface="Open Sans"/>
                <a:sym typeface="Open Sans"/>
              </a:rPr>
              <a:t>Important words in a sentence or a paragraph</a:t>
            </a:r>
            <a:endParaRPr sz="3000" b="0" i="0" u="none" strike="noStrike" cap="none">
              <a:solidFill>
                <a:srgbClr val="000000"/>
              </a:solidFill>
              <a:latin typeface="Arial"/>
              <a:ea typeface="Arial"/>
              <a:cs typeface="Arial"/>
              <a:sym typeface="Arial"/>
            </a:endParaRPr>
          </a:p>
        </p:txBody>
      </p:sp>
      <p:graphicFrame>
        <p:nvGraphicFramePr>
          <p:cNvPr id="913" name="Google Shape;913;p72"/>
          <p:cNvGraphicFramePr/>
          <p:nvPr/>
        </p:nvGraphicFramePr>
        <p:xfrm>
          <a:off x="454088" y="4128225"/>
          <a:ext cx="11283825" cy="1498600"/>
        </p:xfrm>
        <a:graphic>
          <a:graphicData uri="http://schemas.openxmlformats.org/drawingml/2006/table">
            <a:tbl>
              <a:tblPr>
                <a:noFill/>
                <a:tableStyleId>{C9726D91-3A78-46A2-9E64-B24C75EBE259}</a:tableStyleId>
              </a:tblPr>
              <a:tblGrid>
                <a:gridCol w="11283825">
                  <a:extLst>
                    <a:ext uri="{9D8B030D-6E8A-4147-A177-3AD203B41FA5}">
                      <a16:colId xmlns:a16="http://schemas.microsoft.com/office/drawing/2014/main" val="20000"/>
                    </a:ext>
                  </a:extLst>
                </a:gridCol>
              </a:tblGrid>
              <a:tr h="381000">
                <a:tc>
                  <a:txBody>
                    <a:bodyPr/>
                    <a:lstStyle/>
                    <a:p>
                      <a:pPr marL="0" marR="0" lvl="0" indent="0" algn="l" rtl="0">
                        <a:lnSpc>
                          <a:spcPct val="100000"/>
                        </a:lnSpc>
                        <a:spcBef>
                          <a:spcPts val="0"/>
                        </a:spcBef>
                        <a:spcAft>
                          <a:spcPts val="0"/>
                        </a:spcAft>
                        <a:buClr>
                          <a:srgbClr val="000000"/>
                        </a:buClr>
                        <a:buSzPts val="3000"/>
                        <a:buFont typeface="Arial"/>
                        <a:buNone/>
                      </a:pPr>
                      <a:r>
                        <a:rPr lang="en-SG" sz="3000" b="1" u="none" strike="noStrike" cap="none">
                          <a:latin typeface="Open Sans"/>
                          <a:ea typeface="Open Sans"/>
                          <a:cs typeface="Open Sans"/>
                          <a:sym typeface="Open Sans"/>
                        </a:rPr>
                        <a:t>Water cycle</a:t>
                      </a:r>
                      <a:r>
                        <a:rPr lang="en-SG" sz="3000" u="none" strike="noStrike" cap="none">
                          <a:latin typeface="Open Sans"/>
                          <a:ea typeface="Open Sans"/>
                          <a:cs typeface="Open Sans"/>
                          <a:sym typeface="Open Sans"/>
                        </a:rPr>
                        <a:t> is the process by which the water circulates among the ocean, atmosphere and land through precipitation, evaporation and transpiration.</a:t>
                      </a:r>
                      <a:endParaRPr sz="3000" b="1" u="none" strike="noStrike" cap="none">
                        <a:solidFill>
                          <a:srgbClr val="E5385B"/>
                        </a:solidFill>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73"/>
          <p:cNvSpPr txBox="1"/>
          <p:nvPr/>
        </p:nvSpPr>
        <p:spPr>
          <a:xfrm>
            <a:off x="428700" y="1378775"/>
            <a:ext cx="11334600" cy="537300"/>
          </a:xfrm>
          <a:prstGeom prst="rect">
            <a:avLst/>
          </a:prstGeom>
          <a:noFill/>
          <a:ln>
            <a:noFill/>
          </a:ln>
        </p:spPr>
        <p:txBody>
          <a:bodyPr spcFirstLastPara="1" wrap="square" lIns="91425" tIns="91425" rIns="91425" bIns="91425" anchor="t" anchorCtr="0">
            <a:noAutofit/>
          </a:bodyPr>
          <a:lstStyle/>
          <a:p>
            <a:pPr marL="457200" marR="0" lvl="0" indent="-419100" algn="just" rtl="0">
              <a:lnSpc>
                <a:spcPct val="115000"/>
              </a:lnSpc>
              <a:spcBef>
                <a:spcPts val="0"/>
              </a:spcBef>
              <a:spcAft>
                <a:spcPts val="0"/>
              </a:spcAft>
              <a:buClr>
                <a:srgbClr val="000000"/>
              </a:buClr>
              <a:buSzPts val="3000"/>
              <a:buFont typeface="Open Sans"/>
              <a:buAutoNum type="alphaLcPeriod" startAt="2"/>
            </a:pPr>
            <a:r>
              <a:rPr lang="en-SG" sz="3000" b="0" i="0" u="none" strike="noStrike" cap="none">
                <a:solidFill>
                  <a:srgbClr val="000000"/>
                </a:solidFill>
                <a:latin typeface="Open Sans"/>
                <a:ea typeface="Open Sans"/>
                <a:cs typeface="Open Sans"/>
                <a:sym typeface="Open Sans"/>
              </a:rPr>
              <a:t>News headlines and titles of news and magazine articles</a:t>
            </a:r>
            <a:endParaRPr sz="3000" b="0" i="0" u="none" strike="noStrike" cap="none">
              <a:solidFill>
                <a:srgbClr val="000000"/>
              </a:solidFill>
              <a:latin typeface="Open Sans"/>
              <a:ea typeface="Open Sans"/>
              <a:cs typeface="Open Sans"/>
              <a:sym typeface="Open Sans"/>
            </a:endParaRPr>
          </a:p>
        </p:txBody>
      </p:sp>
      <p:graphicFrame>
        <p:nvGraphicFramePr>
          <p:cNvPr id="920" name="Google Shape;920;p73"/>
          <p:cNvGraphicFramePr/>
          <p:nvPr/>
        </p:nvGraphicFramePr>
        <p:xfrm>
          <a:off x="232225" y="2041425"/>
          <a:ext cx="11684525" cy="4480941"/>
        </p:xfrm>
        <a:graphic>
          <a:graphicData uri="http://schemas.openxmlformats.org/drawingml/2006/table">
            <a:tbl>
              <a:tblPr>
                <a:noFill/>
                <a:tableStyleId>{C9726D91-3A78-46A2-9E64-B24C75EBE259}</a:tableStyleId>
              </a:tblPr>
              <a:tblGrid>
                <a:gridCol w="11684525">
                  <a:extLst>
                    <a:ext uri="{9D8B030D-6E8A-4147-A177-3AD203B41FA5}">
                      <a16:colId xmlns:a16="http://schemas.microsoft.com/office/drawing/2014/main" val="20000"/>
                    </a:ext>
                  </a:extLst>
                </a:gridCol>
              </a:tblGrid>
              <a:tr h="4455025">
                <a:tc>
                  <a:txBody>
                    <a:bodyPr/>
                    <a:lstStyle/>
                    <a:p>
                      <a:pPr marL="0" marR="0" lvl="0" indent="0" algn="ctr" rtl="0">
                        <a:lnSpc>
                          <a:spcPct val="115000"/>
                        </a:lnSpc>
                        <a:spcBef>
                          <a:spcPts val="0"/>
                        </a:spcBef>
                        <a:spcAft>
                          <a:spcPts val="0"/>
                        </a:spcAft>
                        <a:buClr>
                          <a:srgbClr val="000000"/>
                        </a:buClr>
                        <a:buSzPts val="2500"/>
                        <a:buFont typeface="Arial"/>
                        <a:buNone/>
                      </a:pPr>
                      <a:r>
                        <a:rPr lang="en-SG" sz="2500" b="1" u="none" strike="noStrike" cap="none">
                          <a:latin typeface="Open Sans"/>
                          <a:ea typeface="Open Sans"/>
                          <a:cs typeface="Open Sans"/>
                          <a:sym typeface="Open Sans"/>
                        </a:rPr>
                        <a:t>Students Learn to Steer Their Farm Through Ups And Downs</a:t>
                      </a:r>
                      <a:endParaRPr sz="2500" b="1" u="none" strike="noStrike" cap="none">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500"/>
                        <a:buFont typeface="Arial"/>
                        <a:buNone/>
                      </a:pPr>
                      <a:r>
                        <a:rPr lang="en-SG" sz="2500" b="1" u="none" strike="noStrike" cap="none">
                          <a:latin typeface="Open Sans"/>
                          <a:ea typeface="Open Sans"/>
                          <a:cs typeface="Open Sans"/>
                          <a:sym typeface="Open Sans"/>
                        </a:rPr>
                        <a:t>This Fair Season</a:t>
                      </a:r>
                      <a:endParaRPr sz="2500" b="1" u="none" strike="noStrike" cap="none">
                        <a:latin typeface="Open Sans"/>
                        <a:ea typeface="Open Sans"/>
                        <a:cs typeface="Open Sans"/>
                        <a:sym typeface="Open Sans"/>
                      </a:endParaRPr>
                    </a:p>
                    <a:p>
                      <a:pPr marL="0" marR="0" lvl="0" indent="0" algn="ctr" rtl="0">
                        <a:lnSpc>
                          <a:spcPct val="115000"/>
                        </a:lnSpc>
                        <a:spcBef>
                          <a:spcPts val="0"/>
                        </a:spcBef>
                        <a:spcAft>
                          <a:spcPts val="0"/>
                        </a:spcAft>
                        <a:buClr>
                          <a:srgbClr val="000000"/>
                        </a:buClr>
                        <a:buSzPts val="2500"/>
                        <a:buFont typeface="Arial"/>
                        <a:buNone/>
                      </a:pPr>
                      <a:r>
                        <a:rPr lang="en-SG" sz="2500" u="none" strike="noStrike" cap="none">
                          <a:latin typeface="Open Sans"/>
                          <a:ea typeface="Open Sans"/>
                          <a:cs typeface="Open Sans"/>
                          <a:sym typeface="Open Sans"/>
                        </a:rPr>
                        <a:t> NewsUSA </a:t>
                      </a:r>
                      <a:endParaRPr sz="25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2500"/>
                        <a:buFont typeface="Arial"/>
                        <a:buNone/>
                      </a:pPr>
                      <a:r>
                        <a:rPr lang="en-SG" sz="2500" u="none" strike="noStrike" cap="none">
                          <a:latin typeface="Open Sans"/>
                          <a:ea typeface="Open Sans"/>
                          <a:cs typeface="Open Sans"/>
                          <a:sym typeface="Open Sans"/>
                        </a:rPr>
                        <a:t> </a:t>
                      </a:r>
                      <a:endParaRPr sz="25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2500"/>
                        <a:buFont typeface="Arial"/>
                        <a:buNone/>
                      </a:pPr>
                      <a:r>
                        <a:rPr lang="en-SG" sz="2500" u="none" strike="noStrike" cap="none">
                          <a:latin typeface="Open Sans"/>
                          <a:ea typeface="Open Sans"/>
                          <a:cs typeface="Open Sans"/>
                          <a:sym typeface="Open Sans"/>
                        </a:rPr>
                        <a:t>Although school may still be out for summer vacation, learning opportunities are all around us - even at county and state fairs.</a:t>
                      </a:r>
                      <a:endParaRPr sz="25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2500"/>
                        <a:buFont typeface="Arial"/>
                        <a:buNone/>
                      </a:pPr>
                      <a:r>
                        <a:rPr lang="en-SG" sz="2500" u="none" strike="noStrike" cap="none">
                          <a:latin typeface="Open Sans"/>
                          <a:ea typeface="Open Sans"/>
                          <a:cs typeface="Open Sans"/>
                          <a:sym typeface="Open Sans"/>
                        </a:rPr>
                        <a:t>Now in the seventh year of their partnership, the National 4-H Council and CME Group, the world's leading and most diverse derivatives marketplace, are bringing their Commodity Carnival educational experience to 120 state and county fairs across the Midwest.</a:t>
                      </a:r>
                      <a:endParaRPr sz="2500" b="1" u="none" strike="noStrike" cap="none">
                        <a:solidFill>
                          <a:srgbClr val="E5385B"/>
                        </a:solidFill>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
        <p:nvSpPr>
          <p:cNvPr id="921" name="Google Shape;921;p73"/>
          <p:cNvSpPr txBox="1"/>
          <p:nvPr/>
        </p:nvSpPr>
        <p:spPr>
          <a:xfrm>
            <a:off x="689975" y="2534300"/>
            <a:ext cx="3000000" cy="3000000"/>
          </a:xfrm>
          <a:prstGeom prst="rect">
            <a:avLst/>
          </a:prstGeom>
          <a:noFill/>
          <a:ln>
            <a:noFill/>
          </a:ln>
        </p:spPr>
        <p:txBody>
          <a:bodyPr spcFirstLastPara="1" wrap="square" lIns="91425" tIns="91425" rIns="91425" bIns="91425" anchor="ctr" anchorCtr="0">
            <a:noAutofit/>
          </a:bodyPr>
          <a:lstStyle/>
          <a:p>
            <a:pPr marL="0" marR="0" lvl="0" indent="457200" algn="just" rtl="0">
              <a:lnSpc>
                <a:spcPct val="115000"/>
              </a:lnSpc>
              <a:spcBef>
                <a:spcPts val="0"/>
              </a:spcBef>
              <a:spcAft>
                <a:spcPts val="0"/>
              </a:spcAft>
              <a:buClr>
                <a:srgbClr val="000000"/>
              </a:buClr>
              <a:buSzPts val="1100"/>
              <a:buFont typeface="Arial"/>
              <a:buNone/>
            </a:pPr>
            <a:endParaRPr sz="1100" b="0" i="0" u="none" strike="noStrike" cap="none">
              <a:solidFill>
                <a:srgbClr val="1A344F"/>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1A344F"/>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74"/>
          <p:cNvSpPr txBox="1"/>
          <p:nvPr/>
        </p:nvSpPr>
        <p:spPr>
          <a:xfrm>
            <a:off x="358125" y="1557825"/>
            <a:ext cx="11495700" cy="573000"/>
          </a:xfrm>
          <a:prstGeom prst="rect">
            <a:avLst/>
          </a:prstGeom>
          <a:noFill/>
          <a:ln>
            <a:noFill/>
          </a:ln>
        </p:spPr>
        <p:txBody>
          <a:bodyPr spcFirstLastPara="1" wrap="square" lIns="91425" tIns="91425" rIns="91425" bIns="91425" anchor="t" anchorCtr="0">
            <a:noAutofit/>
          </a:bodyPr>
          <a:lstStyle/>
          <a:p>
            <a:pPr marL="457200" marR="0" lvl="0" indent="-419100" algn="just" rtl="0">
              <a:lnSpc>
                <a:spcPct val="115000"/>
              </a:lnSpc>
              <a:spcBef>
                <a:spcPts val="0"/>
              </a:spcBef>
              <a:spcAft>
                <a:spcPts val="0"/>
              </a:spcAft>
              <a:buClr>
                <a:srgbClr val="000000"/>
              </a:buClr>
              <a:buSzPts val="3000"/>
              <a:buFont typeface="Open Sans"/>
              <a:buAutoNum type="alphaLcPeriod" startAt="3"/>
            </a:pPr>
            <a:r>
              <a:rPr lang="en-SG" sz="3000" b="0" i="0" u="none" strike="noStrike" cap="none">
                <a:solidFill>
                  <a:srgbClr val="000000"/>
                </a:solidFill>
                <a:latin typeface="Open Sans"/>
                <a:ea typeface="Open Sans"/>
                <a:cs typeface="Open Sans"/>
                <a:sym typeface="Open Sans"/>
              </a:rPr>
              <a:t>Headings of paragraphs, tables, and charts</a:t>
            </a:r>
            <a:endParaRPr sz="3000" b="0" i="0" u="none" strike="noStrike" cap="none">
              <a:solidFill>
                <a:srgbClr val="000000"/>
              </a:solidFill>
              <a:latin typeface="Open Sans"/>
              <a:ea typeface="Open Sans"/>
              <a:cs typeface="Open Sans"/>
              <a:sym typeface="Open Sans"/>
            </a:endParaRPr>
          </a:p>
        </p:txBody>
      </p:sp>
      <p:graphicFrame>
        <p:nvGraphicFramePr>
          <p:cNvPr id="928" name="Google Shape;928;p74"/>
          <p:cNvGraphicFramePr/>
          <p:nvPr/>
        </p:nvGraphicFramePr>
        <p:xfrm>
          <a:off x="550025" y="2625200"/>
          <a:ext cx="11091950" cy="3327400"/>
        </p:xfrm>
        <a:graphic>
          <a:graphicData uri="http://schemas.openxmlformats.org/drawingml/2006/table">
            <a:tbl>
              <a:tblPr>
                <a:noFill/>
                <a:tableStyleId>{C9726D91-3A78-46A2-9E64-B24C75EBE259}</a:tableStyleId>
              </a:tblPr>
              <a:tblGrid>
                <a:gridCol w="11091950">
                  <a:extLst>
                    <a:ext uri="{9D8B030D-6E8A-4147-A177-3AD203B41FA5}">
                      <a16:colId xmlns:a16="http://schemas.microsoft.com/office/drawing/2014/main" val="20000"/>
                    </a:ext>
                  </a:extLst>
                </a:gridCol>
              </a:tblGrid>
              <a:tr h="381000">
                <a:tc>
                  <a:txBody>
                    <a:bodyPr/>
                    <a:lstStyle/>
                    <a:p>
                      <a:pPr marL="0" marR="0" lvl="0" indent="0" algn="ctr"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  </a:t>
                      </a:r>
                      <a:r>
                        <a:rPr lang="en-SG" sz="3000" b="1" u="none" strike="noStrike" cap="none">
                          <a:latin typeface="Open Sans"/>
                          <a:ea typeface="Open Sans"/>
                          <a:cs typeface="Open Sans"/>
                          <a:sym typeface="Open Sans"/>
                        </a:rPr>
                        <a:t>The True Millennials: Who and What They are</a:t>
                      </a:r>
                      <a:endParaRPr sz="3000" b="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The term “millennial” has been used haphazardly by various people to refer to a way of living, way of thinking, etc. However, who are the true millennials anyway? What makes one a millennial? According to The US census, a millennial is someone who is born between 1982 and 2000.</a:t>
                      </a:r>
                      <a:endParaRPr sz="3000" u="none" strike="noStrike" cap="none">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75"/>
          <p:cNvSpPr txBox="1"/>
          <p:nvPr/>
        </p:nvSpPr>
        <p:spPr>
          <a:xfrm>
            <a:off x="429725" y="1575750"/>
            <a:ext cx="11280900" cy="1164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000"/>
              <a:buFont typeface="Arial"/>
              <a:buNone/>
            </a:pPr>
            <a:r>
              <a:rPr lang="en-SG" sz="3000" b="1" i="0" u="none" strike="noStrike" cap="none">
                <a:solidFill>
                  <a:srgbClr val="222222"/>
                </a:solidFill>
                <a:highlight>
                  <a:srgbClr val="FFFFFF"/>
                </a:highlight>
                <a:latin typeface="Open Sans"/>
                <a:ea typeface="Open Sans"/>
                <a:cs typeface="Open Sans"/>
                <a:sym typeface="Open Sans"/>
              </a:rPr>
              <a:t>Table 1. Tabulated results of the test with the reading levels and the corresponding number of students.</a:t>
            </a:r>
            <a:endParaRPr sz="3000" b="0" i="0" u="none" strike="noStrike" cap="none">
              <a:solidFill>
                <a:srgbClr val="000000"/>
              </a:solidFill>
              <a:latin typeface="Open Sans"/>
              <a:ea typeface="Open Sans"/>
              <a:cs typeface="Open Sans"/>
              <a:sym typeface="Open Sans"/>
            </a:endParaRPr>
          </a:p>
        </p:txBody>
      </p:sp>
      <p:graphicFrame>
        <p:nvGraphicFramePr>
          <p:cNvPr id="935" name="Google Shape;935;p75"/>
          <p:cNvGraphicFramePr/>
          <p:nvPr/>
        </p:nvGraphicFramePr>
        <p:xfrm>
          <a:off x="845075" y="3239975"/>
          <a:ext cx="10287000" cy="2560200"/>
        </p:xfrm>
        <a:graphic>
          <a:graphicData uri="http://schemas.openxmlformats.org/drawingml/2006/table">
            <a:tbl>
              <a:tblPr>
                <a:noFill/>
                <a:tableStyleId>{C9726D91-3A78-46A2-9E64-B24C75EBE259}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Reading Level</a:t>
                      </a:r>
                      <a:endParaRPr sz="3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Number of students</a:t>
                      </a:r>
                      <a:endParaRPr sz="30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Independent</a:t>
                      </a:r>
                      <a:endParaRPr sz="3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855</a:t>
                      </a:r>
                      <a:endParaRPr sz="30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Instructional</a:t>
                      </a:r>
                      <a:endParaRPr sz="3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912</a:t>
                      </a:r>
                      <a:endParaRPr sz="30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495500">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Frustrated</a:t>
                      </a:r>
                      <a:endParaRPr sz="30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790</a:t>
                      </a:r>
                      <a:endParaRPr sz="30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76"/>
          <p:cNvSpPr txBox="1"/>
          <p:nvPr/>
        </p:nvSpPr>
        <p:spPr>
          <a:xfrm>
            <a:off x="322300" y="1387725"/>
            <a:ext cx="11638800" cy="1763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000"/>
              <a:buFont typeface="Arial"/>
              <a:buNone/>
            </a:pPr>
            <a:r>
              <a:rPr lang="en-SG" sz="3000" b="1" i="0" u="none" strike="noStrike" cap="none">
                <a:solidFill>
                  <a:srgbClr val="000000"/>
                </a:solidFill>
                <a:latin typeface="Open Sans"/>
                <a:ea typeface="Open Sans"/>
                <a:cs typeface="Open Sans"/>
                <a:sym typeface="Open Sans"/>
              </a:rPr>
              <a:t>Italics</a:t>
            </a:r>
            <a:endParaRPr sz="3000" b="1"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The italics are frequently used on the following:</a:t>
            </a:r>
            <a:endParaRPr sz="3000" b="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endParaRPr sz="3000" b="0" i="0" u="none" strike="noStrike" cap="none">
              <a:solidFill>
                <a:srgbClr val="000000"/>
              </a:solidFill>
              <a:latin typeface="Open Sans"/>
              <a:ea typeface="Open Sans"/>
              <a:cs typeface="Open Sans"/>
              <a:sym typeface="Open Sans"/>
            </a:endParaRPr>
          </a:p>
          <a:p>
            <a:pPr marL="457200" marR="0" lvl="0" indent="-419100" algn="l" rtl="0">
              <a:lnSpc>
                <a:spcPct val="115000"/>
              </a:lnSpc>
              <a:spcBef>
                <a:spcPts val="0"/>
              </a:spcBef>
              <a:spcAft>
                <a:spcPts val="0"/>
              </a:spcAft>
              <a:buClr>
                <a:srgbClr val="000000"/>
              </a:buClr>
              <a:buSzPts val="3000"/>
              <a:buFont typeface="Open Sans"/>
              <a:buAutoNum type="alphaLcPeriod"/>
            </a:pPr>
            <a:r>
              <a:rPr lang="en-SG" sz="3000" b="0" i="0" u="none" strike="noStrike" cap="none">
                <a:solidFill>
                  <a:srgbClr val="000000"/>
                </a:solidFill>
                <a:latin typeface="Open Sans"/>
                <a:ea typeface="Open Sans"/>
                <a:cs typeface="Open Sans"/>
                <a:sym typeface="Open Sans"/>
              </a:rPr>
              <a:t>Titles of books and other long literary texts</a:t>
            </a:r>
            <a:endParaRPr sz="3000" b="0" i="0" u="none" strike="noStrike" cap="none">
              <a:solidFill>
                <a:srgbClr val="000000"/>
              </a:solidFill>
              <a:latin typeface="Arial"/>
              <a:ea typeface="Arial"/>
              <a:cs typeface="Arial"/>
              <a:sym typeface="Arial"/>
            </a:endParaRPr>
          </a:p>
        </p:txBody>
      </p:sp>
      <p:graphicFrame>
        <p:nvGraphicFramePr>
          <p:cNvPr id="942" name="Google Shape;942;p76"/>
          <p:cNvGraphicFramePr/>
          <p:nvPr/>
        </p:nvGraphicFramePr>
        <p:xfrm>
          <a:off x="537875" y="4054425"/>
          <a:ext cx="10581950" cy="1955800"/>
        </p:xfrm>
        <a:graphic>
          <a:graphicData uri="http://schemas.openxmlformats.org/drawingml/2006/table">
            <a:tbl>
              <a:tblPr>
                <a:noFill/>
                <a:tableStyleId>{C9726D91-3A78-46A2-9E64-B24C75EBE259}</a:tableStyleId>
              </a:tblPr>
              <a:tblGrid>
                <a:gridCol w="10581950">
                  <a:extLst>
                    <a:ext uri="{9D8B030D-6E8A-4147-A177-3AD203B41FA5}">
                      <a16:colId xmlns:a16="http://schemas.microsoft.com/office/drawing/2014/main" val="20000"/>
                    </a:ext>
                  </a:extLst>
                </a:gridCol>
              </a:tblGrid>
              <a:tr h="381000">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It’s a joy to be able to finish George R.R Martin’s </a:t>
                      </a:r>
                      <a:r>
                        <a:rPr lang="en-SG" sz="3000" i="1" u="none" strike="noStrike" cap="none">
                          <a:latin typeface="Open Sans"/>
                          <a:ea typeface="Open Sans"/>
                          <a:cs typeface="Open Sans"/>
                          <a:sym typeface="Open Sans"/>
                        </a:rPr>
                        <a:t>Game of Thrones.</a:t>
                      </a: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I want to buy </a:t>
                      </a:r>
                      <a:r>
                        <a:rPr lang="en-SG" sz="3000" i="1" u="none" strike="noStrike" cap="none">
                          <a:latin typeface="Open Sans"/>
                          <a:ea typeface="Open Sans"/>
                          <a:cs typeface="Open Sans"/>
                          <a:sym typeface="Open Sans"/>
                        </a:rPr>
                        <a:t>The Brethren</a:t>
                      </a:r>
                      <a:r>
                        <a:rPr lang="en-SG" sz="3000" u="none" strike="noStrike" cap="none">
                          <a:latin typeface="Open Sans"/>
                          <a:ea typeface="Open Sans"/>
                          <a:cs typeface="Open Sans"/>
                          <a:sym typeface="Open Sans"/>
                        </a:rPr>
                        <a:t> by John Grisham. </a:t>
                      </a:r>
                      <a:endParaRPr sz="3000" u="none" strike="noStrike" cap="none">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77"/>
          <p:cNvSpPr txBox="1"/>
          <p:nvPr/>
        </p:nvSpPr>
        <p:spPr>
          <a:xfrm>
            <a:off x="358125" y="2020750"/>
            <a:ext cx="3125700" cy="6921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000000"/>
              </a:buClr>
              <a:buSzPts val="3000"/>
              <a:buFont typeface="Open Sans"/>
              <a:buAutoNum type="alphaLcPeriod" startAt="2"/>
            </a:pPr>
            <a:r>
              <a:rPr lang="en-SG" sz="3000" b="0" i="0" u="none" strike="noStrike" cap="none">
                <a:solidFill>
                  <a:srgbClr val="000000"/>
                </a:solidFill>
                <a:latin typeface="Open Sans"/>
                <a:ea typeface="Open Sans"/>
                <a:cs typeface="Open Sans"/>
                <a:sym typeface="Open Sans"/>
              </a:rPr>
              <a:t>Foreign words</a:t>
            </a:r>
            <a:endParaRPr sz="3000" b="0" i="0" u="none" strike="noStrike" cap="none">
              <a:solidFill>
                <a:srgbClr val="000000"/>
              </a:solidFill>
              <a:latin typeface="Open Sans"/>
              <a:ea typeface="Open Sans"/>
              <a:cs typeface="Open Sans"/>
              <a:sym typeface="Open Sans"/>
            </a:endParaRPr>
          </a:p>
        </p:txBody>
      </p:sp>
      <p:graphicFrame>
        <p:nvGraphicFramePr>
          <p:cNvPr id="949" name="Google Shape;949;p77"/>
          <p:cNvGraphicFramePr/>
          <p:nvPr/>
        </p:nvGraphicFramePr>
        <p:xfrm>
          <a:off x="3626375" y="1504500"/>
          <a:ext cx="8360900" cy="2413000"/>
        </p:xfrm>
        <a:graphic>
          <a:graphicData uri="http://schemas.openxmlformats.org/drawingml/2006/table">
            <a:tbl>
              <a:tblPr>
                <a:noFill/>
                <a:tableStyleId>{C9726D91-3A78-46A2-9E64-B24C75EBE259}</a:tableStyleId>
              </a:tblPr>
              <a:tblGrid>
                <a:gridCol w="8360900">
                  <a:extLst>
                    <a:ext uri="{9D8B030D-6E8A-4147-A177-3AD203B41FA5}">
                      <a16:colId xmlns:a16="http://schemas.microsoft.com/office/drawing/2014/main" val="20000"/>
                    </a:ext>
                  </a:extLst>
                </a:gridCol>
              </a:tblGrid>
              <a:tr h="381000">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My aunt brought home some</a:t>
                      </a:r>
                      <a:r>
                        <a:rPr lang="en-SG" sz="3000" i="1" u="none" strike="noStrike" cap="none">
                          <a:latin typeface="Open Sans"/>
                          <a:ea typeface="Open Sans"/>
                          <a:cs typeface="Open Sans"/>
                          <a:sym typeface="Open Sans"/>
                        </a:rPr>
                        <a:t> pasalubong</a:t>
                      </a:r>
                      <a:r>
                        <a:rPr lang="en-SG" sz="3000" u="none" strike="noStrike" cap="none">
                          <a:latin typeface="Open Sans"/>
                          <a:ea typeface="Open Sans"/>
                          <a:cs typeface="Open Sans"/>
                          <a:sym typeface="Open Sans"/>
                        </a:rPr>
                        <a:t> for us.</a:t>
                      </a: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The people shouted </a:t>
                      </a:r>
                      <a:r>
                        <a:rPr lang="en-SG" sz="3000" i="1" u="none" strike="noStrike" cap="none">
                          <a:latin typeface="Open Sans"/>
                          <a:ea typeface="Open Sans"/>
                          <a:cs typeface="Open Sans"/>
                          <a:sym typeface="Open Sans"/>
                        </a:rPr>
                        <a:t>Mabuhay</a:t>
                      </a:r>
                      <a:r>
                        <a:rPr lang="en-SG" sz="3000" u="none" strike="noStrike" cap="none">
                          <a:latin typeface="Open Sans"/>
                          <a:ea typeface="Open Sans"/>
                          <a:cs typeface="Open Sans"/>
                          <a:sym typeface="Open Sans"/>
                        </a:rPr>
                        <a:t> when the passengers arrived.</a:t>
                      </a:r>
                      <a:endParaRPr sz="3000" u="none" strike="noStrike" cap="none">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
        <p:nvSpPr>
          <p:cNvPr id="950" name="Google Shape;950;p77"/>
          <p:cNvSpPr txBox="1"/>
          <p:nvPr/>
        </p:nvSpPr>
        <p:spPr>
          <a:xfrm>
            <a:off x="224850" y="4190800"/>
            <a:ext cx="3019500" cy="22647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15000"/>
              </a:lnSpc>
              <a:spcBef>
                <a:spcPts val="0"/>
              </a:spcBef>
              <a:spcAft>
                <a:spcPts val="0"/>
              </a:spcAft>
              <a:buClr>
                <a:srgbClr val="000000"/>
              </a:buClr>
              <a:buSzPts val="3000"/>
              <a:buFont typeface="Open Sans"/>
              <a:buAutoNum type="alphaLcPeriod" startAt="3"/>
            </a:pPr>
            <a:r>
              <a:rPr lang="en-SG" sz="3000" b="0" i="0" u="none" strike="noStrike" cap="none">
                <a:solidFill>
                  <a:srgbClr val="000000"/>
                </a:solidFill>
                <a:latin typeface="Open Sans"/>
                <a:ea typeface="Open Sans"/>
                <a:cs typeface="Open Sans"/>
                <a:sym typeface="Open Sans"/>
              </a:rPr>
              <a:t>Important words in a sentence or a paragraph</a:t>
            </a:r>
            <a:endParaRPr sz="3000" b="0" i="0" u="none" strike="noStrike" cap="none">
              <a:solidFill>
                <a:srgbClr val="000000"/>
              </a:solidFill>
              <a:latin typeface="Arial"/>
              <a:ea typeface="Arial"/>
              <a:cs typeface="Arial"/>
              <a:sym typeface="Arial"/>
            </a:endParaRPr>
          </a:p>
        </p:txBody>
      </p:sp>
      <p:graphicFrame>
        <p:nvGraphicFramePr>
          <p:cNvPr id="951" name="Google Shape;951;p77"/>
          <p:cNvGraphicFramePr/>
          <p:nvPr/>
        </p:nvGraphicFramePr>
        <p:xfrm>
          <a:off x="3626375" y="4190800"/>
          <a:ext cx="8360900" cy="2260600"/>
        </p:xfrm>
        <a:graphic>
          <a:graphicData uri="http://schemas.openxmlformats.org/drawingml/2006/table">
            <a:tbl>
              <a:tblPr>
                <a:noFill/>
                <a:tableStyleId>{C9726D91-3A78-46A2-9E64-B24C75EBE259}</a:tableStyleId>
              </a:tblPr>
              <a:tblGrid>
                <a:gridCol w="8360900">
                  <a:extLst>
                    <a:ext uri="{9D8B030D-6E8A-4147-A177-3AD203B41FA5}">
                      <a16:colId xmlns:a16="http://schemas.microsoft.com/office/drawing/2014/main" val="20000"/>
                    </a:ext>
                  </a:extLst>
                </a:gridCol>
              </a:tblGrid>
              <a:tr h="355600">
                <a:tc>
                  <a:txBody>
                    <a:bodyPr/>
                    <a:lstStyle/>
                    <a:p>
                      <a:pPr marL="0" marR="0" lvl="0" indent="0" algn="l" rtl="0">
                        <a:lnSpc>
                          <a:spcPct val="100000"/>
                        </a:lnSpc>
                        <a:spcBef>
                          <a:spcPts val="0"/>
                        </a:spcBef>
                        <a:spcAft>
                          <a:spcPts val="0"/>
                        </a:spcAft>
                        <a:buClr>
                          <a:srgbClr val="000000"/>
                        </a:buClr>
                        <a:buSzPts val="1100"/>
                        <a:buFont typeface="Arial"/>
                        <a:buNone/>
                      </a:pPr>
                      <a:r>
                        <a:rPr lang="en-SG" sz="2800" u="none" strike="noStrike" cap="none">
                          <a:latin typeface="Open Sans"/>
                          <a:ea typeface="Open Sans"/>
                          <a:cs typeface="Open Sans"/>
                          <a:sym typeface="Open Sans"/>
                        </a:rPr>
                        <a:t>The </a:t>
                      </a:r>
                      <a:r>
                        <a:rPr lang="en-SG" sz="2800" i="1" u="none" strike="noStrike" cap="none">
                          <a:latin typeface="Open Sans"/>
                          <a:ea typeface="Open Sans"/>
                          <a:cs typeface="Open Sans"/>
                          <a:sym typeface="Open Sans"/>
                        </a:rPr>
                        <a:t>Couples for Christ or CFC </a:t>
                      </a:r>
                      <a:r>
                        <a:rPr lang="en-SG" sz="2800" u="none" strike="noStrike" cap="none">
                          <a:latin typeface="Open Sans"/>
                          <a:ea typeface="Open Sans"/>
                          <a:cs typeface="Open Sans"/>
                          <a:sym typeface="Open Sans"/>
                        </a:rPr>
                        <a:t>is movement for Catholics which aims to renew and strengthen Christian Family life. Members of CFC have committed themselves to the Lord so they may grow in maturity as men and women of God.</a:t>
                      </a:r>
                      <a:endParaRPr sz="2800" b="1" u="none" strike="noStrike" cap="none">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78"/>
          <p:cNvSpPr txBox="1"/>
          <p:nvPr/>
        </p:nvSpPr>
        <p:spPr>
          <a:xfrm>
            <a:off x="240925" y="1641175"/>
            <a:ext cx="11676300" cy="1498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000"/>
              <a:buFont typeface="Arial"/>
              <a:buNone/>
            </a:pPr>
            <a:r>
              <a:rPr lang="en-SG" sz="3000" b="1" i="0" u="none" strike="noStrike" cap="none">
                <a:solidFill>
                  <a:srgbClr val="000000"/>
                </a:solidFill>
                <a:latin typeface="Open Sans"/>
                <a:ea typeface="Open Sans"/>
                <a:cs typeface="Open Sans"/>
                <a:sym typeface="Open Sans"/>
              </a:rPr>
              <a:t>Underline</a:t>
            </a:r>
            <a:endParaRPr sz="3000" b="1"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endParaRPr sz="3000" b="1" i="0" u="none" strike="noStrike" cap="none">
              <a:solidFill>
                <a:srgbClr val="00B0E8"/>
              </a:solidFill>
              <a:latin typeface="Open Sans"/>
              <a:ea typeface="Open Sans"/>
              <a:cs typeface="Open Sans"/>
              <a:sym typeface="Open Sans"/>
            </a:endParaRPr>
          </a:p>
          <a:p>
            <a:pPr marL="457200" marR="0" lvl="0" indent="-419100" algn="l" rtl="0">
              <a:lnSpc>
                <a:spcPct val="115000"/>
              </a:lnSpc>
              <a:spcBef>
                <a:spcPts val="0"/>
              </a:spcBef>
              <a:spcAft>
                <a:spcPts val="0"/>
              </a:spcAft>
              <a:buClr>
                <a:srgbClr val="000000"/>
              </a:buClr>
              <a:buSzPts val="3000"/>
              <a:buFont typeface="Open Sans"/>
              <a:buChar char="●"/>
            </a:pPr>
            <a:r>
              <a:rPr lang="en-SG" sz="3000" b="0" i="0" u="none" strike="noStrike" cap="none">
                <a:solidFill>
                  <a:srgbClr val="000000"/>
                </a:solidFill>
                <a:latin typeface="Open Sans"/>
                <a:ea typeface="Open Sans"/>
                <a:cs typeface="Open Sans"/>
                <a:sym typeface="Open Sans"/>
              </a:rPr>
              <a:t>Before word processors were invented, </a:t>
            </a:r>
            <a:r>
              <a:rPr lang="en-SG" sz="3000" b="1" i="0" u="none" strike="noStrike" cap="none">
                <a:solidFill>
                  <a:srgbClr val="000000"/>
                </a:solidFill>
                <a:latin typeface="Open Sans"/>
                <a:ea typeface="Open Sans"/>
                <a:cs typeface="Open Sans"/>
                <a:sym typeface="Open Sans"/>
              </a:rPr>
              <a:t>underlining</a:t>
            </a:r>
            <a:r>
              <a:rPr lang="en-SG" sz="3000" b="0" i="0" u="none" strike="noStrike" cap="none">
                <a:solidFill>
                  <a:srgbClr val="000000"/>
                </a:solidFill>
                <a:latin typeface="Open Sans"/>
                <a:ea typeface="Open Sans"/>
                <a:cs typeface="Open Sans"/>
                <a:sym typeface="Open Sans"/>
              </a:rPr>
              <a:t> used to be the most common form of emphasis for written texts.</a:t>
            </a:r>
            <a:endParaRPr sz="3000" b="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endParaRPr sz="3000" b="0" i="0" u="none" strike="noStrike" cap="none">
              <a:solidFill>
                <a:srgbClr val="000000"/>
              </a:solidFill>
              <a:latin typeface="Open Sans"/>
              <a:ea typeface="Open Sans"/>
              <a:cs typeface="Open Sans"/>
              <a:sym typeface="Open Sans"/>
            </a:endParaRPr>
          </a:p>
          <a:p>
            <a:pPr marL="457200" marR="0" lvl="0" indent="-419100" algn="l" rtl="0">
              <a:lnSpc>
                <a:spcPct val="115000"/>
              </a:lnSpc>
              <a:spcBef>
                <a:spcPts val="0"/>
              </a:spcBef>
              <a:spcAft>
                <a:spcPts val="0"/>
              </a:spcAft>
              <a:buClr>
                <a:srgbClr val="000000"/>
              </a:buClr>
              <a:buSzPts val="3000"/>
              <a:buFont typeface="Open Sans"/>
              <a:buChar char="●"/>
            </a:pPr>
            <a:r>
              <a:rPr lang="en-SG" sz="3000" b="0" i="0" u="none" strike="noStrike" cap="none">
                <a:solidFill>
                  <a:srgbClr val="000000"/>
                </a:solidFill>
                <a:latin typeface="Open Sans"/>
                <a:ea typeface="Open Sans"/>
                <a:cs typeface="Open Sans"/>
                <a:sym typeface="Open Sans"/>
              </a:rPr>
              <a:t>Today, the most common underlined text in a paragraph is a Web address, the location of a website on the internet. Because it is a hyperlink, the reader can access the website by clicking on the Web address.</a:t>
            </a:r>
            <a:endParaRPr sz="3000" b="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3000"/>
              <a:buFont typeface="Arial"/>
              <a:buNone/>
            </a:pPr>
            <a:endParaRPr sz="30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graphicFrame>
        <p:nvGraphicFramePr>
          <p:cNvPr id="963" name="Google Shape;963;p79"/>
          <p:cNvGraphicFramePr/>
          <p:nvPr/>
        </p:nvGraphicFramePr>
        <p:xfrm>
          <a:off x="317075" y="2159363"/>
          <a:ext cx="11557825" cy="2539275"/>
        </p:xfrm>
        <a:graphic>
          <a:graphicData uri="http://schemas.openxmlformats.org/drawingml/2006/table">
            <a:tbl>
              <a:tblPr>
                <a:noFill/>
                <a:tableStyleId>{C9726D91-3A78-46A2-9E64-B24C75EBE259}</a:tableStyleId>
              </a:tblPr>
              <a:tblGrid>
                <a:gridCol w="11557825">
                  <a:extLst>
                    <a:ext uri="{9D8B030D-6E8A-4147-A177-3AD203B41FA5}">
                      <a16:colId xmlns:a16="http://schemas.microsoft.com/office/drawing/2014/main" val="20000"/>
                    </a:ext>
                  </a:extLst>
                </a:gridCol>
              </a:tblGrid>
              <a:tr h="2539275">
                <a:tc>
                  <a:txBody>
                    <a:bodyPr/>
                    <a:lstStyle/>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For more details regarding the Singles for Christ, you may check </a:t>
                      </a:r>
                      <a:r>
                        <a:rPr lang="en-SG" sz="3000" u="sng" strike="noStrike" cap="none">
                          <a:solidFill>
                            <a:schemeClr val="hlink"/>
                          </a:solidFill>
                          <a:latin typeface="Open Sans"/>
                          <a:ea typeface="Open Sans"/>
                          <a:cs typeface="Open Sans"/>
                          <a:sym typeface="Open Sans"/>
                          <a:hlinkClick r:id="rId3"/>
                        </a:rPr>
                        <a:t>http://www.sfcsocalwest.com/clp.html</a:t>
                      </a:r>
                      <a:r>
                        <a:rPr lang="en-SG" sz="3000" u="none" strike="noStrike" cap="none">
                          <a:latin typeface="Open Sans"/>
                          <a:ea typeface="Open Sans"/>
                          <a:cs typeface="Open Sans"/>
                          <a:sym typeface="Open Sans"/>
                        </a:rPr>
                        <a:t> for more information</a:t>
                      </a: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endParaRPr sz="3000"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3000"/>
                        <a:buFont typeface="Arial"/>
                        <a:buNone/>
                      </a:pPr>
                      <a:r>
                        <a:rPr lang="en-SG" sz="3000" u="none" strike="noStrike" cap="none">
                          <a:latin typeface="Open Sans"/>
                          <a:ea typeface="Open Sans"/>
                          <a:cs typeface="Open Sans"/>
                          <a:sym typeface="Open Sans"/>
                        </a:rPr>
                        <a:t>To read about the world’s languages, you may visit </a:t>
                      </a:r>
                      <a:r>
                        <a:rPr lang="en-SG" sz="3000" u="sng" strike="noStrike" cap="none">
                          <a:solidFill>
                            <a:schemeClr val="hlink"/>
                          </a:solidFill>
                          <a:latin typeface="Open Sans"/>
                          <a:ea typeface="Open Sans"/>
                          <a:cs typeface="Open Sans"/>
                          <a:sym typeface="Open Sans"/>
                          <a:hlinkClick r:id="rId4"/>
                        </a:rPr>
                        <a:t>https://www.ethnologue.com/</a:t>
                      </a:r>
                      <a:endParaRPr sz="3000" u="none" strike="noStrike" cap="none">
                        <a:latin typeface="Open Sans"/>
                        <a:ea typeface="Open Sans"/>
                        <a:cs typeface="Open Sans"/>
                        <a:sym typeface="Open Sans"/>
                      </a:endParaRPr>
                    </a:p>
                  </a:txBody>
                  <a:tcPr marL="63500" marR="63500" marT="63500" marB="6350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7"/>
          <p:cNvSpPr txBox="1">
            <a:spLocks noGrp="1"/>
          </p:cNvSpPr>
          <p:nvPr>
            <p:ph type="body" idx="1"/>
          </p:nvPr>
        </p:nvSpPr>
        <p:spPr>
          <a:xfrm>
            <a:off x="509275" y="2558375"/>
            <a:ext cx="113238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rabicPeriod" startAt="2"/>
            </a:pPr>
            <a:r>
              <a:rPr lang="en-SG"/>
              <a:t>There are English words that have </a:t>
            </a:r>
            <a:r>
              <a:rPr lang="en-SG" b="1"/>
              <a:t>variant</a:t>
            </a:r>
            <a:r>
              <a:rPr lang="en-SG"/>
              <a:t> or </a:t>
            </a:r>
            <a:r>
              <a:rPr lang="en-SG" b="1"/>
              <a:t>alternate spellings</a:t>
            </a:r>
            <a:r>
              <a:rPr lang="en-SG"/>
              <a:t>, which are acceptable. However, you should consult the dictionary to help you decide which form to use. Usually, the main entry word in a dictionary shows the standard spelling, and the variant spellings of the word are indicated. For convenience and consistency, use the spelling of the entry word.</a:t>
            </a:r>
            <a:endParaRPr/>
          </a:p>
        </p:txBody>
      </p:sp>
      <p:sp>
        <p:nvSpPr>
          <p:cNvPr id="457" name="Google Shape;457;p7"/>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Variant or Alternate Spellings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graphicFrame>
        <p:nvGraphicFramePr>
          <p:cNvPr id="463" name="Google Shape;463;p8"/>
          <p:cNvGraphicFramePr/>
          <p:nvPr/>
        </p:nvGraphicFramePr>
        <p:xfrm>
          <a:off x="917750" y="1959700"/>
          <a:ext cx="10373525" cy="4120960"/>
        </p:xfrm>
        <a:graphic>
          <a:graphicData uri="http://schemas.openxmlformats.org/drawingml/2006/table">
            <a:tbl>
              <a:tblPr>
                <a:noFill/>
                <a:tableStyleId>{C0B56E12-F158-45DD-9C38-784856EBF194}</a:tableStyleId>
              </a:tblPr>
              <a:tblGrid>
                <a:gridCol w="5204650">
                  <a:extLst>
                    <a:ext uri="{9D8B030D-6E8A-4147-A177-3AD203B41FA5}">
                      <a16:colId xmlns:a16="http://schemas.microsoft.com/office/drawing/2014/main" val="20000"/>
                    </a:ext>
                  </a:extLst>
                </a:gridCol>
                <a:gridCol w="5168875">
                  <a:extLst>
                    <a:ext uri="{9D8B030D-6E8A-4147-A177-3AD203B41FA5}">
                      <a16:colId xmlns:a16="http://schemas.microsoft.com/office/drawing/2014/main" val="20001"/>
                    </a:ext>
                  </a:extLst>
                </a:gridCol>
              </a:tblGrid>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Entry Word in the Dictionary</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Variant Spelling</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0"/>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amok</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amuck</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905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1"/>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archaeology</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archeology</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2"/>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ax</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axe</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3"/>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doughnut</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donut</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4"/>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impostor</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imposter</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5"/>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inquire</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enquire</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270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6"/>
                  </a:ext>
                </a:extLst>
              </a:tr>
              <a:tr h="292100">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movable</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b="1" u="none" strike="noStrike" cap="none">
                          <a:solidFill>
                            <a:srgbClr val="B75599"/>
                          </a:solidFill>
                          <a:latin typeface="Open Sans"/>
                          <a:ea typeface="Open Sans"/>
                          <a:cs typeface="Open Sans"/>
                          <a:sym typeface="Open Sans"/>
                        </a:rPr>
                        <a:t>moveable</a:t>
                      </a:r>
                      <a:endParaRPr sz="2300" b="1" u="none" strike="noStrike" cap="none">
                        <a:solidFill>
                          <a:srgbClr val="B75599"/>
                        </a:solidFill>
                        <a:latin typeface="Open Sans"/>
                        <a:ea typeface="Open Sans"/>
                        <a:cs typeface="Open Sans"/>
                        <a:sym typeface="Open Sans"/>
                      </a:endParaRPr>
                    </a:p>
                  </a:txBody>
                  <a:tcPr marL="82300" marR="82300" marT="82300" marB="82300" anchor="ctr">
                    <a:lnL w="19050" cap="flat" cmpd="sng">
                      <a:solidFill>
                        <a:srgbClr val="B75599"/>
                      </a:solidFill>
                      <a:prstDash val="dash"/>
                      <a:round/>
                      <a:headEnd type="none" w="sm" len="sm"/>
                      <a:tailEnd type="none" w="sm" len="sm"/>
                    </a:lnL>
                    <a:lnR w="19050" cap="flat" cmpd="sng">
                      <a:solidFill>
                        <a:srgbClr val="B75599"/>
                      </a:solidFill>
                      <a:prstDash val="dash"/>
                      <a:round/>
                      <a:headEnd type="none" w="sm" len="sm"/>
                      <a:tailEnd type="none" w="sm" len="sm"/>
                    </a:lnR>
                    <a:lnT w="12700" cap="flat" cmpd="sng">
                      <a:solidFill>
                        <a:srgbClr val="B75599"/>
                      </a:solidFill>
                      <a:prstDash val="dash"/>
                      <a:round/>
                      <a:headEnd type="none" w="sm" len="sm"/>
                      <a:tailEnd type="none" w="sm" len="sm"/>
                    </a:lnT>
                    <a:lnB w="19050" cap="flat" cmpd="sng">
                      <a:solidFill>
                        <a:srgbClr val="B75599"/>
                      </a:solidFill>
                      <a:prstDash val="dash"/>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9"/>
          <p:cNvSpPr txBox="1">
            <a:spLocks noGrp="1"/>
          </p:cNvSpPr>
          <p:nvPr>
            <p:ph type="body" idx="1"/>
          </p:nvPr>
        </p:nvSpPr>
        <p:spPr>
          <a:xfrm>
            <a:off x="509275" y="2558375"/>
            <a:ext cx="11323800" cy="1249800"/>
          </a:xfrm>
          <a:prstGeom prst="rect">
            <a:avLst/>
          </a:prstGeom>
          <a:noFill/>
          <a:ln>
            <a:noFill/>
          </a:ln>
        </p:spPr>
        <p:txBody>
          <a:bodyPr spcFirstLastPara="1" wrap="square" lIns="91425" tIns="45700" rIns="91425" bIns="45700" anchor="t" anchorCtr="0">
            <a:noAutofit/>
          </a:bodyPr>
          <a:lstStyle/>
          <a:p>
            <a:pPr marL="457200" lvl="0" indent="-419100" algn="just" rtl="0">
              <a:lnSpc>
                <a:spcPct val="115000"/>
              </a:lnSpc>
              <a:spcBef>
                <a:spcPts val="0"/>
              </a:spcBef>
              <a:spcAft>
                <a:spcPts val="0"/>
              </a:spcAft>
              <a:buSzPts val="3000"/>
              <a:buAutoNum type="arabicPeriod" startAt="3"/>
            </a:pPr>
            <a:r>
              <a:rPr lang="en-SG"/>
              <a:t>Words with the letters i and e succeeding each other, such as receive, receipt, and deceive are commonly misspelled. Remember then this simple rule:</a:t>
            </a:r>
            <a:endParaRPr/>
          </a:p>
        </p:txBody>
      </p:sp>
      <p:sp>
        <p:nvSpPr>
          <p:cNvPr id="470" name="Google Shape;470;p9"/>
          <p:cNvSpPr txBox="1">
            <a:spLocks noGrp="1"/>
          </p:cNvSpPr>
          <p:nvPr>
            <p:ph type="title"/>
          </p:nvPr>
        </p:nvSpPr>
        <p:spPr>
          <a:xfrm>
            <a:off x="502825" y="1437500"/>
            <a:ext cx="11336700" cy="979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4400"/>
              <a:buNone/>
            </a:pPr>
            <a:r>
              <a:rPr lang="en-SG"/>
              <a:t>Words with i and e</a:t>
            </a:r>
            <a:endParaRPr/>
          </a:p>
        </p:txBody>
      </p:sp>
      <p:graphicFrame>
        <p:nvGraphicFramePr>
          <p:cNvPr id="471" name="Google Shape;471;p9"/>
          <p:cNvGraphicFramePr/>
          <p:nvPr/>
        </p:nvGraphicFramePr>
        <p:xfrm>
          <a:off x="2669675" y="4412425"/>
          <a:ext cx="7015550" cy="762262"/>
        </p:xfrm>
        <a:graphic>
          <a:graphicData uri="http://schemas.openxmlformats.org/drawingml/2006/table">
            <a:tbl>
              <a:tblPr bandRow="1">
                <a:noFill/>
                <a:tableStyleId>{B7F0D3FE-9035-462B-A4FC-ED6561F9C18E}</a:tableStyleId>
              </a:tblPr>
              <a:tblGrid>
                <a:gridCol w="7015550">
                  <a:extLst>
                    <a:ext uri="{9D8B030D-6E8A-4147-A177-3AD203B41FA5}">
                      <a16:colId xmlns:a16="http://schemas.microsoft.com/office/drawing/2014/main" val="20000"/>
                    </a:ext>
                  </a:extLst>
                </a:gridCol>
              </a:tblGrid>
              <a:tr h="355600">
                <a:tc>
                  <a:txBody>
                    <a:bodyPr/>
                    <a:lstStyle/>
                    <a:p>
                      <a:pPr marL="0" marR="0" lvl="0" indent="0" algn="ctr" rtl="0">
                        <a:lnSpc>
                          <a:spcPct val="140000"/>
                        </a:lnSpc>
                        <a:spcBef>
                          <a:spcPts val="0"/>
                        </a:spcBef>
                        <a:spcAft>
                          <a:spcPts val="0"/>
                        </a:spcAft>
                        <a:buClr>
                          <a:srgbClr val="000000"/>
                        </a:buClr>
                        <a:buSzPts val="3100"/>
                        <a:buFont typeface="Arial"/>
                        <a:buNone/>
                      </a:pPr>
                      <a:r>
                        <a:rPr lang="en-SG" sz="3100" b="1" u="none" strike="noStrike" cap="none">
                          <a:solidFill>
                            <a:srgbClr val="DA643E"/>
                          </a:solidFill>
                          <a:latin typeface="Open Sans"/>
                          <a:ea typeface="Open Sans"/>
                          <a:cs typeface="Open Sans"/>
                          <a:sym typeface="Open Sans"/>
                        </a:rPr>
                        <a:t>I before E except after C</a:t>
                      </a:r>
                      <a:endParaRPr sz="3100" b="1" u="none" strike="noStrike" cap="none">
                        <a:solidFill>
                          <a:srgbClr val="DA643E"/>
                        </a:solidFill>
                        <a:latin typeface="Open Sans"/>
                        <a:ea typeface="Open Sans"/>
                        <a:cs typeface="Open Sans"/>
                        <a:sym typeface="Open Sans"/>
                      </a:endParaRPr>
                    </a:p>
                  </a:txBody>
                  <a:tcPr marL="82300" marR="82300" marT="82300" marB="82300" anchor="ctr">
                    <a:lnL w="38100" cap="flat" cmpd="sng">
                      <a:solidFill>
                        <a:srgbClr val="E7824B"/>
                      </a:solidFill>
                      <a:prstDash val="solid"/>
                      <a:round/>
                      <a:headEnd type="none" w="sm" len="sm"/>
                      <a:tailEnd type="none" w="sm" len="sm"/>
                    </a:lnL>
                    <a:lnR w="9525" cap="flat" cmpd="sng">
                      <a:solidFill>
                        <a:srgbClr val="E7824B"/>
                      </a:solidFill>
                      <a:prstDash val="dash"/>
                      <a:round/>
                      <a:headEnd type="none" w="sm" len="sm"/>
                      <a:tailEnd type="none" w="sm" len="sm"/>
                    </a:lnR>
                    <a:lnT w="9525" cap="flat" cmpd="sng">
                      <a:solidFill>
                        <a:srgbClr val="E7824B"/>
                      </a:solidFill>
                      <a:prstDash val="dash"/>
                      <a:round/>
                      <a:headEnd type="none" w="sm" len="sm"/>
                      <a:tailEnd type="none" w="sm" len="sm"/>
                    </a:lnT>
                    <a:lnB w="9525" cap="flat" cmpd="sng">
                      <a:solidFill>
                        <a:srgbClr val="E7824B"/>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72" name="Google Shape;472;p9"/>
          <p:cNvGraphicFramePr/>
          <p:nvPr/>
        </p:nvGraphicFramePr>
        <p:xfrm>
          <a:off x="2286900" y="5581425"/>
          <a:ext cx="7777225" cy="665869"/>
        </p:xfrm>
        <a:graphic>
          <a:graphicData uri="http://schemas.openxmlformats.org/drawingml/2006/table">
            <a:tbl>
              <a:tblPr bandRow="1">
                <a:noFill/>
                <a:tableStyleId>{B7F0D3FE-9035-462B-A4FC-ED6561F9C18E}</a:tableStyleId>
              </a:tblPr>
              <a:tblGrid>
                <a:gridCol w="7777225">
                  <a:extLst>
                    <a:ext uri="{9D8B030D-6E8A-4147-A177-3AD203B41FA5}">
                      <a16:colId xmlns:a16="http://schemas.microsoft.com/office/drawing/2014/main" val="20000"/>
                    </a:ext>
                  </a:extLst>
                </a:gridCol>
              </a:tblGrid>
              <a:tr h="355600">
                <a:tc>
                  <a:txBody>
                    <a:bodyPr/>
                    <a:lstStyle/>
                    <a:p>
                      <a:pPr marL="0" marR="0" lvl="0" indent="0" algn="ctr" rtl="0">
                        <a:lnSpc>
                          <a:spcPct val="140000"/>
                        </a:lnSpc>
                        <a:spcBef>
                          <a:spcPts val="0"/>
                        </a:spcBef>
                        <a:spcAft>
                          <a:spcPts val="0"/>
                        </a:spcAft>
                        <a:buClr>
                          <a:srgbClr val="000000"/>
                        </a:buClr>
                        <a:buSzPts val="2600"/>
                        <a:buFont typeface="Arial"/>
                        <a:buNone/>
                      </a:pPr>
                      <a:r>
                        <a:rPr lang="en-SG" sz="2600" b="1" u="none" strike="noStrike" cap="none">
                          <a:solidFill>
                            <a:srgbClr val="B75599"/>
                          </a:solidFill>
                          <a:latin typeface="Open Sans"/>
                          <a:ea typeface="Open Sans"/>
                          <a:cs typeface="Open Sans"/>
                          <a:sym typeface="Open Sans"/>
                        </a:rPr>
                        <a:t>perceive, conceive, deceit, conceit</a:t>
                      </a:r>
                      <a:endParaRPr sz="2600" b="1" u="none" strike="noStrike" cap="none">
                        <a:solidFill>
                          <a:srgbClr val="B75599"/>
                        </a:solidFill>
                        <a:latin typeface="Open Sans"/>
                        <a:ea typeface="Open Sans"/>
                        <a:cs typeface="Open Sans"/>
                        <a:sym typeface="Open Sans"/>
                      </a:endParaRPr>
                    </a:p>
                  </a:txBody>
                  <a:tcPr marL="82300" marR="82300" marT="82300" marB="82300" anchor="ctr">
                    <a:lnL w="38100" cap="flat" cmpd="sng">
                      <a:solidFill>
                        <a:srgbClr val="B75599"/>
                      </a:solidFill>
                      <a:prstDash val="solid"/>
                      <a:round/>
                      <a:headEnd type="none" w="sm" len="sm"/>
                      <a:tailEnd type="none" w="sm" len="sm"/>
                    </a:lnL>
                    <a:lnR w="9525" cap="flat" cmpd="sng">
                      <a:solidFill>
                        <a:srgbClr val="B75599"/>
                      </a:solidFill>
                      <a:prstDash val="dash"/>
                      <a:round/>
                      <a:headEnd type="none" w="sm" len="sm"/>
                      <a:tailEnd type="none" w="sm" len="sm"/>
                    </a:lnR>
                    <a:lnT w="9525" cap="flat" cmpd="sng">
                      <a:solidFill>
                        <a:srgbClr val="B75599"/>
                      </a:solidFill>
                      <a:prstDash val="dash"/>
                      <a:round/>
                      <a:headEnd type="none" w="sm" len="sm"/>
                      <a:tailEnd type="none" w="sm" len="sm"/>
                    </a:lnT>
                    <a:lnB w="9525" cap="flat" cmpd="sng">
                      <a:solidFill>
                        <a:srgbClr val="B75599"/>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2918</Words>
  <Application>Microsoft Office PowerPoint</Application>
  <PresentationFormat>Widescreen</PresentationFormat>
  <Paragraphs>359</Paragraphs>
  <Slides>69</Slides>
  <Notes>69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69</vt:i4>
      </vt:variant>
    </vt:vector>
  </HeadingPairs>
  <TitlesOfParts>
    <vt:vector size="76" baseType="lpstr">
      <vt:lpstr>Open Sans ExtraBold</vt:lpstr>
      <vt:lpstr>Calibri</vt:lpstr>
      <vt:lpstr>Open Sans SemiBold</vt:lpstr>
      <vt:lpstr>Open Sans</vt:lpstr>
      <vt:lpstr>Arial</vt:lpstr>
      <vt:lpstr>Office Theme</vt:lpstr>
      <vt:lpstr>Office Theme</vt:lpstr>
      <vt:lpstr>PowerPoint Presentation</vt:lpstr>
      <vt:lpstr>PowerPoint Presentation</vt:lpstr>
      <vt:lpstr>PowerPoint Presentation</vt:lpstr>
      <vt:lpstr>Review</vt:lpstr>
      <vt:lpstr>Tips on Proper Spelling</vt:lpstr>
      <vt:lpstr>American English &amp; British English </vt:lpstr>
      <vt:lpstr>Variant or Alternate Spellings</vt:lpstr>
      <vt:lpstr>PowerPoint Presentation</vt:lpstr>
      <vt:lpstr>Words with i and e</vt:lpstr>
      <vt:lpstr>Adding Prefixes</vt:lpstr>
      <vt:lpstr>Words with Double Letters</vt:lpstr>
      <vt:lpstr>PowerPoint Presentation</vt:lpstr>
      <vt:lpstr>Words with Silent Letters</vt:lpstr>
      <vt:lpstr>Words with Silent Letters</vt:lpstr>
      <vt:lpstr>PowerPoint Presentation</vt:lpstr>
      <vt:lpstr>PowerPoint Presentation</vt:lpstr>
      <vt:lpstr>Chalkboard Splash</vt:lpstr>
      <vt:lpstr>Answers the following questions:</vt:lpstr>
      <vt:lpstr>Review</vt:lpstr>
      <vt:lpstr>Punctuation</vt:lpstr>
      <vt:lpstr>Example 1</vt:lpstr>
      <vt:lpstr>Example 2</vt:lpstr>
      <vt:lpstr>PowerPoint Presentation</vt:lpstr>
      <vt:lpstr>Period (.)</vt:lpstr>
      <vt:lpstr>PowerPoint Presentation</vt:lpstr>
      <vt:lpstr>PowerPoint Presentation</vt:lpstr>
      <vt:lpstr>Question mark (?)</vt:lpstr>
      <vt:lpstr>PowerPoint Presentation</vt:lpstr>
      <vt:lpstr>Exclamation Point (!)</vt:lpstr>
      <vt:lpstr>PowerPoint Presentation</vt:lpstr>
      <vt:lpstr>Apostrophe (‘)</vt:lpstr>
      <vt:lpstr>PowerPoint Presentation</vt:lpstr>
      <vt:lpstr>Comma (,)</vt:lpstr>
      <vt:lpstr>PowerPoint Presentation</vt:lpstr>
      <vt:lpstr>Colon (:)</vt:lpstr>
      <vt:lpstr>PowerPoint Presentation</vt:lpstr>
      <vt:lpstr>PowerPoint Presentation</vt:lpstr>
      <vt:lpstr>Semicolon (;)</vt:lpstr>
      <vt:lpstr>PowerPoint Presentation</vt:lpstr>
      <vt:lpstr>PowerPoint Presentation</vt:lpstr>
      <vt:lpstr>Common dash or em dash  (—)</vt:lpstr>
      <vt:lpstr>PowerPoint Presentation</vt:lpstr>
      <vt:lpstr>PowerPoint Presentation</vt:lpstr>
      <vt:lpstr>PowerPoint Presentation</vt:lpstr>
      <vt:lpstr>PowerPoint Presentation</vt:lpstr>
      <vt:lpstr>Review</vt:lpstr>
      <vt:lpstr>Capitalization</vt:lpstr>
      <vt:lpstr>PowerPoint Presentation</vt:lpstr>
      <vt:lpstr>Proper nouns</vt:lpstr>
      <vt:lpstr>Proper adjectives</vt:lpstr>
      <vt:lpstr>Days of the week</vt:lpstr>
      <vt:lpstr>Months of the year</vt:lpstr>
      <vt:lpstr>Specific course titles</vt:lpstr>
      <vt:lpstr>Kinship names</vt:lpstr>
      <vt:lpstr>Names of historical periods, events, and documents</vt:lpstr>
      <vt:lpstr>Title Writing</vt:lpstr>
      <vt:lpstr>Example</vt:lpstr>
      <vt:lpstr>Sentence Writing</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Aedrian</dc:creator>
  <cp:lastModifiedBy>Aedrian James San Jose</cp:lastModifiedBy>
  <cp:revision>1</cp:revision>
  <dcterms:modified xsi:type="dcterms:W3CDTF">2025-03-01T06:54:15Z</dcterms:modified>
</cp:coreProperties>
</file>