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4" r:id="rId1"/>
    <p:sldMasterId id="2147483796" r:id="rId2"/>
    <p:sldMasterId id="2147483797" r:id="rId3"/>
  </p:sldMasterIdLst>
  <p:notesMasterIdLst>
    <p:notesMasterId r:id="rId32"/>
  </p:notesMasterIdLst>
  <p:sldIdLst>
    <p:sldId id="256" r:id="rId4"/>
    <p:sldId id="280" r:id="rId5"/>
    <p:sldId id="261" r:id="rId6"/>
    <p:sldId id="262" r:id="rId7"/>
    <p:sldId id="263" r:id="rId8"/>
    <p:sldId id="265" r:id="rId9"/>
    <p:sldId id="266" r:id="rId10"/>
    <p:sldId id="267" r:id="rId11"/>
    <p:sldId id="268" r:id="rId12"/>
    <p:sldId id="269" r:id="rId13"/>
    <p:sldId id="270" r:id="rId14"/>
    <p:sldId id="271" r:id="rId15"/>
    <p:sldId id="288" r:id="rId16"/>
    <p:sldId id="264" r:id="rId17"/>
    <p:sldId id="282" r:id="rId18"/>
    <p:sldId id="283" r:id="rId19"/>
    <p:sldId id="284" r:id="rId20"/>
    <p:sldId id="285" r:id="rId21"/>
    <p:sldId id="286" r:id="rId22"/>
    <p:sldId id="287" r:id="rId23"/>
    <p:sldId id="289" r:id="rId24"/>
    <p:sldId id="290" r:id="rId25"/>
    <p:sldId id="291" r:id="rId26"/>
    <p:sldId id="292" r:id="rId27"/>
    <p:sldId id="293" r:id="rId28"/>
    <p:sldId id="281" r:id="rId29"/>
    <p:sldId id="276" r:id="rId30"/>
    <p:sldId id="277"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ExtraBold" panose="020B0906030804020204" pitchFamily="34" charset="0"/>
      <p:bold r:id="rId41"/>
      <p:boldItalic r:id="rId42"/>
    </p:embeddedFont>
    <p:embeddedFont>
      <p:font typeface="Open Sans SemiBold" panose="020B0706030804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DCFF973-F601-4AAC-BAF0-2F178C921126}">
  <a:tblStyle styleId="{EDCFF973-F601-4AAC-BAF0-2F178C92112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0" d="100"/>
          <a:sy n="80" d="100"/>
        </p:scale>
        <p:origin x="93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1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7.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11c7e4e0f2c_0_4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11c7e4e0f2c_0_48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3" name="Google Shape;963;g11c7e4e0f2c_0_4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11c7e4e0f2c_0_4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11c7e4e0f2c_0_49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0" name="Google Shape;970;g11c7e4e0f2c_0_4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11c7e4e0f2c_0_4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11c7e4e0f2c_0_4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6" name="Google Shape;976;g11c7e4e0f2c_0_4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49e955551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49e9555518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5" name="Google Shape;705;g49e9555518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2e459751fe_0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2e459751fe_0_2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2" name="Google Shape;712;g12e459751fe_0_2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11c7e4e0f2c_0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8" name="Google Shape;718;g11c7e4e0f2c_0_4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9" name="Google Shape;719;g11c7e4e0f2c_0_4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2e459751fe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2e459751fe_0_2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6" name="Google Shape;726;g12e459751fe_0_2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2e459751fe_0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2e459751fe_0_23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2" name="Google Shape;732;g12e459751fe_0_2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2e459751fe_0_2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2e459751fe_0_2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g12e459751fe_0_2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3" name="Google Shape;873;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103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2e459751fe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2e459751fe_0_2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5" name="Google Shape;745;g12e459751fe_0_24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p8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3" name="Google Shape;653;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49e955551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49e9555518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9" name="Google Shape;699;g49e9555518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2e459751fe_0_2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2e459751fe_0_22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6" name="Google Shape;706;g12e459751fe_0_2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1c7e4e0f2c_0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1c7e4e0f2c_0_4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g11c7e4e0f2c_0_4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12e459751fe_0_2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12e459751fe_0_23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0" name="Google Shape;720;g12e459751fe_0_2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e9b00c9cab_0_13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e9b00c9cab_0_13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8" name="Google Shape;1008;ge9b00c9cab_0_135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27</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11c7e4e0f2c_0_5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11c7e4e0f2c_0_5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4" name="Google Shape;1014;g11c7e4e0f2c_0_50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1c7e4e0f2c_0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1c7e4e0f2c_0_2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Context in writing is </a:t>
            </a:r>
            <a:r>
              <a:rPr lang="en-US" b="0" i="0" dirty="0">
                <a:solidFill>
                  <a:srgbClr val="040C28"/>
                </a:solidFill>
                <a:effectLst/>
                <a:latin typeface="Google Sans"/>
              </a:rPr>
              <a:t>the setting or backdrop in which the story is written</a:t>
            </a:r>
            <a:r>
              <a:rPr lang="en-US" b="0" i="0" dirty="0">
                <a:solidFill>
                  <a:srgbClr val="202124"/>
                </a:solidFill>
                <a:effectLst/>
                <a:latin typeface="Google Sans"/>
              </a:rPr>
              <a:t>. </a:t>
            </a:r>
            <a:r>
              <a:rPr lang="en-US" b="0" i="0" dirty="0">
                <a:solidFill>
                  <a:srgbClr val="4D5156"/>
                </a:solidFill>
                <a:effectLst/>
                <a:latin typeface="Google Sans"/>
              </a:rPr>
              <a:t>The context definition in communication refers to the factors that work together to determine the meaning of a message. </a:t>
            </a:r>
            <a:endParaRPr dirty="0"/>
          </a:p>
        </p:txBody>
      </p:sp>
      <p:sp>
        <p:nvSpPr>
          <p:cNvPr id="907" name="Google Shape;907;g11c7e4e0f2c_0_2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e220d4105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e220d41050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3" name="Google Shape;913;ge220d4105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1c7e4e0f2c_0_4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1c7e4e0f2c_0_4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0" name="Google Shape;920;g11c7e4e0f2c_0_4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9e955551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49e9555518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3" name="Google Shape;933;g49e9555518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1c7e4e0f2c_0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1c7e4e0f2c_0_46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0" name="Google Shape;940;g11c7e4e0f2c_0_4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1c7e4e0f2c_0_4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1c7e4e0f2c_0_47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7" name="Google Shape;947;g11c7e4e0f2c_0_4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11c7e4e0f2c_0_4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11c7e4e0f2c_0_4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Tone in writing is </a:t>
            </a:r>
            <a:r>
              <a:rPr lang="en-US" b="0" i="0" dirty="0">
                <a:solidFill>
                  <a:srgbClr val="040C28"/>
                </a:solidFill>
                <a:effectLst/>
                <a:latin typeface="Google Sans"/>
              </a:rPr>
              <a:t>the attitude your words employ</a:t>
            </a:r>
            <a:r>
              <a:rPr lang="en-US" b="0" i="0" dirty="0">
                <a:solidFill>
                  <a:srgbClr val="202124"/>
                </a:solidFill>
                <a:effectLst/>
                <a:latin typeface="Google Sans"/>
              </a:rPr>
              <a:t>.</a:t>
            </a:r>
          </a:p>
          <a:p>
            <a:pPr marL="0" lvl="0" indent="0" algn="l" rtl="0">
              <a:spcBef>
                <a:spcPts val="0"/>
              </a:spcBef>
              <a:spcAft>
                <a:spcPts val="0"/>
              </a:spcAft>
              <a:buNone/>
            </a:pPr>
            <a:endParaRPr dirty="0"/>
          </a:p>
        </p:txBody>
      </p:sp>
      <p:sp>
        <p:nvSpPr>
          <p:cNvPr id="956" name="Google Shape;956;g11c7e4e0f2c_0_4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SG"/>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_2_2">
    <p:spTree>
      <p:nvGrpSpPr>
        <p:cNvPr id="1" name="Shape 15"/>
        <p:cNvGrpSpPr/>
        <p:nvPr/>
      </p:nvGrpSpPr>
      <p:grpSpPr>
        <a:xfrm>
          <a:off x="0" y="0"/>
          <a:ext cx="0" cy="0"/>
          <a:chOff x="0" y="0"/>
          <a:chExt cx="0" cy="0"/>
        </a:xfrm>
      </p:grpSpPr>
      <p:pic>
        <p:nvPicPr>
          <p:cNvPr id="16" name="Google Shape;16;p2"/>
          <p:cNvPicPr preferRelativeResize="0"/>
          <p:nvPr/>
        </p:nvPicPr>
        <p:blipFill>
          <a:blip r:embed="rId2">
            <a:alphaModFix/>
          </a:blip>
          <a:stretch>
            <a:fillRect/>
          </a:stretch>
        </p:blipFill>
        <p:spPr>
          <a:xfrm>
            <a:off x="623750" y="838858"/>
            <a:ext cx="2007577" cy="516850"/>
          </a:xfrm>
          <a:prstGeom prst="rect">
            <a:avLst/>
          </a:prstGeom>
          <a:noFill/>
          <a:ln>
            <a:noFill/>
          </a:ln>
        </p:spPr>
      </p:pic>
      <p:sp>
        <p:nvSpPr>
          <p:cNvPr id="17" name="Google Shape;17;p2"/>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ps">
  <p:cSld name="TITLE_1_3_1_1">
    <p:spTree>
      <p:nvGrpSpPr>
        <p:cNvPr id="1" name="Shape 86"/>
        <p:cNvGrpSpPr/>
        <p:nvPr/>
      </p:nvGrpSpPr>
      <p:grpSpPr>
        <a:xfrm>
          <a:off x="0" y="0"/>
          <a:ext cx="0" cy="0"/>
          <a:chOff x="0" y="0"/>
          <a:chExt cx="0" cy="0"/>
        </a:xfrm>
      </p:grpSpPr>
      <p:sp>
        <p:nvSpPr>
          <p:cNvPr id="87" name="Google Shape;87;p13"/>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89" name="Google Shape;89;p13"/>
          <p:cNvPicPr preferRelativeResize="0"/>
          <p:nvPr/>
        </p:nvPicPr>
        <p:blipFill>
          <a:blip r:embed="rId3">
            <a:alphaModFix/>
          </a:blip>
          <a:stretch>
            <a:fillRect/>
          </a:stretch>
        </p:blipFill>
        <p:spPr>
          <a:xfrm>
            <a:off x="372100" y="370074"/>
            <a:ext cx="851107" cy="864601"/>
          </a:xfrm>
          <a:prstGeom prst="rect">
            <a:avLst/>
          </a:prstGeom>
          <a:noFill/>
          <a:ln>
            <a:noFill/>
          </a:ln>
        </p:spPr>
      </p:pic>
      <p:sp>
        <p:nvSpPr>
          <p:cNvPr id="90" name="Google Shape;90;p13"/>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Tips</a:t>
            </a:r>
            <a:endParaRPr sz="3000" b="1">
              <a:solidFill>
                <a:srgbClr val="FFFFFF"/>
              </a:solidFill>
              <a:latin typeface="Open Sans"/>
              <a:ea typeface="Open Sans"/>
              <a:cs typeface="Open Sans"/>
              <a:sym typeface="Open Sans"/>
            </a:endParaRPr>
          </a:p>
        </p:txBody>
      </p:sp>
      <p:sp>
        <p:nvSpPr>
          <p:cNvPr id="91" name="Google Shape;91;p13"/>
          <p:cNvSpPr txBox="1">
            <a:spLocks noGrp="1"/>
          </p:cNvSpPr>
          <p:nvPr>
            <p:ph type="body" idx="1"/>
          </p:nvPr>
        </p:nvSpPr>
        <p:spPr>
          <a:xfrm>
            <a:off x="509275" y="1401625"/>
            <a:ext cx="11323800" cy="52413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Quipper Bottom">
  <p:cSld name="TITLE_1_3_1_1_1_1_1_1_1_1_1_1">
    <p:spTree>
      <p:nvGrpSpPr>
        <p:cNvPr id="1" name="Shape 854"/>
        <p:cNvGrpSpPr/>
        <p:nvPr/>
      </p:nvGrpSpPr>
      <p:grpSpPr>
        <a:xfrm>
          <a:off x="0" y="0"/>
          <a:ext cx="0" cy="0"/>
          <a:chOff x="0" y="0"/>
          <a:chExt cx="0" cy="0"/>
        </a:xfrm>
      </p:grpSpPr>
      <p:sp>
        <p:nvSpPr>
          <p:cNvPr id="855" name="Google Shape;855;p148"/>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6" name="Google Shape;856;p148"/>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57" name="Google Shape;857;p148"/>
          <p:cNvSpPr txBox="1">
            <a:spLocks noGrp="1"/>
          </p:cNvSpPr>
          <p:nvPr>
            <p:ph type="body" idx="1"/>
          </p:nvPr>
        </p:nvSpPr>
        <p:spPr>
          <a:xfrm>
            <a:off x="534725" y="1261792"/>
            <a:ext cx="11070600" cy="46809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858" name="Google Shape;858;p148"/>
          <p:cNvSpPr txBox="1">
            <a:spLocks noGrp="1"/>
          </p:cNvSpPr>
          <p:nvPr>
            <p:ph type="title"/>
          </p:nvPr>
        </p:nvSpPr>
        <p:spPr>
          <a:xfrm>
            <a:off x="534725" y="382875"/>
            <a:ext cx="11120400" cy="879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Introduction Slides - Text only">
  <p:cSld name="CUSTOM_60">
    <p:spTree>
      <p:nvGrpSpPr>
        <p:cNvPr id="1" name="Shape 859"/>
        <p:cNvGrpSpPr/>
        <p:nvPr/>
      </p:nvGrpSpPr>
      <p:grpSpPr>
        <a:xfrm>
          <a:off x="0" y="0"/>
          <a:ext cx="0" cy="0"/>
          <a:chOff x="0" y="0"/>
          <a:chExt cx="0" cy="0"/>
        </a:xfrm>
      </p:grpSpPr>
      <p:sp>
        <p:nvSpPr>
          <p:cNvPr id="860" name="Google Shape;860;p149"/>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3200" b="1">
              <a:latin typeface="Open Sans"/>
              <a:ea typeface="Open Sans"/>
              <a:cs typeface="Open Sans"/>
              <a:sym typeface="Open Sans"/>
            </a:endParaRPr>
          </a:p>
        </p:txBody>
      </p:sp>
      <p:cxnSp>
        <p:nvCxnSpPr>
          <p:cNvPr id="861" name="Google Shape;861;p149"/>
          <p:cNvCxnSpPr/>
          <p:nvPr/>
        </p:nvCxnSpPr>
        <p:spPr>
          <a:xfrm>
            <a:off x="659400" y="1677433"/>
            <a:ext cx="901500" cy="0"/>
          </a:xfrm>
          <a:prstGeom prst="straightConnector1">
            <a:avLst/>
          </a:prstGeom>
          <a:noFill/>
          <a:ln w="76200" cap="flat" cmpd="sng">
            <a:solidFill>
              <a:srgbClr val="00C2C9"/>
            </a:solidFill>
            <a:prstDash val="solid"/>
            <a:round/>
            <a:headEnd type="none" w="med" len="med"/>
            <a:tailEnd type="none" w="med" len="med"/>
          </a:ln>
        </p:spPr>
      </p:cxnSp>
      <p:pic>
        <p:nvPicPr>
          <p:cNvPr id="862" name="Google Shape;862;p149"/>
          <p:cNvPicPr preferRelativeResize="0"/>
          <p:nvPr/>
        </p:nvPicPr>
        <p:blipFill>
          <a:blip r:embed="rId2">
            <a:alphaModFix/>
          </a:blip>
          <a:stretch>
            <a:fillRect/>
          </a:stretch>
        </p:blipFill>
        <p:spPr>
          <a:xfrm>
            <a:off x="10555933" y="6467400"/>
            <a:ext cx="917070" cy="228434"/>
          </a:xfrm>
          <a:prstGeom prst="rect">
            <a:avLst/>
          </a:prstGeom>
          <a:noFill/>
          <a:ln>
            <a:noFill/>
          </a:ln>
        </p:spPr>
      </p:pic>
      <p:sp>
        <p:nvSpPr>
          <p:cNvPr id="863" name="Google Shape;863;p149"/>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3200" b="1">
              <a:latin typeface="Open Sans"/>
              <a:ea typeface="Open Sans"/>
              <a:cs typeface="Open Sans"/>
              <a:sym typeface="Open Sans"/>
            </a:endParaRPr>
          </a:p>
        </p:txBody>
      </p:sp>
      <p:sp>
        <p:nvSpPr>
          <p:cNvPr id="864" name="Google Shape;864;p149"/>
          <p:cNvSpPr txBox="1">
            <a:spLocks noGrp="1"/>
          </p:cNvSpPr>
          <p:nvPr>
            <p:ph type="body" idx="1"/>
          </p:nvPr>
        </p:nvSpPr>
        <p:spPr>
          <a:xfrm>
            <a:off x="699933" y="1857000"/>
            <a:ext cx="10698300" cy="4360800"/>
          </a:xfrm>
          <a:prstGeom prst="rect">
            <a:avLst/>
          </a:prstGeom>
        </p:spPr>
        <p:txBody>
          <a:bodyPr spcFirstLastPara="1" wrap="square" lIns="91425" tIns="91425" rIns="91425" bIns="91425" anchor="t" anchorCtr="0">
            <a:noAutofit/>
          </a:bodyPr>
          <a:lstStyle>
            <a:lvl1pPr marL="457200" lvl="0" indent="-431800" rtl="0">
              <a:spcBef>
                <a:spcPts val="10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1pPr>
            <a:lvl2pPr marL="914400" lvl="1"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2pPr>
            <a:lvl3pPr marL="1371600" lvl="2"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3pPr>
            <a:lvl4pPr marL="1828800" lvl="3"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4pPr>
            <a:lvl5pPr marL="2286000" lvl="4"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5pPr>
            <a:lvl6pPr marL="2743200" lvl="5"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6pPr>
            <a:lvl7pPr marL="3200400" lvl="6"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7pPr>
            <a:lvl8pPr marL="3657600" lvl="7"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8pPr>
            <a:lvl9pPr marL="4114800" lvl="8"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9pPr>
          </a:lstStyle>
          <a:p>
            <a:endParaRPr/>
          </a:p>
        </p:txBody>
      </p:sp>
      <p:sp>
        <p:nvSpPr>
          <p:cNvPr id="865" name="Google Shape;865;p149"/>
          <p:cNvSpPr txBox="1">
            <a:spLocks noGrp="1"/>
          </p:cNvSpPr>
          <p:nvPr>
            <p:ph type="sldNum" idx="12"/>
          </p:nvPr>
        </p:nvSpPr>
        <p:spPr>
          <a:xfrm>
            <a:off x="11398210" y="6319222"/>
            <a:ext cx="731700" cy="524700"/>
          </a:xfrm>
          <a:prstGeom prst="rect">
            <a:avLst/>
          </a:prstGeom>
        </p:spPr>
        <p:txBody>
          <a:bodyPr spcFirstLastPara="1" wrap="square" lIns="91425" tIns="45700" rIns="91425" bIns="45700" anchor="ctr" anchorCtr="0">
            <a:noAutofit/>
          </a:bodyPr>
          <a:lstStyle>
            <a:lvl1pPr lvl="0" rtl="0">
              <a:buClr>
                <a:srgbClr val="000000"/>
              </a:buClr>
              <a:buSzPts val="1500"/>
              <a:buFont typeface="Arial"/>
              <a:buNone/>
              <a:defRPr/>
            </a:lvl1pPr>
            <a:lvl2pPr lvl="1" rtl="0">
              <a:buClr>
                <a:srgbClr val="000000"/>
              </a:buClr>
              <a:buSzPts val="1500"/>
              <a:buFont typeface="Arial"/>
              <a:buNone/>
              <a:defRPr/>
            </a:lvl2pPr>
            <a:lvl3pPr lvl="2" rtl="0">
              <a:buClr>
                <a:srgbClr val="000000"/>
              </a:buClr>
              <a:buSzPts val="1500"/>
              <a:buFont typeface="Arial"/>
              <a:buNone/>
              <a:defRPr/>
            </a:lvl3pPr>
            <a:lvl4pPr lvl="3" rtl="0">
              <a:buClr>
                <a:srgbClr val="000000"/>
              </a:buClr>
              <a:buSzPts val="1500"/>
              <a:buFont typeface="Arial"/>
              <a:buNone/>
              <a:defRPr/>
            </a:lvl4pPr>
            <a:lvl5pPr lvl="4" rtl="0">
              <a:buClr>
                <a:srgbClr val="000000"/>
              </a:buClr>
              <a:buSzPts val="1500"/>
              <a:buFont typeface="Arial"/>
              <a:buNone/>
              <a:defRPr/>
            </a:lvl5pPr>
            <a:lvl6pPr lvl="5" rtl="0">
              <a:buClr>
                <a:srgbClr val="000000"/>
              </a:buClr>
              <a:buSzPts val="1500"/>
              <a:buFont typeface="Arial"/>
              <a:buNone/>
              <a:defRPr/>
            </a:lvl6pPr>
            <a:lvl7pPr lvl="6" rtl="0">
              <a:buClr>
                <a:srgbClr val="000000"/>
              </a:buClr>
              <a:buSzPts val="1500"/>
              <a:buFont typeface="Arial"/>
              <a:buNone/>
              <a:defRPr/>
            </a:lvl7pPr>
            <a:lvl8pPr lvl="7" rtl="0">
              <a:buClr>
                <a:srgbClr val="000000"/>
              </a:buClr>
              <a:buSzPts val="1500"/>
              <a:buFont typeface="Arial"/>
              <a:buNone/>
              <a:defRPr/>
            </a:lvl8pPr>
            <a:lvl9pPr lvl="8" rtl="0">
              <a:buClr>
                <a:srgbClr val="000000"/>
              </a:buClr>
              <a:buSzPts val="1500"/>
              <a:buFont typeface="Arial"/>
              <a:buNone/>
              <a:defRPr/>
            </a:lvl9pPr>
          </a:lstStyle>
          <a:p>
            <a:pPr marL="0" lvl="0" indent="0" algn="r" rtl="0">
              <a:spcBef>
                <a:spcPts val="0"/>
              </a:spcBef>
              <a:spcAft>
                <a:spcPts val="0"/>
              </a:spcAft>
              <a:buNone/>
            </a:pPr>
            <a:fld id="{00000000-1234-1234-1234-123412341234}" type="slidenum">
              <a:rPr lang="en-SG"/>
              <a:t>‹#›</a:t>
            </a:fld>
            <a:endParaRPr sz="1300"/>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Do you understand? 1">
  <p:cSld name="TITLE_1_3_1_1_1_4">
    <p:spTree>
      <p:nvGrpSpPr>
        <p:cNvPr id="1" name="Shape 866"/>
        <p:cNvGrpSpPr/>
        <p:nvPr/>
      </p:nvGrpSpPr>
      <p:grpSpPr>
        <a:xfrm>
          <a:off x="0" y="0"/>
          <a:ext cx="0" cy="0"/>
          <a:chOff x="0" y="0"/>
          <a:chExt cx="0" cy="0"/>
        </a:xfrm>
      </p:grpSpPr>
      <p:sp>
        <p:nvSpPr>
          <p:cNvPr id="867" name="Google Shape;867;p150"/>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68" name="Google Shape;868;p150"/>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869" name="Google Shape;869;p150"/>
          <p:cNvPicPr preferRelativeResize="0"/>
          <p:nvPr/>
        </p:nvPicPr>
        <p:blipFill>
          <a:blip r:embed="rId3">
            <a:alphaModFix/>
          </a:blip>
          <a:stretch>
            <a:fillRect/>
          </a:stretch>
        </p:blipFill>
        <p:spPr>
          <a:xfrm>
            <a:off x="301225" y="298175"/>
            <a:ext cx="997975" cy="1009226"/>
          </a:xfrm>
          <a:prstGeom prst="rect">
            <a:avLst/>
          </a:prstGeom>
          <a:noFill/>
          <a:ln>
            <a:noFill/>
          </a:ln>
        </p:spPr>
      </p:pic>
      <p:sp>
        <p:nvSpPr>
          <p:cNvPr id="870" name="Google Shape;870;p150"/>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Essential Question</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ynthesis">
  <p:cSld name="TITLE_1_3_1_1_1_2">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94" name="Google Shape;94;p14"/>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 name="Google Shape;95;p1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96" name="Google Shape;96;p14"/>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97" name="Google Shape;97;p14"/>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Synthesis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ssential Questions">
  <p:cSld name="TITLE_1_3_1_1_1_3">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0" name="Google Shape;100;p15"/>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1" name="Google Shape;101;p1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02" name="Google Shape;102;p15"/>
          <p:cNvPicPr preferRelativeResize="0"/>
          <p:nvPr/>
        </p:nvPicPr>
        <p:blipFill rotWithShape="1">
          <a:blip r:embed="rId3">
            <a:alphaModFix/>
          </a:blip>
          <a:srcRect/>
          <a:stretch/>
        </p:blipFill>
        <p:spPr>
          <a:xfrm>
            <a:off x="424450" y="329424"/>
            <a:ext cx="823803" cy="864599"/>
          </a:xfrm>
          <a:prstGeom prst="rect">
            <a:avLst/>
          </a:prstGeom>
          <a:noFill/>
          <a:ln>
            <a:noFill/>
          </a:ln>
        </p:spPr>
      </p:pic>
      <p:sp>
        <p:nvSpPr>
          <p:cNvPr id="103" name="Google Shape;103;p15"/>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 you understand?">
  <p:cSld name="TITLE_1_3_1_1_1">
    <p:spTree>
      <p:nvGrpSpPr>
        <p:cNvPr id="1" name="Shape 104"/>
        <p:cNvGrpSpPr/>
        <p:nvPr/>
      </p:nvGrpSpPr>
      <p:grpSpPr>
        <a:xfrm>
          <a:off x="0" y="0"/>
          <a:ext cx="0" cy="0"/>
          <a:chOff x="0" y="0"/>
          <a:chExt cx="0" cy="0"/>
        </a:xfrm>
      </p:grpSpPr>
      <p:sp>
        <p:nvSpPr>
          <p:cNvPr id="105" name="Google Shape;105;p16"/>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 name="Google Shape;106;p16"/>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07" name="Google Shape;107;p16"/>
          <p:cNvPicPr preferRelativeResize="0"/>
          <p:nvPr/>
        </p:nvPicPr>
        <p:blipFill>
          <a:blip r:embed="rId3">
            <a:alphaModFix/>
          </a:blip>
          <a:stretch>
            <a:fillRect/>
          </a:stretch>
        </p:blipFill>
        <p:spPr>
          <a:xfrm>
            <a:off x="301225" y="298175"/>
            <a:ext cx="997975" cy="1009226"/>
          </a:xfrm>
          <a:prstGeom prst="rect">
            <a:avLst/>
          </a:prstGeom>
          <a:noFill/>
          <a:ln>
            <a:noFill/>
          </a:ln>
        </p:spPr>
      </p:pic>
      <p:sp>
        <p:nvSpPr>
          <p:cNvPr id="108" name="Google Shape;108;p16"/>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Do You Understand?</a:t>
            </a:r>
            <a:endParaRPr sz="3000" b="1">
              <a:solidFill>
                <a:srgbClr val="FFFFFF"/>
              </a:solidFill>
              <a:latin typeface="Open Sans"/>
              <a:ea typeface="Open Sans"/>
              <a:cs typeface="Open Sans"/>
              <a:sym typeface="Open Sans"/>
            </a:endParaRPr>
          </a:p>
        </p:txBody>
      </p:sp>
      <p:sp>
        <p:nvSpPr>
          <p:cNvPr id="109" name="Google Shape;109;p16"/>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t's Think">
  <p:cSld name="TITLE_1_3_1_1_1_1">
    <p:spTree>
      <p:nvGrpSpPr>
        <p:cNvPr id="1" name="Shape 110"/>
        <p:cNvGrpSpPr/>
        <p:nvPr/>
      </p:nvGrpSpPr>
      <p:grpSpPr>
        <a:xfrm>
          <a:off x="0" y="0"/>
          <a:ext cx="0" cy="0"/>
          <a:chOff x="0" y="0"/>
          <a:chExt cx="0" cy="0"/>
        </a:xfrm>
      </p:grpSpPr>
      <p:sp>
        <p:nvSpPr>
          <p:cNvPr id="111" name="Google Shape;111;p1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17"/>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13" name="Google Shape;113;p17"/>
          <p:cNvPicPr preferRelativeResize="0"/>
          <p:nvPr/>
        </p:nvPicPr>
        <p:blipFill>
          <a:blip r:embed="rId3">
            <a:alphaModFix/>
          </a:blip>
          <a:stretch>
            <a:fillRect/>
          </a:stretch>
        </p:blipFill>
        <p:spPr>
          <a:xfrm>
            <a:off x="424450" y="329424"/>
            <a:ext cx="823803" cy="864599"/>
          </a:xfrm>
          <a:prstGeom prst="rect">
            <a:avLst/>
          </a:prstGeom>
          <a:noFill/>
          <a:ln>
            <a:noFill/>
          </a:ln>
        </p:spPr>
      </p:pic>
      <p:sp>
        <p:nvSpPr>
          <p:cNvPr id="114" name="Google Shape;114;p17"/>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Let’s Think</a:t>
            </a:r>
            <a:endParaRPr sz="3000" b="1">
              <a:solidFill>
                <a:srgbClr val="FFFFFF"/>
              </a:solidFill>
              <a:latin typeface="Open Sans"/>
              <a:ea typeface="Open Sans"/>
              <a:cs typeface="Open Sans"/>
              <a:sym typeface="Open Sans"/>
            </a:endParaRPr>
          </a:p>
        </p:txBody>
      </p:sp>
      <p:sp>
        <p:nvSpPr>
          <p:cNvPr id="115" name="Google Shape;115;p17"/>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arn about it!">
  <p:cSld name="TITLE_1_3_1_1_1_1_1">
    <p:spTree>
      <p:nvGrpSpPr>
        <p:cNvPr id="1" name="Shape 116"/>
        <p:cNvGrpSpPr/>
        <p:nvPr/>
      </p:nvGrpSpPr>
      <p:grpSpPr>
        <a:xfrm>
          <a:off x="0" y="0"/>
          <a:ext cx="0" cy="0"/>
          <a:chOff x="0" y="0"/>
          <a:chExt cx="0" cy="0"/>
        </a:xfrm>
      </p:grpSpPr>
      <p:sp>
        <p:nvSpPr>
          <p:cNvPr id="117" name="Google Shape;117;p18"/>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 name="Google Shape;118;p18"/>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19" name="Google Shape;119;p18"/>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120" name="Google Shape;120;p18"/>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Learn about It</a:t>
            </a:r>
            <a:endParaRPr sz="3000" b="1">
              <a:solidFill>
                <a:srgbClr val="FFFFFF"/>
              </a:solidFill>
              <a:latin typeface="Open Sans"/>
              <a:ea typeface="Open Sans"/>
              <a:cs typeface="Open Sans"/>
              <a:sym typeface="Open Sans"/>
            </a:endParaRPr>
          </a:p>
        </p:txBody>
      </p:sp>
      <p:sp>
        <p:nvSpPr>
          <p:cNvPr id="121" name="Google Shape;121;p18"/>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22" name="Google Shape;122;p18"/>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et's Practice">
  <p:cSld name="TITLE_1_3_1_1_1_1_1_1_2">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25" name="Google Shape;125;p19"/>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6" name="Google Shape;126;p19"/>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19"/>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28" name="Google Shape;128;p19"/>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129" name="Google Shape;129;p19"/>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Let’s Practice</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uide Questions">
  <p:cSld name="TITLE_1_3_1_1_1_1_1_1">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32" name="Google Shape;132;p20"/>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33" name="Google Shape;133;p20"/>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20"/>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135" name="Google Shape;135;p20"/>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136" name="Google Shape;136;p20"/>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Guide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hallenge Yourself">
  <p:cSld name="TITLE_1_3_1_1_1_1_1_1_3">
    <p:spTree>
      <p:nvGrpSpPr>
        <p:cNvPr id="1" name="Shape 137"/>
        <p:cNvGrpSpPr/>
        <p:nvPr/>
      </p:nvGrpSpPr>
      <p:grpSpPr>
        <a:xfrm>
          <a:off x="0" y="0"/>
          <a:ext cx="0" cy="0"/>
          <a:chOff x="0" y="0"/>
          <a:chExt cx="0" cy="0"/>
        </a:xfrm>
      </p:grpSpPr>
      <p:sp>
        <p:nvSpPr>
          <p:cNvPr id="138" name="Google Shape;138;p21"/>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9" name="Google Shape;139;p21"/>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40" name="Google Shape;140;p21"/>
          <p:cNvPicPr preferRelativeResize="0"/>
          <p:nvPr/>
        </p:nvPicPr>
        <p:blipFill>
          <a:blip r:embed="rId3">
            <a:alphaModFix/>
          </a:blip>
          <a:stretch>
            <a:fillRect/>
          </a:stretch>
        </p:blipFill>
        <p:spPr>
          <a:xfrm>
            <a:off x="394226" y="370325"/>
            <a:ext cx="894032" cy="864600"/>
          </a:xfrm>
          <a:prstGeom prst="rect">
            <a:avLst/>
          </a:prstGeom>
          <a:noFill/>
          <a:ln>
            <a:noFill/>
          </a:ln>
        </p:spPr>
      </p:pic>
      <p:sp>
        <p:nvSpPr>
          <p:cNvPr id="141" name="Google Shape;141;p21"/>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Challenge Yourself</a:t>
            </a:r>
            <a:endParaRPr sz="3000" b="1">
              <a:solidFill>
                <a:srgbClr val="FFFFFF"/>
              </a:solidFill>
              <a:latin typeface="Open Sans"/>
              <a:ea typeface="Open Sans"/>
              <a:cs typeface="Open Sans"/>
              <a:sym typeface="Open Sans"/>
            </a:endParaRPr>
          </a:p>
        </p:txBody>
      </p:sp>
      <p:sp>
        <p:nvSpPr>
          <p:cNvPr id="142" name="Google Shape;142;p21"/>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43" name="Google Shape;143;p21"/>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heck Your Understanding">
  <p:cSld name="TITLE_1_3_1_1_1_1_1_1_1">
    <p:spTree>
      <p:nvGrpSpPr>
        <p:cNvPr id="1" name="Shape 144"/>
        <p:cNvGrpSpPr/>
        <p:nvPr/>
      </p:nvGrpSpPr>
      <p:grpSpPr>
        <a:xfrm>
          <a:off x="0" y="0"/>
          <a:ext cx="0" cy="0"/>
          <a:chOff x="0" y="0"/>
          <a:chExt cx="0" cy="0"/>
        </a:xfrm>
      </p:grpSpPr>
      <p:sp>
        <p:nvSpPr>
          <p:cNvPr id="145" name="Google Shape;145;p22"/>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2"/>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47" name="Google Shape;147;p22"/>
          <p:cNvPicPr preferRelativeResize="0"/>
          <p:nvPr/>
        </p:nvPicPr>
        <p:blipFill>
          <a:blip r:embed="rId3">
            <a:alphaModFix/>
          </a:blip>
          <a:stretch>
            <a:fillRect/>
          </a:stretch>
        </p:blipFill>
        <p:spPr>
          <a:xfrm>
            <a:off x="394226" y="370325"/>
            <a:ext cx="894032" cy="864600"/>
          </a:xfrm>
          <a:prstGeom prst="rect">
            <a:avLst/>
          </a:prstGeom>
          <a:noFill/>
          <a:ln>
            <a:noFill/>
          </a:ln>
        </p:spPr>
      </p:pic>
      <p:sp>
        <p:nvSpPr>
          <p:cNvPr id="148" name="Google Shape;148;p22"/>
          <p:cNvSpPr txBox="1"/>
          <p:nvPr/>
        </p:nvSpPr>
        <p:spPr>
          <a:xfrm>
            <a:off x="1184501" y="537025"/>
            <a:ext cx="61056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Check Your Understanding</a:t>
            </a:r>
            <a:endParaRPr sz="3000" b="1">
              <a:solidFill>
                <a:srgbClr val="FFFFFF"/>
              </a:solidFill>
              <a:latin typeface="Open Sans"/>
              <a:ea typeface="Open Sans"/>
              <a:cs typeface="Open Sans"/>
              <a:sym typeface="Open Sans"/>
            </a:endParaRPr>
          </a:p>
        </p:txBody>
      </p:sp>
      <p:sp>
        <p:nvSpPr>
          <p:cNvPr id="149" name="Google Shape;149;p22"/>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150" name="Google Shape;150;p22"/>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rning Competencies">
  <p:cSld name="CUSTOM_3">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8" name="Google Shape;28;p4"/>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29" name="Google Shape;29;p4"/>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a:solidFill>
                  <a:srgbClr val="FFFFFF"/>
                </a:solidFill>
                <a:latin typeface="Open Sans"/>
                <a:ea typeface="Open Sans"/>
                <a:cs typeface="Open Sans"/>
                <a:sym typeface="Open Sans"/>
              </a:rPr>
              <a:t>Learning Competencies</a:t>
            </a:r>
            <a:endParaRPr sz="3000" b="1" i="0" u="none" strike="noStrike" cap="none">
              <a:solidFill>
                <a:srgbClr val="FFFFFF"/>
              </a:solidFill>
              <a:latin typeface="Open Sans"/>
              <a:ea typeface="Open Sans"/>
              <a:cs typeface="Open Sans"/>
              <a:sym typeface="Open Sans"/>
            </a:endParaRPr>
          </a:p>
        </p:txBody>
      </p:sp>
      <p:pic>
        <p:nvPicPr>
          <p:cNvPr id="30" name="Google Shape;30;p4"/>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31" name="Google Shape;31;p4"/>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SG" sz="2800">
                <a:solidFill>
                  <a:schemeClr val="dk1"/>
                </a:solidFill>
                <a:latin typeface="Open Sans"/>
                <a:ea typeface="Open Sans"/>
                <a:cs typeface="Open Sans"/>
                <a:sym typeface="Open Sans"/>
              </a:rPr>
              <a:t>This lesson serves as a prerequisite lesson for the following DepEd competencies:</a:t>
            </a:r>
            <a:endParaRPr sz="280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Credits">
  <p:cSld name="TITLE_1_3_1_1_1_1_1_2">
    <p:spTree>
      <p:nvGrpSpPr>
        <p:cNvPr id="1" name="Shape 151"/>
        <p:cNvGrpSpPr/>
        <p:nvPr/>
      </p:nvGrpSpPr>
      <p:grpSpPr>
        <a:xfrm>
          <a:off x="0" y="0"/>
          <a:ext cx="0" cy="0"/>
          <a:chOff x="0" y="0"/>
          <a:chExt cx="0" cy="0"/>
        </a:xfrm>
      </p:grpSpPr>
      <p:sp>
        <p:nvSpPr>
          <p:cNvPr id="152" name="Google Shape;152;p23"/>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2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54" name="Google Shape;154;p23"/>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155" name="Google Shape;155;p23"/>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Photo Credits</a:t>
            </a:r>
            <a:endParaRPr sz="3000" b="1">
              <a:solidFill>
                <a:srgbClr val="FFFFFF"/>
              </a:solidFill>
              <a:latin typeface="Open Sans"/>
              <a:ea typeface="Open Sans"/>
              <a:cs typeface="Open Sans"/>
              <a:sym typeface="Open Sans"/>
            </a:endParaRPr>
          </a:p>
        </p:txBody>
      </p:sp>
      <p:sp>
        <p:nvSpPr>
          <p:cNvPr id="156" name="Google Shape;156;p23"/>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hoto Credit">
  <p:cSld name="TITLE_1_3_1_1_1_1_1_2_2">
    <p:spTree>
      <p:nvGrpSpPr>
        <p:cNvPr id="1" name="Shape 157"/>
        <p:cNvGrpSpPr/>
        <p:nvPr/>
      </p:nvGrpSpPr>
      <p:grpSpPr>
        <a:xfrm>
          <a:off x="0" y="0"/>
          <a:ext cx="0" cy="0"/>
          <a:chOff x="0" y="0"/>
          <a:chExt cx="0" cy="0"/>
        </a:xfrm>
      </p:grpSpPr>
      <p:sp>
        <p:nvSpPr>
          <p:cNvPr id="158" name="Google Shape;158;p24"/>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9" name="Google Shape;159;p24"/>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160" name="Google Shape;160;p24"/>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161" name="Google Shape;161;p24"/>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Photo Credit</a:t>
            </a:r>
            <a:endParaRPr sz="3000" b="1">
              <a:solidFill>
                <a:srgbClr val="FFFFFF"/>
              </a:solidFill>
              <a:latin typeface="Open Sans"/>
              <a:ea typeface="Open Sans"/>
              <a:cs typeface="Open Sans"/>
              <a:sym typeface="Open Sans"/>
            </a:endParaRPr>
          </a:p>
        </p:txBody>
      </p:sp>
      <p:sp>
        <p:nvSpPr>
          <p:cNvPr id="162" name="Google Shape;162;p24"/>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Reminder">
  <p:cSld name="TITLE_1_3_1_1_1_1_1_1_1_1_1_2">
    <p:spTree>
      <p:nvGrpSpPr>
        <p:cNvPr id="1" name="Shape 174"/>
        <p:cNvGrpSpPr/>
        <p:nvPr/>
      </p:nvGrpSpPr>
      <p:grpSpPr>
        <a:xfrm>
          <a:off x="0" y="0"/>
          <a:ext cx="0" cy="0"/>
          <a:chOff x="0" y="0"/>
          <a:chExt cx="0" cy="0"/>
        </a:xfrm>
      </p:grpSpPr>
      <p:sp>
        <p:nvSpPr>
          <p:cNvPr id="175" name="Google Shape;175;p27"/>
          <p:cNvSpPr/>
          <p:nvPr/>
        </p:nvSpPr>
        <p:spPr>
          <a:xfrm flipH="1">
            <a:off x="0" y="0"/>
            <a:ext cx="121920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27"/>
          <p:cNvPicPr preferRelativeResize="0"/>
          <p:nvPr/>
        </p:nvPicPr>
        <p:blipFill>
          <a:blip r:embed="rId2">
            <a:alphaModFix/>
          </a:blip>
          <a:stretch>
            <a:fillRect/>
          </a:stretch>
        </p:blipFill>
        <p:spPr>
          <a:xfrm>
            <a:off x="10504075" y="6097805"/>
            <a:ext cx="1317227" cy="339100"/>
          </a:xfrm>
          <a:prstGeom prst="rect">
            <a:avLst/>
          </a:prstGeom>
          <a:noFill/>
          <a:ln>
            <a:noFill/>
          </a:ln>
        </p:spPr>
      </p:pic>
      <p:sp>
        <p:nvSpPr>
          <p:cNvPr id="177" name="Google Shape;177;p27"/>
          <p:cNvSpPr txBox="1">
            <a:spLocks noGrp="1"/>
          </p:cNvSpPr>
          <p:nvPr>
            <p:ph type="title"/>
          </p:nvPr>
        </p:nvSpPr>
        <p:spPr>
          <a:xfrm>
            <a:off x="534725" y="382875"/>
            <a:ext cx="11196600" cy="5369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b="1">
                <a:solidFill>
                  <a:srgbClr val="FFFFFF"/>
                </a:solidFill>
                <a:latin typeface="Open Sans"/>
                <a:ea typeface="Open Sans"/>
                <a:cs typeface="Open Sans"/>
                <a:sym typeface="Open Sans"/>
              </a:defRPr>
            </a:lvl1pPr>
            <a:lvl2pPr lvl="1" algn="ctr" rtl="0">
              <a:spcBef>
                <a:spcPts val="0"/>
              </a:spcBef>
              <a:spcAft>
                <a:spcPts val="0"/>
              </a:spcAft>
              <a:buNone/>
              <a:defRPr>
                <a:solidFill>
                  <a:srgbClr val="FFFFFF"/>
                </a:solidFill>
              </a:defRPr>
            </a:lvl2pPr>
            <a:lvl3pPr lvl="2" algn="ctr" rtl="0">
              <a:spcBef>
                <a:spcPts val="0"/>
              </a:spcBef>
              <a:spcAft>
                <a:spcPts val="0"/>
              </a:spcAft>
              <a:buNone/>
              <a:defRPr>
                <a:solidFill>
                  <a:srgbClr val="FFFFFF"/>
                </a:solidFill>
              </a:defRPr>
            </a:lvl3pPr>
            <a:lvl4pPr lvl="3" algn="ctr" rtl="0">
              <a:spcBef>
                <a:spcPts val="0"/>
              </a:spcBef>
              <a:spcAft>
                <a:spcPts val="0"/>
              </a:spcAft>
              <a:buNone/>
              <a:defRPr>
                <a:solidFill>
                  <a:srgbClr val="FFFFFF"/>
                </a:solidFill>
              </a:defRPr>
            </a:lvl4pPr>
            <a:lvl5pPr lvl="4" algn="ctr" rtl="0">
              <a:spcBef>
                <a:spcPts val="0"/>
              </a:spcBef>
              <a:spcAft>
                <a:spcPts val="0"/>
              </a:spcAft>
              <a:buNone/>
              <a:defRPr>
                <a:solidFill>
                  <a:srgbClr val="FFFFFF"/>
                </a:solidFill>
              </a:defRPr>
            </a:lvl5pPr>
            <a:lvl6pPr lvl="5" algn="ctr" rtl="0">
              <a:spcBef>
                <a:spcPts val="0"/>
              </a:spcBef>
              <a:spcAft>
                <a:spcPts val="0"/>
              </a:spcAft>
              <a:buNone/>
              <a:defRPr>
                <a:solidFill>
                  <a:srgbClr val="FFFFFF"/>
                </a:solidFill>
              </a:defRPr>
            </a:lvl6pPr>
            <a:lvl7pPr lvl="6" algn="ctr" rtl="0">
              <a:spcBef>
                <a:spcPts val="0"/>
              </a:spcBef>
              <a:spcAft>
                <a:spcPts val="0"/>
              </a:spcAft>
              <a:buNone/>
              <a:defRPr>
                <a:solidFill>
                  <a:srgbClr val="FFFFFF"/>
                </a:solidFill>
              </a:defRPr>
            </a:lvl7pPr>
            <a:lvl8pPr lvl="7" algn="ctr" rtl="0">
              <a:spcBef>
                <a:spcPts val="0"/>
              </a:spcBef>
              <a:spcAft>
                <a:spcPts val="0"/>
              </a:spcAft>
              <a:buNone/>
              <a:defRPr>
                <a:solidFill>
                  <a:srgbClr val="FFFFFF"/>
                </a:solidFill>
              </a:defRPr>
            </a:lvl8pPr>
            <a:lvl9pPr lvl="8" algn="ctr"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ntroduction Slides - Photo on the Right (25:75)">
  <p:cSld name="TITLE_1_3_1_1_1_1_1_1_1_1_1_1_1_1_1_2_1">
    <p:spTree>
      <p:nvGrpSpPr>
        <p:cNvPr id="1" name="Shape 178"/>
        <p:cNvGrpSpPr/>
        <p:nvPr/>
      </p:nvGrpSpPr>
      <p:grpSpPr>
        <a:xfrm>
          <a:off x="0" y="0"/>
          <a:ext cx="0" cy="0"/>
          <a:chOff x="0" y="0"/>
          <a:chExt cx="0" cy="0"/>
        </a:xfrm>
      </p:grpSpPr>
      <p:sp>
        <p:nvSpPr>
          <p:cNvPr id="179" name="Google Shape;179;p28"/>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0" name="Google Shape;180;p28"/>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181" name="Google Shape;181;p28"/>
          <p:cNvSpPr txBox="1">
            <a:spLocks noGrp="1"/>
          </p:cNvSpPr>
          <p:nvPr>
            <p:ph type="body" idx="1"/>
          </p:nvPr>
        </p:nvSpPr>
        <p:spPr>
          <a:xfrm>
            <a:off x="424027" y="355325"/>
            <a:ext cx="8046000" cy="45324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ntroduction Slides - Photo on the Left (25:75)">
  <p:cSld name="TITLE_1_3_1_1_1_1_1_1_1_1_1_1_1_1_1_2">
    <p:spTree>
      <p:nvGrpSpPr>
        <p:cNvPr id="1" name="Shape 182"/>
        <p:cNvGrpSpPr/>
        <p:nvPr/>
      </p:nvGrpSpPr>
      <p:grpSpPr>
        <a:xfrm>
          <a:off x="0" y="0"/>
          <a:ext cx="0" cy="0"/>
          <a:chOff x="0" y="0"/>
          <a:chExt cx="0" cy="0"/>
        </a:xfrm>
      </p:grpSpPr>
      <p:sp>
        <p:nvSpPr>
          <p:cNvPr id="183" name="Google Shape;183;p29"/>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4" name="Google Shape;184;p29"/>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185" name="Google Shape;185;p29"/>
          <p:cNvSpPr txBox="1">
            <a:spLocks noGrp="1"/>
          </p:cNvSpPr>
          <p:nvPr>
            <p:ph type="body" idx="1"/>
          </p:nvPr>
        </p:nvSpPr>
        <p:spPr>
          <a:xfrm>
            <a:off x="3775300" y="355325"/>
            <a:ext cx="8046000" cy="45324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roduction Slides - Photo on the left (75:25)">
  <p:cSld name="TITLE_1_3_1_1_1_1_1_1_1_1_1_1_1_1_1">
    <p:spTree>
      <p:nvGrpSpPr>
        <p:cNvPr id="1" name="Shape 186"/>
        <p:cNvGrpSpPr/>
        <p:nvPr/>
      </p:nvGrpSpPr>
      <p:grpSpPr>
        <a:xfrm>
          <a:off x="0" y="0"/>
          <a:ext cx="0" cy="0"/>
          <a:chOff x="0" y="0"/>
          <a:chExt cx="0" cy="0"/>
        </a:xfrm>
      </p:grpSpPr>
      <p:sp>
        <p:nvSpPr>
          <p:cNvPr id="187" name="Google Shape;187;p30"/>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 name="Google Shape;188;p30"/>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189" name="Google Shape;189;p30"/>
          <p:cNvSpPr txBox="1">
            <a:spLocks noGrp="1"/>
          </p:cNvSpPr>
          <p:nvPr>
            <p:ph type="body" idx="1"/>
          </p:nvPr>
        </p:nvSpPr>
        <p:spPr>
          <a:xfrm>
            <a:off x="8394400" y="1306225"/>
            <a:ext cx="3426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ntroduction Slides - Photo on the Right (75:25)">
  <p:cSld name="TITLE_1_3_1_1_1_1_1_1_1_1_1_1_1_1_1_1">
    <p:spTree>
      <p:nvGrpSpPr>
        <p:cNvPr id="1" name="Shape 190"/>
        <p:cNvGrpSpPr/>
        <p:nvPr/>
      </p:nvGrpSpPr>
      <p:grpSpPr>
        <a:xfrm>
          <a:off x="0" y="0"/>
          <a:ext cx="0" cy="0"/>
          <a:chOff x="0" y="0"/>
          <a:chExt cx="0" cy="0"/>
        </a:xfrm>
      </p:grpSpPr>
      <p:sp>
        <p:nvSpPr>
          <p:cNvPr id="191" name="Google Shape;191;p31"/>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2" name="Google Shape;192;p31"/>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193" name="Google Shape;193;p31"/>
          <p:cNvSpPr txBox="1">
            <a:spLocks noGrp="1"/>
          </p:cNvSpPr>
          <p:nvPr>
            <p:ph type="body" idx="1"/>
          </p:nvPr>
        </p:nvSpPr>
        <p:spPr>
          <a:xfrm>
            <a:off x="501485" y="1272900"/>
            <a:ext cx="3426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hoto left">
  <p:cSld name="TITLE_1_3_1_1_1_1_1_1_1_1_1_1_1_1">
    <p:spTree>
      <p:nvGrpSpPr>
        <p:cNvPr id="1" name="Shape 194"/>
        <p:cNvGrpSpPr/>
        <p:nvPr/>
      </p:nvGrpSpPr>
      <p:grpSpPr>
        <a:xfrm>
          <a:off x="0" y="0"/>
          <a:ext cx="0" cy="0"/>
          <a:chOff x="0" y="0"/>
          <a:chExt cx="0" cy="0"/>
        </a:xfrm>
      </p:grpSpPr>
      <p:sp>
        <p:nvSpPr>
          <p:cNvPr id="195" name="Google Shape;195;p32"/>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6" name="Google Shape;196;p32"/>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197" name="Google Shape;197;p32"/>
          <p:cNvSpPr txBox="1">
            <a:spLocks noGrp="1"/>
          </p:cNvSpPr>
          <p:nvPr>
            <p:ph type="body" idx="1"/>
          </p:nvPr>
        </p:nvSpPr>
        <p:spPr>
          <a:xfrm>
            <a:off x="5937400" y="1272900"/>
            <a:ext cx="5883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hoto right">
  <p:cSld name="TITLE_1_3_1_1_1_1_1_1_1_1_1_1_1">
    <p:spTree>
      <p:nvGrpSpPr>
        <p:cNvPr id="1" name="Shape 198"/>
        <p:cNvGrpSpPr/>
        <p:nvPr/>
      </p:nvGrpSpPr>
      <p:grpSpPr>
        <a:xfrm>
          <a:off x="0" y="0"/>
          <a:ext cx="0" cy="0"/>
          <a:chOff x="0" y="0"/>
          <a:chExt cx="0" cy="0"/>
        </a:xfrm>
      </p:grpSpPr>
      <p:sp>
        <p:nvSpPr>
          <p:cNvPr id="199" name="Google Shape;199;p33"/>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3"/>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201" name="Google Shape;201;p33"/>
          <p:cNvSpPr txBox="1">
            <a:spLocks noGrp="1"/>
          </p:cNvSpPr>
          <p:nvPr>
            <p:ph type="body" idx="1"/>
          </p:nvPr>
        </p:nvSpPr>
        <p:spPr>
          <a:xfrm>
            <a:off x="534725" y="1261800"/>
            <a:ext cx="5883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ntroduction Slides - Landscape Photo with Text Above">
  <p:cSld name="TITLE_1_3_1_1_1_1_1_1_1_1_1_1_1_2_1">
    <p:spTree>
      <p:nvGrpSpPr>
        <p:cNvPr id="1" name="Shape 202"/>
        <p:cNvGrpSpPr/>
        <p:nvPr/>
      </p:nvGrpSpPr>
      <p:grpSpPr>
        <a:xfrm>
          <a:off x="0" y="0"/>
          <a:ext cx="0" cy="0"/>
          <a:chOff x="0" y="0"/>
          <a:chExt cx="0" cy="0"/>
        </a:xfrm>
      </p:grpSpPr>
      <p:sp>
        <p:nvSpPr>
          <p:cNvPr id="203" name="Google Shape;203;p34"/>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4" name="Google Shape;204;p34"/>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205" name="Google Shape;205;p34"/>
          <p:cNvSpPr txBox="1">
            <a:spLocks noGrp="1"/>
          </p:cNvSpPr>
          <p:nvPr>
            <p:ph type="body" idx="1"/>
          </p:nvPr>
        </p:nvSpPr>
        <p:spPr>
          <a:xfrm>
            <a:off x="534725" y="271221"/>
            <a:ext cx="11286600" cy="15456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
  <p:cSld name="CUSTOM_1">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6"/>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 name="Google Shape;42;p6"/>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43" name="Google Shape;43;p6"/>
          <p:cNvSpPr txBox="1"/>
          <p:nvPr/>
        </p:nvSpPr>
        <p:spPr>
          <a:xfrm>
            <a:off x="1184500" y="537023"/>
            <a:ext cx="26790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a:t>
            </a:r>
            <a:endParaRPr sz="3000" b="1" i="0" u="none" strike="noStrike" cap="none">
              <a:solidFill>
                <a:srgbClr val="FFFFFF"/>
              </a:solidFill>
              <a:latin typeface="Open Sans"/>
              <a:ea typeface="Open Sans"/>
              <a:cs typeface="Open Sans"/>
              <a:sym typeface="Open Sans"/>
            </a:endParaRPr>
          </a:p>
        </p:txBody>
      </p:sp>
      <p:pic>
        <p:nvPicPr>
          <p:cNvPr id="44" name="Google Shape;44;p6"/>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45" name="Google Shape;45;p6"/>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At the end of this lesson, the learner should be able to</a:t>
            </a: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ntroduction Slides - Landscape Photo with Text Below">
  <p:cSld name="TITLE_1_3_1_1_1_1_1_1_1_1_1_1_1_2">
    <p:spTree>
      <p:nvGrpSpPr>
        <p:cNvPr id="1" name="Shape 206"/>
        <p:cNvGrpSpPr/>
        <p:nvPr/>
      </p:nvGrpSpPr>
      <p:grpSpPr>
        <a:xfrm>
          <a:off x="0" y="0"/>
          <a:ext cx="0" cy="0"/>
          <a:chOff x="0" y="0"/>
          <a:chExt cx="0" cy="0"/>
        </a:xfrm>
      </p:grpSpPr>
      <p:sp>
        <p:nvSpPr>
          <p:cNvPr id="207" name="Google Shape;207;p35"/>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8" name="Google Shape;208;p35"/>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209" name="Google Shape;209;p35"/>
          <p:cNvSpPr txBox="1">
            <a:spLocks noGrp="1"/>
          </p:cNvSpPr>
          <p:nvPr>
            <p:ph type="body" idx="1"/>
          </p:nvPr>
        </p:nvSpPr>
        <p:spPr>
          <a:xfrm>
            <a:off x="534725" y="4397125"/>
            <a:ext cx="11286600" cy="15456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troduction Slides - Text only">
  <p:cSld name="CUSTOM_60">
    <p:spTree>
      <p:nvGrpSpPr>
        <p:cNvPr id="1" name="Shape 215"/>
        <p:cNvGrpSpPr/>
        <p:nvPr/>
      </p:nvGrpSpPr>
      <p:grpSpPr>
        <a:xfrm>
          <a:off x="0" y="0"/>
          <a:ext cx="0" cy="0"/>
          <a:chOff x="0" y="0"/>
          <a:chExt cx="0" cy="0"/>
        </a:xfrm>
      </p:grpSpPr>
      <p:sp>
        <p:nvSpPr>
          <p:cNvPr id="216" name="Google Shape;216;p37"/>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3200" b="1">
              <a:latin typeface="Open Sans"/>
              <a:ea typeface="Open Sans"/>
              <a:cs typeface="Open Sans"/>
              <a:sym typeface="Open Sans"/>
            </a:endParaRPr>
          </a:p>
        </p:txBody>
      </p:sp>
      <p:cxnSp>
        <p:nvCxnSpPr>
          <p:cNvPr id="217" name="Google Shape;217;p37"/>
          <p:cNvCxnSpPr/>
          <p:nvPr/>
        </p:nvCxnSpPr>
        <p:spPr>
          <a:xfrm>
            <a:off x="659400" y="1677433"/>
            <a:ext cx="901500" cy="0"/>
          </a:xfrm>
          <a:prstGeom prst="straightConnector1">
            <a:avLst/>
          </a:prstGeom>
          <a:noFill/>
          <a:ln w="76200" cap="flat" cmpd="sng">
            <a:solidFill>
              <a:srgbClr val="00C2C9"/>
            </a:solidFill>
            <a:prstDash val="solid"/>
            <a:round/>
            <a:headEnd type="none" w="med" len="med"/>
            <a:tailEnd type="none" w="med" len="med"/>
          </a:ln>
        </p:spPr>
      </p:cxnSp>
      <p:pic>
        <p:nvPicPr>
          <p:cNvPr id="218" name="Google Shape;218;p37"/>
          <p:cNvPicPr preferRelativeResize="0"/>
          <p:nvPr/>
        </p:nvPicPr>
        <p:blipFill>
          <a:blip r:embed="rId2">
            <a:alphaModFix/>
          </a:blip>
          <a:stretch>
            <a:fillRect/>
          </a:stretch>
        </p:blipFill>
        <p:spPr>
          <a:xfrm>
            <a:off x="10555933" y="6467400"/>
            <a:ext cx="917070" cy="228434"/>
          </a:xfrm>
          <a:prstGeom prst="rect">
            <a:avLst/>
          </a:prstGeom>
          <a:noFill/>
          <a:ln>
            <a:noFill/>
          </a:ln>
        </p:spPr>
      </p:pic>
      <p:sp>
        <p:nvSpPr>
          <p:cNvPr id="219" name="Google Shape;219;p37"/>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3200" b="1">
              <a:latin typeface="Open Sans"/>
              <a:ea typeface="Open Sans"/>
              <a:cs typeface="Open Sans"/>
              <a:sym typeface="Open Sans"/>
            </a:endParaRPr>
          </a:p>
        </p:txBody>
      </p:sp>
      <p:sp>
        <p:nvSpPr>
          <p:cNvPr id="220" name="Google Shape;220;p37"/>
          <p:cNvSpPr txBox="1">
            <a:spLocks noGrp="1"/>
          </p:cNvSpPr>
          <p:nvPr>
            <p:ph type="body" idx="1"/>
          </p:nvPr>
        </p:nvSpPr>
        <p:spPr>
          <a:xfrm>
            <a:off x="699933" y="1857000"/>
            <a:ext cx="10698300" cy="4360800"/>
          </a:xfrm>
          <a:prstGeom prst="rect">
            <a:avLst/>
          </a:prstGeom>
        </p:spPr>
        <p:txBody>
          <a:bodyPr spcFirstLastPara="1" wrap="square" lIns="91425" tIns="91425" rIns="91425" bIns="91425" anchor="t" anchorCtr="0">
            <a:noAutofit/>
          </a:bodyPr>
          <a:lstStyle>
            <a:lvl1pPr marL="457200" lvl="0" indent="-431800" rtl="0">
              <a:spcBef>
                <a:spcPts val="10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1pPr>
            <a:lvl2pPr marL="914400" lvl="1"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2pPr>
            <a:lvl3pPr marL="1371600" lvl="2"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3pPr>
            <a:lvl4pPr marL="1828800" lvl="3"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4pPr>
            <a:lvl5pPr marL="2286000" lvl="4"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5pPr>
            <a:lvl6pPr marL="2743200" lvl="5"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6pPr>
            <a:lvl7pPr marL="3200400" lvl="6"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7pPr>
            <a:lvl8pPr marL="3657600" lvl="7"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8pPr>
            <a:lvl9pPr marL="4114800" lvl="8"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9pPr>
          </a:lstStyle>
          <a:p>
            <a:endParaRPr/>
          </a:p>
        </p:txBody>
      </p:sp>
      <p:sp>
        <p:nvSpPr>
          <p:cNvPr id="221" name="Google Shape;221;p37"/>
          <p:cNvSpPr txBox="1">
            <a:spLocks noGrp="1"/>
          </p:cNvSpPr>
          <p:nvPr>
            <p:ph type="sldNum" idx="12"/>
          </p:nvPr>
        </p:nvSpPr>
        <p:spPr>
          <a:xfrm>
            <a:off x="11398210" y="6319222"/>
            <a:ext cx="731700" cy="524700"/>
          </a:xfrm>
          <a:prstGeom prst="rect">
            <a:avLst/>
          </a:prstGeom>
        </p:spPr>
        <p:txBody>
          <a:bodyPr spcFirstLastPara="1" wrap="square" lIns="91425" tIns="45700" rIns="91425" bIns="45700" anchor="ctr" anchorCtr="0">
            <a:noAutofit/>
          </a:bodyPr>
          <a:lstStyle>
            <a:lvl1pPr lvl="0" rtl="0">
              <a:buClr>
                <a:srgbClr val="000000"/>
              </a:buClr>
              <a:buSzPts val="1500"/>
              <a:buFont typeface="Arial"/>
              <a:buNone/>
              <a:defRPr/>
            </a:lvl1pPr>
            <a:lvl2pPr lvl="1" rtl="0">
              <a:buClr>
                <a:srgbClr val="000000"/>
              </a:buClr>
              <a:buSzPts val="1500"/>
              <a:buFont typeface="Arial"/>
              <a:buNone/>
              <a:defRPr/>
            </a:lvl2pPr>
            <a:lvl3pPr lvl="2" rtl="0">
              <a:buClr>
                <a:srgbClr val="000000"/>
              </a:buClr>
              <a:buSzPts val="1500"/>
              <a:buFont typeface="Arial"/>
              <a:buNone/>
              <a:defRPr/>
            </a:lvl3pPr>
            <a:lvl4pPr lvl="3" rtl="0">
              <a:buClr>
                <a:srgbClr val="000000"/>
              </a:buClr>
              <a:buSzPts val="1500"/>
              <a:buFont typeface="Arial"/>
              <a:buNone/>
              <a:defRPr/>
            </a:lvl4pPr>
            <a:lvl5pPr lvl="4" rtl="0">
              <a:buClr>
                <a:srgbClr val="000000"/>
              </a:buClr>
              <a:buSzPts val="1500"/>
              <a:buFont typeface="Arial"/>
              <a:buNone/>
              <a:defRPr/>
            </a:lvl5pPr>
            <a:lvl6pPr lvl="5" rtl="0">
              <a:buClr>
                <a:srgbClr val="000000"/>
              </a:buClr>
              <a:buSzPts val="1500"/>
              <a:buFont typeface="Arial"/>
              <a:buNone/>
              <a:defRPr/>
            </a:lvl6pPr>
            <a:lvl7pPr lvl="6" rtl="0">
              <a:buClr>
                <a:srgbClr val="000000"/>
              </a:buClr>
              <a:buSzPts val="1500"/>
              <a:buFont typeface="Arial"/>
              <a:buNone/>
              <a:defRPr/>
            </a:lvl7pPr>
            <a:lvl8pPr lvl="7" rtl="0">
              <a:buClr>
                <a:srgbClr val="000000"/>
              </a:buClr>
              <a:buSzPts val="1500"/>
              <a:buFont typeface="Arial"/>
              <a:buNone/>
              <a:defRPr/>
            </a:lvl8pPr>
            <a:lvl9pPr lvl="8" rtl="0">
              <a:buClr>
                <a:srgbClr val="000000"/>
              </a:buClr>
              <a:buSzPts val="1500"/>
              <a:buFont typeface="Arial"/>
              <a:buNone/>
              <a:defRPr/>
            </a:lvl9pPr>
          </a:lstStyle>
          <a:p>
            <a:pPr marL="0" lvl="0" indent="0" algn="r" rtl="0">
              <a:spcBef>
                <a:spcPts val="0"/>
              </a:spcBef>
              <a:spcAft>
                <a:spcPts val="0"/>
              </a:spcAft>
              <a:buNone/>
            </a:pPr>
            <a:fld id="{00000000-1234-1234-1234-123412341234}" type="slidenum">
              <a:rPr lang="en-SG"/>
              <a:t>‹#›</a:t>
            </a:fld>
            <a:endParaRPr sz="13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Page">
  <p:cSld name="TITLE_2_2">
    <p:spTree>
      <p:nvGrpSpPr>
        <p:cNvPr id="1" name="Shape 446"/>
        <p:cNvGrpSpPr/>
        <p:nvPr/>
      </p:nvGrpSpPr>
      <p:grpSpPr>
        <a:xfrm>
          <a:off x="0" y="0"/>
          <a:ext cx="0" cy="0"/>
          <a:chOff x="0" y="0"/>
          <a:chExt cx="0" cy="0"/>
        </a:xfrm>
      </p:grpSpPr>
      <p:pic>
        <p:nvPicPr>
          <p:cNvPr id="447" name="Google Shape;447;p77"/>
          <p:cNvPicPr preferRelativeResize="0"/>
          <p:nvPr/>
        </p:nvPicPr>
        <p:blipFill>
          <a:blip r:embed="rId2">
            <a:alphaModFix/>
          </a:blip>
          <a:stretch>
            <a:fillRect/>
          </a:stretch>
        </p:blipFill>
        <p:spPr>
          <a:xfrm>
            <a:off x="623750" y="838858"/>
            <a:ext cx="2007577" cy="516850"/>
          </a:xfrm>
          <a:prstGeom prst="rect">
            <a:avLst/>
          </a:prstGeom>
          <a:noFill/>
          <a:ln>
            <a:noFill/>
          </a:ln>
        </p:spPr>
      </p:pic>
      <p:sp>
        <p:nvSpPr>
          <p:cNvPr id="448" name="Google Shape;448;p77"/>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Learning Competency">
  <p:cSld name="CUSTOM">
    <p:spTree>
      <p:nvGrpSpPr>
        <p:cNvPr id="1" name="Shape 449"/>
        <p:cNvGrpSpPr/>
        <p:nvPr/>
      </p:nvGrpSpPr>
      <p:grpSpPr>
        <a:xfrm>
          <a:off x="0" y="0"/>
          <a:ext cx="0" cy="0"/>
          <a:chOff x="0" y="0"/>
          <a:chExt cx="0" cy="0"/>
        </a:xfrm>
      </p:grpSpPr>
      <p:sp>
        <p:nvSpPr>
          <p:cNvPr id="450" name="Google Shape;450;p78"/>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1" name="Google Shape;451;p78"/>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2" name="Google Shape;452;p78"/>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453" name="Google Shape;453;p78"/>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a:solidFill>
                  <a:srgbClr val="FFFFFF"/>
                </a:solidFill>
                <a:latin typeface="Open Sans"/>
                <a:ea typeface="Open Sans"/>
                <a:cs typeface="Open Sans"/>
                <a:sym typeface="Open Sans"/>
              </a:rPr>
              <a:t>Learning Competency</a:t>
            </a:r>
            <a:endParaRPr sz="3000" b="1" i="0" u="none" strike="noStrike" cap="none">
              <a:solidFill>
                <a:srgbClr val="FFFFFF"/>
              </a:solidFill>
              <a:latin typeface="Open Sans"/>
              <a:ea typeface="Open Sans"/>
              <a:cs typeface="Open Sans"/>
              <a:sym typeface="Open Sans"/>
            </a:endParaRPr>
          </a:p>
        </p:txBody>
      </p:sp>
      <p:pic>
        <p:nvPicPr>
          <p:cNvPr id="454" name="Google Shape;454;p78"/>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455" name="Google Shape;455;p78"/>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SG" sz="2800">
                <a:solidFill>
                  <a:schemeClr val="dk1"/>
                </a:solidFill>
                <a:latin typeface="Open Sans"/>
                <a:ea typeface="Open Sans"/>
                <a:cs typeface="Open Sans"/>
                <a:sym typeface="Open Sans"/>
              </a:rPr>
              <a:t>This lesson serves as a prerequisite lesson for the following DepEd competency:</a:t>
            </a:r>
            <a:endParaRPr sz="280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Learning Competencies">
  <p:cSld name="CUSTOM_3">
    <p:spTree>
      <p:nvGrpSpPr>
        <p:cNvPr id="1" name="Shape 456"/>
        <p:cNvGrpSpPr/>
        <p:nvPr/>
      </p:nvGrpSpPr>
      <p:grpSpPr>
        <a:xfrm>
          <a:off x="0" y="0"/>
          <a:ext cx="0" cy="0"/>
          <a:chOff x="0" y="0"/>
          <a:chExt cx="0" cy="0"/>
        </a:xfrm>
      </p:grpSpPr>
      <p:sp>
        <p:nvSpPr>
          <p:cNvPr id="457" name="Google Shape;457;p79"/>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8" name="Google Shape;458;p79"/>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9" name="Google Shape;459;p79"/>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460" name="Google Shape;460;p79"/>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a:solidFill>
                  <a:srgbClr val="FFFFFF"/>
                </a:solidFill>
                <a:latin typeface="Open Sans"/>
                <a:ea typeface="Open Sans"/>
                <a:cs typeface="Open Sans"/>
                <a:sym typeface="Open Sans"/>
              </a:rPr>
              <a:t>Learning Competencies</a:t>
            </a:r>
            <a:endParaRPr sz="3000" b="1" i="0" u="none" strike="noStrike" cap="none">
              <a:solidFill>
                <a:srgbClr val="FFFFFF"/>
              </a:solidFill>
              <a:latin typeface="Open Sans"/>
              <a:ea typeface="Open Sans"/>
              <a:cs typeface="Open Sans"/>
              <a:sym typeface="Open Sans"/>
            </a:endParaRPr>
          </a:p>
        </p:txBody>
      </p:sp>
      <p:pic>
        <p:nvPicPr>
          <p:cNvPr id="461" name="Google Shape;461;p79"/>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462" name="Google Shape;462;p79"/>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SG" sz="2800">
                <a:solidFill>
                  <a:schemeClr val="dk1"/>
                </a:solidFill>
                <a:latin typeface="Open Sans"/>
                <a:ea typeface="Open Sans"/>
                <a:cs typeface="Open Sans"/>
                <a:sym typeface="Open Sans"/>
              </a:rPr>
              <a:t>This lesson serves as an enrichment lesson for the following DepEd competencies:</a:t>
            </a:r>
            <a:endParaRPr sz="280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Objectives">
  <p:cSld name="CUSTOM_2">
    <p:spTree>
      <p:nvGrpSpPr>
        <p:cNvPr id="1" name="Shape 463"/>
        <p:cNvGrpSpPr/>
        <p:nvPr/>
      </p:nvGrpSpPr>
      <p:grpSpPr>
        <a:xfrm>
          <a:off x="0" y="0"/>
          <a:ext cx="0" cy="0"/>
          <a:chOff x="0" y="0"/>
          <a:chExt cx="0" cy="0"/>
        </a:xfrm>
      </p:grpSpPr>
      <p:sp>
        <p:nvSpPr>
          <p:cNvPr id="464" name="Google Shape;464;p80"/>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5" name="Google Shape;465;p80"/>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6" name="Google Shape;466;p80"/>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467" name="Google Shape;467;p80"/>
          <p:cNvSpPr txBox="1"/>
          <p:nvPr/>
        </p:nvSpPr>
        <p:spPr>
          <a:xfrm>
            <a:off x="11845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Objectives</a:t>
            </a:r>
            <a:endParaRPr sz="3000" b="1" i="0" u="none" strike="noStrike" cap="none">
              <a:solidFill>
                <a:srgbClr val="FFFFFF"/>
              </a:solidFill>
              <a:latin typeface="Open Sans"/>
              <a:ea typeface="Open Sans"/>
              <a:cs typeface="Open Sans"/>
              <a:sym typeface="Open Sans"/>
            </a:endParaRPr>
          </a:p>
        </p:txBody>
      </p:sp>
      <p:pic>
        <p:nvPicPr>
          <p:cNvPr id="468" name="Google Shape;468;p80"/>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469" name="Google Shape;469;p80"/>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At the end of this lesson, the learner should be able to</a:t>
            </a: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Objective">
  <p:cSld name="CUSTOM_1">
    <p:spTree>
      <p:nvGrpSpPr>
        <p:cNvPr id="1" name="Shape 470"/>
        <p:cNvGrpSpPr/>
        <p:nvPr/>
      </p:nvGrpSpPr>
      <p:grpSpPr>
        <a:xfrm>
          <a:off x="0" y="0"/>
          <a:ext cx="0" cy="0"/>
          <a:chOff x="0" y="0"/>
          <a:chExt cx="0" cy="0"/>
        </a:xfrm>
      </p:grpSpPr>
      <p:sp>
        <p:nvSpPr>
          <p:cNvPr id="471" name="Google Shape;471;p81"/>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2" name="Google Shape;472;p81"/>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3" name="Google Shape;473;p81"/>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474" name="Google Shape;474;p81"/>
          <p:cNvSpPr txBox="1"/>
          <p:nvPr/>
        </p:nvSpPr>
        <p:spPr>
          <a:xfrm>
            <a:off x="1184500" y="537023"/>
            <a:ext cx="26790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a:t>
            </a:r>
            <a:endParaRPr sz="3000" b="1" i="0" u="none" strike="noStrike" cap="none">
              <a:solidFill>
                <a:srgbClr val="FFFFFF"/>
              </a:solidFill>
              <a:latin typeface="Open Sans"/>
              <a:ea typeface="Open Sans"/>
              <a:cs typeface="Open Sans"/>
              <a:sym typeface="Open Sans"/>
            </a:endParaRPr>
          </a:p>
        </p:txBody>
      </p:sp>
      <p:pic>
        <p:nvPicPr>
          <p:cNvPr id="475" name="Google Shape;475;p81"/>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476" name="Google Shape;476;p81"/>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At the end of this lesson, the learner should be able to</a:t>
            </a: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Break">
  <p:cSld name="TITLE_2">
    <p:spTree>
      <p:nvGrpSpPr>
        <p:cNvPr id="1" name="Shape 477"/>
        <p:cNvGrpSpPr/>
        <p:nvPr/>
      </p:nvGrpSpPr>
      <p:grpSpPr>
        <a:xfrm>
          <a:off x="0" y="0"/>
          <a:ext cx="0" cy="0"/>
          <a:chOff x="0" y="0"/>
          <a:chExt cx="0" cy="0"/>
        </a:xfrm>
      </p:grpSpPr>
      <p:pic>
        <p:nvPicPr>
          <p:cNvPr id="478" name="Google Shape;478;p82"/>
          <p:cNvPicPr preferRelativeResize="0"/>
          <p:nvPr/>
        </p:nvPicPr>
        <p:blipFill>
          <a:blip r:embed="rId2">
            <a:alphaModFix/>
          </a:blip>
          <a:stretch>
            <a:fillRect/>
          </a:stretch>
        </p:blipFill>
        <p:spPr>
          <a:xfrm>
            <a:off x="433799" y="5716674"/>
            <a:ext cx="1649401" cy="424625"/>
          </a:xfrm>
          <a:prstGeom prst="rect">
            <a:avLst/>
          </a:prstGeom>
          <a:noFill/>
          <a:ln>
            <a:noFill/>
          </a:ln>
        </p:spPr>
      </p:pic>
      <p:sp>
        <p:nvSpPr>
          <p:cNvPr id="479" name="Google Shape;479;p82"/>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2"/>
          <p:cNvSpPr txBox="1">
            <a:spLocks noGrp="1"/>
          </p:cNvSpPr>
          <p:nvPr>
            <p:ph type="title"/>
          </p:nvPr>
        </p:nvSpPr>
        <p:spPr>
          <a:xfrm>
            <a:off x="254800" y="471675"/>
            <a:ext cx="9339000" cy="712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sz="3600" b="1">
                <a:latin typeface="Open Sans"/>
                <a:ea typeface="Open Sans"/>
                <a:cs typeface="Open Sans"/>
                <a:sym typeface="Open Sans"/>
              </a:defRPr>
            </a:lvl2pPr>
            <a:lvl3pPr lvl="2" rtl="0">
              <a:spcBef>
                <a:spcPts val="0"/>
              </a:spcBef>
              <a:spcAft>
                <a:spcPts val="0"/>
              </a:spcAft>
              <a:buNone/>
              <a:defRPr sz="3600" b="1">
                <a:latin typeface="Open Sans"/>
                <a:ea typeface="Open Sans"/>
                <a:cs typeface="Open Sans"/>
                <a:sym typeface="Open Sans"/>
              </a:defRPr>
            </a:lvl3pPr>
            <a:lvl4pPr lvl="3" rtl="0">
              <a:spcBef>
                <a:spcPts val="0"/>
              </a:spcBef>
              <a:spcAft>
                <a:spcPts val="0"/>
              </a:spcAft>
              <a:buNone/>
              <a:defRPr sz="3600" b="1">
                <a:latin typeface="Open Sans"/>
                <a:ea typeface="Open Sans"/>
                <a:cs typeface="Open Sans"/>
                <a:sym typeface="Open Sans"/>
              </a:defRPr>
            </a:lvl4pPr>
            <a:lvl5pPr lvl="4" rtl="0">
              <a:spcBef>
                <a:spcPts val="0"/>
              </a:spcBef>
              <a:spcAft>
                <a:spcPts val="0"/>
              </a:spcAft>
              <a:buNone/>
              <a:defRPr sz="3600" b="1">
                <a:latin typeface="Open Sans"/>
                <a:ea typeface="Open Sans"/>
                <a:cs typeface="Open Sans"/>
                <a:sym typeface="Open Sans"/>
              </a:defRPr>
            </a:lvl5pPr>
            <a:lvl6pPr lvl="5" rtl="0">
              <a:spcBef>
                <a:spcPts val="0"/>
              </a:spcBef>
              <a:spcAft>
                <a:spcPts val="0"/>
              </a:spcAft>
              <a:buNone/>
              <a:defRPr sz="3600" b="1">
                <a:latin typeface="Open Sans"/>
                <a:ea typeface="Open Sans"/>
                <a:cs typeface="Open Sans"/>
                <a:sym typeface="Open Sans"/>
              </a:defRPr>
            </a:lvl6pPr>
            <a:lvl7pPr lvl="6" rtl="0">
              <a:spcBef>
                <a:spcPts val="0"/>
              </a:spcBef>
              <a:spcAft>
                <a:spcPts val="0"/>
              </a:spcAft>
              <a:buNone/>
              <a:defRPr sz="3600" b="1">
                <a:latin typeface="Open Sans"/>
                <a:ea typeface="Open Sans"/>
                <a:cs typeface="Open Sans"/>
                <a:sym typeface="Open Sans"/>
              </a:defRPr>
            </a:lvl7pPr>
            <a:lvl8pPr lvl="7" rtl="0">
              <a:spcBef>
                <a:spcPts val="0"/>
              </a:spcBef>
              <a:spcAft>
                <a:spcPts val="0"/>
              </a:spcAft>
              <a:buNone/>
              <a:defRPr sz="3600" b="1">
                <a:latin typeface="Open Sans"/>
                <a:ea typeface="Open Sans"/>
                <a:cs typeface="Open Sans"/>
                <a:sym typeface="Open Sans"/>
              </a:defRPr>
            </a:lvl8pPr>
            <a:lvl9pPr lvl="8" rtl="0">
              <a:spcBef>
                <a:spcPts val="0"/>
              </a:spcBef>
              <a:spcAft>
                <a:spcPts val="0"/>
              </a:spcAft>
              <a:buNone/>
              <a:defRPr sz="3600" b="1">
                <a:latin typeface="Open Sans"/>
                <a:ea typeface="Open Sans"/>
                <a:cs typeface="Open Sans"/>
                <a:sym typeface="Open Sans"/>
              </a:defRPr>
            </a:lvl9pPr>
          </a:lstStyle>
          <a:p>
            <a:endParaRPr/>
          </a:p>
        </p:txBody>
      </p:sp>
      <p:sp>
        <p:nvSpPr>
          <p:cNvPr id="481" name="Google Shape;481;p82"/>
          <p:cNvSpPr txBox="1">
            <a:spLocks noGrp="1"/>
          </p:cNvSpPr>
          <p:nvPr>
            <p:ph type="body" idx="1"/>
          </p:nvPr>
        </p:nvSpPr>
        <p:spPr>
          <a:xfrm>
            <a:off x="318425" y="1349600"/>
            <a:ext cx="9237300" cy="4211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Keypoints">
  <p:cSld name="TITLE_1">
    <p:spTree>
      <p:nvGrpSpPr>
        <p:cNvPr id="1" name="Shape 482"/>
        <p:cNvGrpSpPr/>
        <p:nvPr/>
      </p:nvGrpSpPr>
      <p:grpSpPr>
        <a:xfrm>
          <a:off x="0" y="0"/>
          <a:ext cx="0" cy="0"/>
          <a:chOff x="0" y="0"/>
          <a:chExt cx="0" cy="0"/>
        </a:xfrm>
      </p:grpSpPr>
      <p:sp>
        <p:nvSpPr>
          <p:cNvPr id="483" name="Google Shape;483;p83"/>
          <p:cNvSpPr/>
          <p:nvPr/>
        </p:nvSpPr>
        <p:spPr>
          <a:xfrm flipH="1">
            <a:off x="0" y="0"/>
            <a:ext cx="12192000" cy="1307400"/>
          </a:xfrm>
          <a:prstGeom prst="rect">
            <a:avLst/>
          </a:prstGeom>
          <a:solidFill>
            <a:srgbClr val="DD7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4" name="Google Shape;484;p8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485" name="Google Shape;485;p83"/>
          <p:cNvPicPr preferRelativeResize="0"/>
          <p:nvPr/>
        </p:nvPicPr>
        <p:blipFill>
          <a:blip r:embed="rId3">
            <a:alphaModFix/>
          </a:blip>
          <a:stretch>
            <a:fillRect/>
          </a:stretch>
        </p:blipFill>
        <p:spPr>
          <a:xfrm>
            <a:off x="196950" y="211850"/>
            <a:ext cx="1017724" cy="1095500"/>
          </a:xfrm>
          <a:prstGeom prst="rect">
            <a:avLst/>
          </a:prstGeom>
          <a:noFill/>
          <a:ln>
            <a:noFill/>
          </a:ln>
        </p:spPr>
      </p:pic>
      <p:sp>
        <p:nvSpPr>
          <p:cNvPr id="486" name="Google Shape;486;p83"/>
          <p:cNvSpPr txBox="1"/>
          <p:nvPr/>
        </p:nvSpPr>
        <p:spPr>
          <a:xfrm>
            <a:off x="9559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Key Points</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ry it!">
  <p:cSld name="TITLE_1_3">
    <p:spTree>
      <p:nvGrpSpPr>
        <p:cNvPr id="1" name="Shape 487"/>
        <p:cNvGrpSpPr/>
        <p:nvPr/>
      </p:nvGrpSpPr>
      <p:grpSpPr>
        <a:xfrm>
          <a:off x="0" y="0"/>
          <a:ext cx="0" cy="0"/>
          <a:chOff x="0" y="0"/>
          <a:chExt cx="0" cy="0"/>
        </a:xfrm>
      </p:grpSpPr>
      <p:sp>
        <p:nvSpPr>
          <p:cNvPr id="488" name="Google Shape;488;p84"/>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84"/>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490" name="Google Shape;490;p84"/>
          <p:cNvPicPr preferRelativeResize="0"/>
          <p:nvPr/>
        </p:nvPicPr>
        <p:blipFill>
          <a:blip r:embed="rId3">
            <a:alphaModFix/>
          </a:blip>
          <a:stretch>
            <a:fillRect/>
          </a:stretch>
        </p:blipFill>
        <p:spPr>
          <a:xfrm>
            <a:off x="278175" y="327975"/>
            <a:ext cx="995567" cy="979426"/>
          </a:xfrm>
          <a:prstGeom prst="rect">
            <a:avLst/>
          </a:prstGeom>
          <a:noFill/>
          <a:ln>
            <a:noFill/>
          </a:ln>
        </p:spPr>
      </p:pic>
      <p:sp>
        <p:nvSpPr>
          <p:cNvPr id="491" name="Google Shape;491;p84"/>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
        <p:nvSpPr>
          <p:cNvPr id="492" name="Google Shape;492;p84"/>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Break">
  <p:cSld name="TITLE_2">
    <p:spTree>
      <p:nvGrpSpPr>
        <p:cNvPr id="1" name="Shape 46"/>
        <p:cNvGrpSpPr/>
        <p:nvPr/>
      </p:nvGrpSpPr>
      <p:grpSpPr>
        <a:xfrm>
          <a:off x="0" y="0"/>
          <a:ext cx="0" cy="0"/>
          <a:chOff x="0" y="0"/>
          <a:chExt cx="0" cy="0"/>
        </a:xfrm>
      </p:grpSpPr>
      <p:pic>
        <p:nvPicPr>
          <p:cNvPr id="47" name="Google Shape;47;p7"/>
          <p:cNvPicPr preferRelativeResize="0"/>
          <p:nvPr/>
        </p:nvPicPr>
        <p:blipFill>
          <a:blip r:embed="rId2">
            <a:alphaModFix/>
          </a:blip>
          <a:stretch>
            <a:fillRect/>
          </a:stretch>
        </p:blipFill>
        <p:spPr>
          <a:xfrm>
            <a:off x="433799" y="5716674"/>
            <a:ext cx="1649401" cy="424625"/>
          </a:xfrm>
          <a:prstGeom prst="rect">
            <a:avLst/>
          </a:prstGeom>
          <a:noFill/>
          <a:ln>
            <a:noFill/>
          </a:ln>
        </p:spPr>
      </p:pic>
      <p:sp>
        <p:nvSpPr>
          <p:cNvPr id="48" name="Google Shape;48;p7"/>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254800" y="471675"/>
            <a:ext cx="9339000" cy="712500"/>
          </a:xfrm>
          <a:prstGeom prst="rect">
            <a:avLst/>
          </a:prstGeom>
        </p:spPr>
        <p:txBody>
          <a:bodyPr spcFirstLastPara="1" wrap="square" lIns="91425" tIns="91425" rIns="91425" bIns="91425" anchor="t" anchorCtr="0">
            <a:noAutofit/>
          </a:bodyPr>
          <a:lstStyle>
            <a:lvl1pPr lvl="0">
              <a:spcBef>
                <a:spcPts val="0"/>
              </a:spcBef>
              <a:spcAft>
                <a:spcPts val="0"/>
              </a:spcAft>
              <a:buNone/>
              <a:defRPr sz="3600" b="1">
                <a:latin typeface="Open Sans"/>
                <a:ea typeface="Open Sans"/>
                <a:cs typeface="Open Sans"/>
                <a:sym typeface="Open Sans"/>
              </a:defRPr>
            </a:lvl1pPr>
            <a:lvl2pPr lvl="1">
              <a:spcBef>
                <a:spcPts val="0"/>
              </a:spcBef>
              <a:spcAft>
                <a:spcPts val="0"/>
              </a:spcAft>
              <a:buNone/>
              <a:defRPr sz="3600" b="1">
                <a:latin typeface="Open Sans"/>
                <a:ea typeface="Open Sans"/>
                <a:cs typeface="Open Sans"/>
                <a:sym typeface="Open Sans"/>
              </a:defRPr>
            </a:lvl2pPr>
            <a:lvl3pPr lvl="2">
              <a:spcBef>
                <a:spcPts val="0"/>
              </a:spcBef>
              <a:spcAft>
                <a:spcPts val="0"/>
              </a:spcAft>
              <a:buNone/>
              <a:defRPr sz="3600" b="1">
                <a:latin typeface="Open Sans"/>
                <a:ea typeface="Open Sans"/>
                <a:cs typeface="Open Sans"/>
                <a:sym typeface="Open Sans"/>
              </a:defRPr>
            </a:lvl3pPr>
            <a:lvl4pPr lvl="3">
              <a:spcBef>
                <a:spcPts val="0"/>
              </a:spcBef>
              <a:spcAft>
                <a:spcPts val="0"/>
              </a:spcAft>
              <a:buNone/>
              <a:defRPr sz="3600" b="1">
                <a:latin typeface="Open Sans"/>
                <a:ea typeface="Open Sans"/>
                <a:cs typeface="Open Sans"/>
                <a:sym typeface="Open Sans"/>
              </a:defRPr>
            </a:lvl4pPr>
            <a:lvl5pPr lvl="4">
              <a:spcBef>
                <a:spcPts val="0"/>
              </a:spcBef>
              <a:spcAft>
                <a:spcPts val="0"/>
              </a:spcAft>
              <a:buNone/>
              <a:defRPr sz="3600" b="1">
                <a:latin typeface="Open Sans"/>
                <a:ea typeface="Open Sans"/>
                <a:cs typeface="Open Sans"/>
                <a:sym typeface="Open Sans"/>
              </a:defRPr>
            </a:lvl5pPr>
            <a:lvl6pPr lvl="5">
              <a:spcBef>
                <a:spcPts val="0"/>
              </a:spcBef>
              <a:spcAft>
                <a:spcPts val="0"/>
              </a:spcAft>
              <a:buNone/>
              <a:defRPr sz="3600" b="1">
                <a:latin typeface="Open Sans"/>
                <a:ea typeface="Open Sans"/>
                <a:cs typeface="Open Sans"/>
                <a:sym typeface="Open Sans"/>
              </a:defRPr>
            </a:lvl6pPr>
            <a:lvl7pPr lvl="6">
              <a:spcBef>
                <a:spcPts val="0"/>
              </a:spcBef>
              <a:spcAft>
                <a:spcPts val="0"/>
              </a:spcAft>
              <a:buNone/>
              <a:defRPr sz="3600" b="1">
                <a:latin typeface="Open Sans"/>
                <a:ea typeface="Open Sans"/>
                <a:cs typeface="Open Sans"/>
                <a:sym typeface="Open Sans"/>
              </a:defRPr>
            </a:lvl7pPr>
            <a:lvl8pPr lvl="7">
              <a:spcBef>
                <a:spcPts val="0"/>
              </a:spcBef>
              <a:spcAft>
                <a:spcPts val="0"/>
              </a:spcAft>
              <a:buNone/>
              <a:defRPr sz="3600" b="1">
                <a:latin typeface="Open Sans"/>
                <a:ea typeface="Open Sans"/>
                <a:cs typeface="Open Sans"/>
                <a:sym typeface="Open Sans"/>
              </a:defRPr>
            </a:lvl8pPr>
            <a:lvl9pPr lvl="8">
              <a:spcBef>
                <a:spcPts val="0"/>
              </a:spcBef>
              <a:spcAft>
                <a:spcPts val="0"/>
              </a:spcAft>
              <a:buNone/>
              <a:defRPr sz="3600" b="1">
                <a:latin typeface="Open Sans"/>
                <a:ea typeface="Open Sans"/>
                <a:cs typeface="Open Sans"/>
                <a:sym typeface="Open Sans"/>
              </a:defRPr>
            </a:lvl9pPr>
          </a:lstStyle>
          <a:p>
            <a:endParaRPr/>
          </a:p>
        </p:txBody>
      </p:sp>
      <p:sp>
        <p:nvSpPr>
          <p:cNvPr id="50" name="Google Shape;50;p7"/>
          <p:cNvSpPr txBox="1">
            <a:spLocks noGrp="1"/>
          </p:cNvSpPr>
          <p:nvPr>
            <p:ph type="body" idx="1"/>
          </p:nvPr>
        </p:nvSpPr>
        <p:spPr>
          <a:xfrm>
            <a:off x="318425" y="1349600"/>
            <a:ext cx="9237300" cy="4211400"/>
          </a:xfrm>
          <a:prstGeom prst="rect">
            <a:avLst/>
          </a:prstGeom>
        </p:spPr>
        <p:txBody>
          <a:bodyPr spcFirstLastPara="1" wrap="square" lIns="91425" tIns="91425" rIns="91425" bIns="91425" anchor="t" anchorCtr="0">
            <a:noAutofit/>
          </a:bodyPr>
          <a:lstStyle>
            <a:lvl1pPr marL="457200" lvl="0" indent="-41910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spcBef>
                <a:spcPts val="500"/>
              </a:spcBef>
              <a:spcAft>
                <a:spcPts val="0"/>
              </a:spcAft>
              <a:buSzPts val="2400"/>
              <a:buFont typeface="Open Sans"/>
              <a:buChar char="•"/>
              <a:defRPr>
                <a:latin typeface="Open Sans"/>
                <a:ea typeface="Open Sans"/>
                <a:cs typeface="Open Sans"/>
                <a:sym typeface="Open Sans"/>
              </a:defRPr>
            </a:lvl2pPr>
            <a:lvl3pPr marL="1371600" lvl="2" indent="-355600">
              <a:spcBef>
                <a:spcPts val="500"/>
              </a:spcBef>
              <a:spcAft>
                <a:spcPts val="0"/>
              </a:spcAft>
              <a:buSzPts val="2000"/>
              <a:buFont typeface="Open Sans"/>
              <a:buChar char="•"/>
              <a:defRPr>
                <a:latin typeface="Open Sans"/>
                <a:ea typeface="Open Sans"/>
                <a:cs typeface="Open Sans"/>
                <a:sym typeface="Open Sans"/>
              </a:defRPr>
            </a:lvl3pPr>
            <a:lvl4pPr marL="1828800" lvl="3" indent="-342900">
              <a:spcBef>
                <a:spcPts val="500"/>
              </a:spcBef>
              <a:spcAft>
                <a:spcPts val="0"/>
              </a:spcAft>
              <a:buSzPts val="1800"/>
              <a:buFont typeface="Open Sans"/>
              <a:buChar char="•"/>
              <a:defRPr>
                <a:latin typeface="Open Sans"/>
                <a:ea typeface="Open Sans"/>
                <a:cs typeface="Open Sans"/>
                <a:sym typeface="Open Sans"/>
              </a:defRPr>
            </a:lvl4pPr>
            <a:lvl5pPr marL="2286000" lvl="4" indent="-342900">
              <a:spcBef>
                <a:spcPts val="500"/>
              </a:spcBef>
              <a:spcAft>
                <a:spcPts val="0"/>
              </a:spcAft>
              <a:buSzPts val="1800"/>
              <a:buFont typeface="Open Sans"/>
              <a:buChar char="•"/>
              <a:defRPr>
                <a:latin typeface="Open Sans"/>
                <a:ea typeface="Open Sans"/>
                <a:cs typeface="Open Sans"/>
                <a:sym typeface="Open Sans"/>
              </a:defRPr>
            </a:lvl5pPr>
            <a:lvl6pPr marL="2743200" lvl="5" indent="-342900">
              <a:spcBef>
                <a:spcPts val="500"/>
              </a:spcBef>
              <a:spcAft>
                <a:spcPts val="0"/>
              </a:spcAft>
              <a:buSzPts val="1800"/>
              <a:buFont typeface="Open Sans"/>
              <a:buChar char="•"/>
              <a:defRPr>
                <a:latin typeface="Open Sans"/>
                <a:ea typeface="Open Sans"/>
                <a:cs typeface="Open Sans"/>
                <a:sym typeface="Open Sans"/>
              </a:defRPr>
            </a:lvl6pPr>
            <a:lvl7pPr marL="3200400" lvl="6" indent="-342900">
              <a:spcBef>
                <a:spcPts val="500"/>
              </a:spcBef>
              <a:spcAft>
                <a:spcPts val="0"/>
              </a:spcAft>
              <a:buSzPts val="1800"/>
              <a:buFont typeface="Open Sans"/>
              <a:buChar char="•"/>
              <a:defRPr>
                <a:latin typeface="Open Sans"/>
                <a:ea typeface="Open Sans"/>
                <a:cs typeface="Open Sans"/>
                <a:sym typeface="Open Sans"/>
              </a:defRPr>
            </a:lvl7pPr>
            <a:lvl8pPr marL="3657600" lvl="7" indent="-342900">
              <a:spcBef>
                <a:spcPts val="500"/>
              </a:spcBef>
              <a:spcAft>
                <a:spcPts val="0"/>
              </a:spcAft>
              <a:buSzPts val="1800"/>
              <a:buFont typeface="Open Sans"/>
              <a:buChar char="•"/>
              <a:defRPr>
                <a:latin typeface="Open Sans"/>
                <a:ea typeface="Open Sans"/>
                <a:cs typeface="Open Sans"/>
                <a:sym typeface="Open Sans"/>
              </a:defRPr>
            </a:lvl8pPr>
            <a:lvl9pPr marL="4114800" lvl="8" indent="-34290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Warm Up">
  <p:cSld name="TITLE_1_3_2">
    <p:spTree>
      <p:nvGrpSpPr>
        <p:cNvPr id="1" name="Shape 493"/>
        <p:cNvGrpSpPr/>
        <p:nvPr/>
      </p:nvGrpSpPr>
      <p:grpSpPr>
        <a:xfrm>
          <a:off x="0" y="0"/>
          <a:ext cx="0" cy="0"/>
          <a:chOff x="0" y="0"/>
          <a:chExt cx="0" cy="0"/>
        </a:xfrm>
      </p:grpSpPr>
      <p:sp>
        <p:nvSpPr>
          <p:cNvPr id="494" name="Google Shape;494;p85"/>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5" name="Google Shape;495;p85"/>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496" name="Google Shape;496;p85"/>
          <p:cNvPicPr preferRelativeResize="0"/>
          <p:nvPr/>
        </p:nvPicPr>
        <p:blipFill>
          <a:blip r:embed="rId3">
            <a:alphaModFix/>
          </a:blip>
          <a:stretch>
            <a:fillRect/>
          </a:stretch>
        </p:blipFill>
        <p:spPr>
          <a:xfrm>
            <a:off x="278175" y="327975"/>
            <a:ext cx="995567" cy="979426"/>
          </a:xfrm>
          <a:prstGeom prst="rect">
            <a:avLst/>
          </a:prstGeom>
          <a:noFill/>
          <a:ln>
            <a:noFill/>
          </a:ln>
        </p:spPr>
      </p:pic>
      <p:sp>
        <p:nvSpPr>
          <p:cNvPr id="497" name="Google Shape;497;p85"/>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
        <p:nvSpPr>
          <p:cNvPr id="498" name="Google Shape;498;p85"/>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99" name="Google Shape;499;p85"/>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0" name="Google Shape;500;p85"/>
          <p:cNvPicPr preferRelativeResize="0"/>
          <p:nvPr/>
        </p:nvPicPr>
        <p:blipFill rotWithShape="1">
          <a:blip r:embed="rId4">
            <a:alphaModFix/>
          </a:blip>
          <a:srcRect/>
          <a:stretch/>
        </p:blipFill>
        <p:spPr>
          <a:xfrm>
            <a:off x="10200700" y="740900"/>
            <a:ext cx="1317227" cy="339100"/>
          </a:xfrm>
          <a:prstGeom prst="rect">
            <a:avLst/>
          </a:prstGeom>
          <a:noFill/>
          <a:ln>
            <a:noFill/>
          </a:ln>
        </p:spPr>
      </p:pic>
      <p:pic>
        <p:nvPicPr>
          <p:cNvPr id="501" name="Google Shape;501;p85"/>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502" name="Google Shape;502;p85"/>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Warm</a:t>
            </a:r>
            <a:r>
              <a:rPr lang="en-SG" sz="3000" b="1">
                <a:solidFill>
                  <a:srgbClr val="FFFFFF"/>
                </a:solidFill>
                <a:latin typeface="Open Sans"/>
                <a:ea typeface="Open Sans"/>
                <a:cs typeface="Open Sans"/>
                <a:sym typeface="Open Sans"/>
              </a:rPr>
              <a:t>-</a:t>
            </a:r>
            <a:r>
              <a:rPr lang="en-SG" sz="3000" b="1" i="0" u="none" strike="noStrike" cap="none">
                <a:solidFill>
                  <a:srgbClr val="FFFFFF"/>
                </a:solidFill>
                <a:latin typeface="Open Sans"/>
                <a:ea typeface="Open Sans"/>
                <a:cs typeface="Open Sans"/>
                <a:sym typeface="Open Sans"/>
              </a:rPr>
              <a:t>Up!</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ry it! Answer">
  <p:cSld name="TITLE_1_3_1_2">
    <p:spTree>
      <p:nvGrpSpPr>
        <p:cNvPr id="1" name="Shape 510"/>
        <p:cNvGrpSpPr/>
        <p:nvPr/>
      </p:nvGrpSpPr>
      <p:grpSpPr>
        <a:xfrm>
          <a:off x="0" y="0"/>
          <a:ext cx="0" cy="0"/>
          <a:chOff x="0" y="0"/>
          <a:chExt cx="0" cy="0"/>
        </a:xfrm>
      </p:grpSpPr>
      <p:sp>
        <p:nvSpPr>
          <p:cNvPr id="511" name="Google Shape;511;p87"/>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2" name="Google Shape;512;p87"/>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13" name="Google Shape;513;p87"/>
          <p:cNvPicPr preferRelativeResize="0"/>
          <p:nvPr/>
        </p:nvPicPr>
        <p:blipFill>
          <a:blip r:embed="rId3">
            <a:alphaModFix/>
          </a:blip>
          <a:stretch>
            <a:fillRect/>
          </a:stretch>
        </p:blipFill>
        <p:spPr>
          <a:xfrm>
            <a:off x="310800" y="351425"/>
            <a:ext cx="973398" cy="955975"/>
          </a:xfrm>
          <a:prstGeom prst="rect">
            <a:avLst/>
          </a:prstGeom>
          <a:noFill/>
          <a:ln>
            <a:noFill/>
          </a:ln>
        </p:spPr>
      </p:pic>
      <p:sp>
        <p:nvSpPr>
          <p:cNvPr id="514" name="Google Shape;514;p87"/>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 Answer</a:t>
            </a:r>
            <a:endParaRPr sz="3000" b="1">
              <a:solidFill>
                <a:srgbClr val="FFFFFF"/>
              </a:solidFill>
              <a:latin typeface="Open Sans"/>
              <a:ea typeface="Open Sans"/>
              <a:cs typeface="Open Sans"/>
              <a:sym typeface="Open Sans"/>
            </a:endParaRPr>
          </a:p>
        </p:txBody>
      </p:sp>
      <p:sp>
        <p:nvSpPr>
          <p:cNvPr id="515" name="Google Shape;515;p87"/>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516" name="Google Shape;516;p87"/>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ps">
  <p:cSld name="TITLE_1_3_1_1">
    <p:spTree>
      <p:nvGrpSpPr>
        <p:cNvPr id="1" name="Shape 517"/>
        <p:cNvGrpSpPr/>
        <p:nvPr/>
      </p:nvGrpSpPr>
      <p:grpSpPr>
        <a:xfrm>
          <a:off x="0" y="0"/>
          <a:ext cx="0" cy="0"/>
          <a:chOff x="0" y="0"/>
          <a:chExt cx="0" cy="0"/>
        </a:xfrm>
      </p:grpSpPr>
      <p:sp>
        <p:nvSpPr>
          <p:cNvPr id="518" name="Google Shape;518;p88"/>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9" name="Google Shape;519;p88"/>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20" name="Google Shape;520;p88"/>
          <p:cNvPicPr preferRelativeResize="0"/>
          <p:nvPr/>
        </p:nvPicPr>
        <p:blipFill>
          <a:blip r:embed="rId3">
            <a:alphaModFix/>
          </a:blip>
          <a:stretch>
            <a:fillRect/>
          </a:stretch>
        </p:blipFill>
        <p:spPr>
          <a:xfrm>
            <a:off x="372100" y="370074"/>
            <a:ext cx="851107" cy="864601"/>
          </a:xfrm>
          <a:prstGeom prst="rect">
            <a:avLst/>
          </a:prstGeom>
          <a:noFill/>
          <a:ln>
            <a:noFill/>
          </a:ln>
        </p:spPr>
      </p:pic>
      <p:sp>
        <p:nvSpPr>
          <p:cNvPr id="521" name="Google Shape;521;p88"/>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Tips</a:t>
            </a:r>
            <a:endParaRPr sz="3000" b="1">
              <a:solidFill>
                <a:srgbClr val="FFFFFF"/>
              </a:solidFill>
              <a:latin typeface="Open Sans"/>
              <a:ea typeface="Open Sans"/>
              <a:cs typeface="Open Sans"/>
              <a:sym typeface="Open Sans"/>
            </a:endParaRPr>
          </a:p>
        </p:txBody>
      </p:sp>
      <p:sp>
        <p:nvSpPr>
          <p:cNvPr id="522" name="Google Shape;522;p88"/>
          <p:cNvSpPr txBox="1">
            <a:spLocks noGrp="1"/>
          </p:cNvSpPr>
          <p:nvPr>
            <p:ph type="body" idx="1"/>
          </p:nvPr>
        </p:nvSpPr>
        <p:spPr>
          <a:xfrm>
            <a:off x="509275" y="1401625"/>
            <a:ext cx="11323800" cy="52413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ynthesis">
  <p:cSld name="TITLE_1_3_1_1_1_2">
    <p:spTree>
      <p:nvGrpSpPr>
        <p:cNvPr id="1" name="Shape 523"/>
        <p:cNvGrpSpPr/>
        <p:nvPr/>
      </p:nvGrpSpPr>
      <p:grpSpPr>
        <a:xfrm>
          <a:off x="0" y="0"/>
          <a:ext cx="0" cy="0"/>
          <a:chOff x="0" y="0"/>
          <a:chExt cx="0" cy="0"/>
        </a:xfrm>
      </p:grpSpPr>
      <p:sp>
        <p:nvSpPr>
          <p:cNvPr id="524" name="Google Shape;524;p89"/>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5" name="Google Shape;525;p89"/>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6" name="Google Shape;526;p89"/>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527" name="Google Shape;527;p89"/>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528" name="Google Shape;528;p89"/>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Synthesis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Essential Questions">
  <p:cSld name="TITLE_1_3_1_1_1_3">
    <p:spTree>
      <p:nvGrpSpPr>
        <p:cNvPr id="1" name="Shape 529"/>
        <p:cNvGrpSpPr/>
        <p:nvPr/>
      </p:nvGrpSpPr>
      <p:grpSpPr>
        <a:xfrm>
          <a:off x="0" y="0"/>
          <a:ext cx="0" cy="0"/>
          <a:chOff x="0" y="0"/>
          <a:chExt cx="0" cy="0"/>
        </a:xfrm>
      </p:grpSpPr>
      <p:sp>
        <p:nvSpPr>
          <p:cNvPr id="530" name="Google Shape;530;p90"/>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1" name="Google Shape;531;p90"/>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2" name="Google Shape;532;p90"/>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533" name="Google Shape;533;p90"/>
          <p:cNvPicPr preferRelativeResize="0"/>
          <p:nvPr/>
        </p:nvPicPr>
        <p:blipFill rotWithShape="1">
          <a:blip r:embed="rId3">
            <a:alphaModFix/>
          </a:blip>
          <a:srcRect/>
          <a:stretch/>
        </p:blipFill>
        <p:spPr>
          <a:xfrm>
            <a:off x="424450" y="329424"/>
            <a:ext cx="823803" cy="864599"/>
          </a:xfrm>
          <a:prstGeom prst="rect">
            <a:avLst/>
          </a:prstGeom>
          <a:noFill/>
          <a:ln>
            <a:noFill/>
          </a:ln>
        </p:spPr>
      </p:pic>
      <p:sp>
        <p:nvSpPr>
          <p:cNvPr id="534" name="Google Shape;534;p90"/>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o you understand?">
  <p:cSld name="TITLE_1_3_1_1_1">
    <p:spTree>
      <p:nvGrpSpPr>
        <p:cNvPr id="1" name="Shape 535"/>
        <p:cNvGrpSpPr/>
        <p:nvPr/>
      </p:nvGrpSpPr>
      <p:grpSpPr>
        <a:xfrm>
          <a:off x="0" y="0"/>
          <a:ext cx="0" cy="0"/>
          <a:chOff x="0" y="0"/>
          <a:chExt cx="0" cy="0"/>
        </a:xfrm>
      </p:grpSpPr>
      <p:sp>
        <p:nvSpPr>
          <p:cNvPr id="536" name="Google Shape;536;p91"/>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7" name="Google Shape;537;p91"/>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38" name="Google Shape;538;p91"/>
          <p:cNvPicPr preferRelativeResize="0"/>
          <p:nvPr/>
        </p:nvPicPr>
        <p:blipFill>
          <a:blip r:embed="rId3">
            <a:alphaModFix/>
          </a:blip>
          <a:stretch>
            <a:fillRect/>
          </a:stretch>
        </p:blipFill>
        <p:spPr>
          <a:xfrm>
            <a:off x="301225" y="298175"/>
            <a:ext cx="997975" cy="1009226"/>
          </a:xfrm>
          <a:prstGeom prst="rect">
            <a:avLst/>
          </a:prstGeom>
          <a:noFill/>
          <a:ln>
            <a:noFill/>
          </a:ln>
        </p:spPr>
      </p:pic>
      <p:sp>
        <p:nvSpPr>
          <p:cNvPr id="539" name="Google Shape;539;p91"/>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Essential Question</a:t>
            </a:r>
            <a:endParaRPr sz="3000" b="1">
              <a:solidFill>
                <a:srgbClr val="FFFFFF"/>
              </a:solidFill>
              <a:latin typeface="Open Sans"/>
              <a:ea typeface="Open Sans"/>
              <a:cs typeface="Open Sans"/>
              <a:sym typeface="Open Sans"/>
            </a:endParaRPr>
          </a:p>
        </p:txBody>
      </p:sp>
      <p:sp>
        <p:nvSpPr>
          <p:cNvPr id="540" name="Google Shape;540;p91"/>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Let's Think">
  <p:cSld name="TITLE_1_3_1_1_1_1">
    <p:spTree>
      <p:nvGrpSpPr>
        <p:cNvPr id="1" name="Shape 541"/>
        <p:cNvGrpSpPr/>
        <p:nvPr/>
      </p:nvGrpSpPr>
      <p:grpSpPr>
        <a:xfrm>
          <a:off x="0" y="0"/>
          <a:ext cx="0" cy="0"/>
          <a:chOff x="0" y="0"/>
          <a:chExt cx="0" cy="0"/>
        </a:xfrm>
      </p:grpSpPr>
      <p:sp>
        <p:nvSpPr>
          <p:cNvPr id="542" name="Google Shape;542;p92"/>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3" name="Google Shape;543;p92"/>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44" name="Google Shape;544;p92"/>
          <p:cNvPicPr preferRelativeResize="0"/>
          <p:nvPr/>
        </p:nvPicPr>
        <p:blipFill>
          <a:blip r:embed="rId3">
            <a:alphaModFix/>
          </a:blip>
          <a:stretch>
            <a:fillRect/>
          </a:stretch>
        </p:blipFill>
        <p:spPr>
          <a:xfrm>
            <a:off x="424450" y="329424"/>
            <a:ext cx="823803" cy="864599"/>
          </a:xfrm>
          <a:prstGeom prst="rect">
            <a:avLst/>
          </a:prstGeom>
          <a:noFill/>
          <a:ln>
            <a:noFill/>
          </a:ln>
        </p:spPr>
      </p:pic>
      <p:sp>
        <p:nvSpPr>
          <p:cNvPr id="545" name="Google Shape;545;p92"/>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Synthesis</a:t>
            </a:r>
            <a:endParaRPr sz="3000" b="1">
              <a:solidFill>
                <a:srgbClr val="FFFFFF"/>
              </a:solidFill>
              <a:latin typeface="Open Sans"/>
              <a:ea typeface="Open Sans"/>
              <a:cs typeface="Open Sans"/>
              <a:sym typeface="Open Sans"/>
            </a:endParaRPr>
          </a:p>
        </p:txBody>
      </p:sp>
      <p:sp>
        <p:nvSpPr>
          <p:cNvPr id="546" name="Google Shape;546;p92"/>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Learn about it!">
  <p:cSld name="TITLE_1_3_1_1_1_1_1">
    <p:spTree>
      <p:nvGrpSpPr>
        <p:cNvPr id="1" name="Shape 547"/>
        <p:cNvGrpSpPr/>
        <p:nvPr/>
      </p:nvGrpSpPr>
      <p:grpSpPr>
        <a:xfrm>
          <a:off x="0" y="0"/>
          <a:ext cx="0" cy="0"/>
          <a:chOff x="0" y="0"/>
          <a:chExt cx="0" cy="0"/>
        </a:xfrm>
      </p:grpSpPr>
      <p:sp>
        <p:nvSpPr>
          <p:cNvPr id="548" name="Google Shape;548;p93"/>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9" name="Google Shape;549;p9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50" name="Google Shape;550;p93"/>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551" name="Google Shape;551;p93"/>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Learn about It!</a:t>
            </a:r>
            <a:endParaRPr sz="3000" b="1">
              <a:solidFill>
                <a:srgbClr val="FFFFFF"/>
              </a:solidFill>
              <a:latin typeface="Open Sans"/>
              <a:ea typeface="Open Sans"/>
              <a:cs typeface="Open Sans"/>
              <a:sym typeface="Open Sans"/>
            </a:endParaRPr>
          </a:p>
        </p:txBody>
      </p:sp>
      <p:sp>
        <p:nvSpPr>
          <p:cNvPr id="552" name="Google Shape;552;p93"/>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553" name="Google Shape;553;p93"/>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et's Practice">
  <p:cSld name="TITLE_1_3_1_1_1_1_1_1_2">
    <p:spTree>
      <p:nvGrpSpPr>
        <p:cNvPr id="1" name="Shape 554"/>
        <p:cNvGrpSpPr/>
        <p:nvPr/>
      </p:nvGrpSpPr>
      <p:grpSpPr>
        <a:xfrm>
          <a:off x="0" y="0"/>
          <a:ext cx="0" cy="0"/>
          <a:chOff x="0" y="0"/>
          <a:chExt cx="0" cy="0"/>
        </a:xfrm>
      </p:grpSpPr>
      <p:sp>
        <p:nvSpPr>
          <p:cNvPr id="555" name="Google Shape;555;p94"/>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556" name="Google Shape;556;p94"/>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57" name="Google Shape;557;p94"/>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8" name="Google Shape;558;p94"/>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559" name="Google Shape;559;p94"/>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560" name="Google Shape;560;p94"/>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Let’s Practice!</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Guide Questions">
  <p:cSld name="TITLE_1_3_1_1_1_1_1_1">
    <p:spTree>
      <p:nvGrpSpPr>
        <p:cNvPr id="1" name="Shape 561"/>
        <p:cNvGrpSpPr/>
        <p:nvPr/>
      </p:nvGrpSpPr>
      <p:grpSpPr>
        <a:xfrm>
          <a:off x="0" y="0"/>
          <a:ext cx="0" cy="0"/>
          <a:chOff x="0" y="0"/>
          <a:chExt cx="0" cy="0"/>
        </a:xfrm>
      </p:grpSpPr>
      <p:sp>
        <p:nvSpPr>
          <p:cNvPr id="562" name="Google Shape;562;p95"/>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563" name="Google Shape;563;p95"/>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64" name="Google Shape;564;p95"/>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5" name="Google Shape;565;p95"/>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566" name="Google Shape;566;p95"/>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567" name="Google Shape;567;p95"/>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Guide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eypoints">
  <p:cSld name="TITLE_1">
    <p:spTree>
      <p:nvGrpSpPr>
        <p:cNvPr id="1" name="Shape 51"/>
        <p:cNvGrpSpPr/>
        <p:nvPr/>
      </p:nvGrpSpPr>
      <p:grpSpPr>
        <a:xfrm>
          <a:off x="0" y="0"/>
          <a:ext cx="0" cy="0"/>
          <a:chOff x="0" y="0"/>
          <a:chExt cx="0" cy="0"/>
        </a:xfrm>
      </p:grpSpPr>
      <p:sp>
        <p:nvSpPr>
          <p:cNvPr id="52" name="Google Shape;52;p8"/>
          <p:cNvSpPr/>
          <p:nvPr/>
        </p:nvSpPr>
        <p:spPr>
          <a:xfrm flipH="1">
            <a:off x="0" y="0"/>
            <a:ext cx="12192000" cy="1307400"/>
          </a:xfrm>
          <a:prstGeom prst="rect">
            <a:avLst/>
          </a:prstGeom>
          <a:solidFill>
            <a:srgbClr val="DD7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8"/>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4" name="Google Shape;54;p8"/>
          <p:cNvPicPr preferRelativeResize="0"/>
          <p:nvPr/>
        </p:nvPicPr>
        <p:blipFill>
          <a:blip r:embed="rId3">
            <a:alphaModFix/>
          </a:blip>
          <a:stretch>
            <a:fillRect/>
          </a:stretch>
        </p:blipFill>
        <p:spPr>
          <a:xfrm>
            <a:off x="196950" y="211850"/>
            <a:ext cx="1017724" cy="1095500"/>
          </a:xfrm>
          <a:prstGeom prst="rect">
            <a:avLst/>
          </a:prstGeom>
          <a:noFill/>
          <a:ln>
            <a:noFill/>
          </a:ln>
        </p:spPr>
      </p:pic>
      <p:sp>
        <p:nvSpPr>
          <p:cNvPr id="55" name="Google Shape;55;p8"/>
          <p:cNvSpPr txBox="1"/>
          <p:nvPr/>
        </p:nvSpPr>
        <p:spPr>
          <a:xfrm>
            <a:off x="9559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Key Points</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hallenge Yourself">
  <p:cSld name="TITLE_1_3_1_1_1_1_1_1_3">
    <p:spTree>
      <p:nvGrpSpPr>
        <p:cNvPr id="1" name="Shape 568"/>
        <p:cNvGrpSpPr/>
        <p:nvPr/>
      </p:nvGrpSpPr>
      <p:grpSpPr>
        <a:xfrm>
          <a:off x="0" y="0"/>
          <a:ext cx="0" cy="0"/>
          <a:chOff x="0" y="0"/>
          <a:chExt cx="0" cy="0"/>
        </a:xfrm>
      </p:grpSpPr>
      <p:sp>
        <p:nvSpPr>
          <p:cNvPr id="569" name="Google Shape;569;p96"/>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0" name="Google Shape;570;p96"/>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71" name="Google Shape;571;p96"/>
          <p:cNvPicPr preferRelativeResize="0"/>
          <p:nvPr/>
        </p:nvPicPr>
        <p:blipFill>
          <a:blip r:embed="rId3">
            <a:alphaModFix/>
          </a:blip>
          <a:stretch>
            <a:fillRect/>
          </a:stretch>
        </p:blipFill>
        <p:spPr>
          <a:xfrm>
            <a:off x="394226" y="370325"/>
            <a:ext cx="894032" cy="864600"/>
          </a:xfrm>
          <a:prstGeom prst="rect">
            <a:avLst/>
          </a:prstGeom>
          <a:noFill/>
          <a:ln>
            <a:noFill/>
          </a:ln>
        </p:spPr>
      </p:pic>
      <p:sp>
        <p:nvSpPr>
          <p:cNvPr id="572" name="Google Shape;572;p96"/>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Challenge Yourself</a:t>
            </a:r>
            <a:endParaRPr sz="3000" b="1">
              <a:solidFill>
                <a:srgbClr val="FFFFFF"/>
              </a:solidFill>
              <a:latin typeface="Open Sans"/>
              <a:ea typeface="Open Sans"/>
              <a:cs typeface="Open Sans"/>
              <a:sym typeface="Open Sans"/>
            </a:endParaRPr>
          </a:p>
        </p:txBody>
      </p:sp>
      <p:sp>
        <p:nvSpPr>
          <p:cNvPr id="573" name="Google Shape;573;p96"/>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574" name="Google Shape;574;p96"/>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heck Your Understanding">
  <p:cSld name="TITLE_1_3_1_1_1_1_1_1_1">
    <p:spTree>
      <p:nvGrpSpPr>
        <p:cNvPr id="1" name="Shape 575"/>
        <p:cNvGrpSpPr/>
        <p:nvPr/>
      </p:nvGrpSpPr>
      <p:grpSpPr>
        <a:xfrm>
          <a:off x="0" y="0"/>
          <a:ext cx="0" cy="0"/>
          <a:chOff x="0" y="0"/>
          <a:chExt cx="0" cy="0"/>
        </a:xfrm>
      </p:grpSpPr>
      <p:sp>
        <p:nvSpPr>
          <p:cNvPr id="576" name="Google Shape;576;p9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77" name="Google Shape;577;p97"/>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78" name="Google Shape;578;p97"/>
          <p:cNvPicPr preferRelativeResize="0"/>
          <p:nvPr/>
        </p:nvPicPr>
        <p:blipFill>
          <a:blip r:embed="rId3">
            <a:alphaModFix/>
          </a:blip>
          <a:stretch>
            <a:fillRect/>
          </a:stretch>
        </p:blipFill>
        <p:spPr>
          <a:xfrm>
            <a:off x="394226" y="370325"/>
            <a:ext cx="894032" cy="864600"/>
          </a:xfrm>
          <a:prstGeom prst="rect">
            <a:avLst/>
          </a:prstGeom>
          <a:noFill/>
          <a:ln>
            <a:noFill/>
          </a:ln>
        </p:spPr>
      </p:pic>
      <p:sp>
        <p:nvSpPr>
          <p:cNvPr id="579" name="Google Shape;579;p97"/>
          <p:cNvSpPr txBox="1"/>
          <p:nvPr/>
        </p:nvSpPr>
        <p:spPr>
          <a:xfrm>
            <a:off x="1184501" y="537025"/>
            <a:ext cx="61056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Check Your Understanding</a:t>
            </a:r>
            <a:endParaRPr sz="3000" b="1">
              <a:solidFill>
                <a:srgbClr val="FFFFFF"/>
              </a:solidFill>
              <a:latin typeface="Open Sans"/>
              <a:ea typeface="Open Sans"/>
              <a:cs typeface="Open Sans"/>
              <a:sym typeface="Open Sans"/>
            </a:endParaRPr>
          </a:p>
        </p:txBody>
      </p:sp>
      <p:sp>
        <p:nvSpPr>
          <p:cNvPr id="580" name="Google Shape;580;p97"/>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581" name="Google Shape;581;p97"/>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hoto Credits">
  <p:cSld name="TITLE_1_3_1_1_1_1_1_2">
    <p:spTree>
      <p:nvGrpSpPr>
        <p:cNvPr id="1" name="Shape 582"/>
        <p:cNvGrpSpPr/>
        <p:nvPr/>
      </p:nvGrpSpPr>
      <p:grpSpPr>
        <a:xfrm>
          <a:off x="0" y="0"/>
          <a:ext cx="0" cy="0"/>
          <a:chOff x="0" y="0"/>
          <a:chExt cx="0" cy="0"/>
        </a:xfrm>
      </p:grpSpPr>
      <p:sp>
        <p:nvSpPr>
          <p:cNvPr id="583" name="Google Shape;583;p98"/>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4" name="Google Shape;584;p98"/>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85" name="Google Shape;585;p98"/>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586" name="Google Shape;586;p98"/>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Photo Credits</a:t>
            </a:r>
            <a:endParaRPr sz="3000" b="1">
              <a:solidFill>
                <a:srgbClr val="FFFFFF"/>
              </a:solidFill>
              <a:latin typeface="Open Sans"/>
              <a:ea typeface="Open Sans"/>
              <a:cs typeface="Open Sans"/>
              <a:sym typeface="Open Sans"/>
            </a:endParaRPr>
          </a:p>
        </p:txBody>
      </p:sp>
      <p:sp>
        <p:nvSpPr>
          <p:cNvPr id="587" name="Google Shape;587;p98"/>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Photo Credit">
  <p:cSld name="TITLE_1_3_1_1_1_1_1_2_2">
    <p:spTree>
      <p:nvGrpSpPr>
        <p:cNvPr id="1" name="Shape 588"/>
        <p:cNvGrpSpPr/>
        <p:nvPr/>
      </p:nvGrpSpPr>
      <p:grpSpPr>
        <a:xfrm>
          <a:off x="0" y="0"/>
          <a:ext cx="0" cy="0"/>
          <a:chOff x="0" y="0"/>
          <a:chExt cx="0" cy="0"/>
        </a:xfrm>
      </p:grpSpPr>
      <p:sp>
        <p:nvSpPr>
          <p:cNvPr id="589" name="Google Shape;589;p99"/>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0" name="Google Shape;590;p99"/>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91" name="Google Shape;591;p99"/>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592" name="Google Shape;592;p99"/>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Photo Credit</a:t>
            </a:r>
            <a:endParaRPr sz="3000" b="1">
              <a:solidFill>
                <a:srgbClr val="FFFFFF"/>
              </a:solidFill>
              <a:latin typeface="Open Sans"/>
              <a:ea typeface="Open Sans"/>
              <a:cs typeface="Open Sans"/>
              <a:sym typeface="Open Sans"/>
            </a:endParaRPr>
          </a:p>
        </p:txBody>
      </p:sp>
      <p:sp>
        <p:nvSpPr>
          <p:cNvPr id="593" name="Google Shape;593;p99"/>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References">
  <p:cSld name="TITLE_1_3_1_1_1_1_1_2_1">
    <p:spTree>
      <p:nvGrpSpPr>
        <p:cNvPr id="1" name="Shape 594"/>
        <p:cNvGrpSpPr/>
        <p:nvPr/>
      </p:nvGrpSpPr>
      <p:grpSpPr>
        <a:xfrm>
          <a:off x="0" y="0"/>
          <a:ext cx="0" cy="0"/>
          <a:chOff x="0" y="0"/>
          <a:chExt cx="0" cy="0"/>
        </a:xfrm>
      </p:grpSpPr>
      <p:sp>
        <p:nvSpPr>
          <p:cNvPr id="595" name="Google Shape;595;p100"/>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6" name="Google Shape;596;p100"/>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97" name="Google Shape;597;p100"/>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598" name="Google Shape;598;p100"/>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Bibliography</a:t>
            </a:r>
            <a:endParaRPr sz="3000" b="1">
              <a:solidFill>
                <a:srgbClr val="FFFFFF"/>
              </a:solidFill>
              <a:latin typeface="Open Sans"/>
              <a:ea typeface="Open Sans"/>
              <a:cs typeface="Open Sans"/>
              <a:sym typeface="Open Sans"/>
            </a:endParaRPr>
          </a:p>
        </p:txBody>
      </p:sp>
      <p:sp>
        <p:nvSpPr>
          <p:cNvPr id="599" name="Google Shape;599;p100"/>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ipper side">
  <p:cSld name="TITLE_1_3_1_1_1_1_1_1_1_1">
    <p:spTree>
      <p:nvGrpSpPr>
        <p:cNvPr id="1" name="Shape 600"/>
        <p:cNvGrpSpPr/>
        <p:nvPr/>
      </p:nvGrpSpPr>
      <p:grpSpPr>
        <a:xfrm>
          <a:off x="0" y="0"/>
          <a:ext cx="0" cy="0"/>
          <a:chOff x="0" y="0"/>
          <a:chExt cx="0" cy="0"/>
        </a:xfrm>
      </p:grpSpPr>
      <p:sp>
        <p:nvSpPr>
          <p:cNvPr id="601" name="Google Shape;601;p101"/>
          <p:cNvSpPr/>
          <p:nvPr/>
        </p:nvSpPr>
        <p:spPr>
          <a:xfrm flipH="1">
            <a:off x="10438200" y="0"/>
            <a:ext cx="1753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2" name="Google Shape;602;p101"/>
          <p:cNvPicPr preferRelativeResize="0"/>
          <p:nvPr/>
        </p:nvPicPr>
        <p:blipFill>
          <a:blip r:embed="rId2">
            <a:alphaModFix/>
          </a:blip>
          <a:stretch>
            <a:fillRect/>
          </a:stretch>
        </p:blipFill>
        <p:spPr>
          <a:xfrm>
            <a:off x="10656475" y="5945405"/>
            <a:ext cx="1317227" cy="339100"/>
          </a:xfrm>
          <a:prstGeom prst="rect">
            <a:avLst/>
          </a:prstGeom>
          <a:noFill/>
          <a:ln>
            <a:noFill/>
          </a:ln>
        </p:spPr>
      </p:pic>
      <p:sp>
        <p:nvSpPr>
          <p:cNvPr id="603" name="Google Shape;603;p101"/>
          <p:cNvSpPr txBox="1">
            <a:spLocks noGrp="1"/>
          </p:cNvSpPr>
          <p:nvPr>
            <p:ph type="body" idx="1"/>
          </p:nvPr>
        </p:nvSpPr>
        <p:spPr>
          <a:xfrm>
            <a:off x="534725" y="1362375"/>
            <a:ext cx="9525300" cy="52167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604" name="Google Shape;604;p101"/>
          <p:cNvSpPr txBox="1">
            <a:spLocks noGrp="1"/>
          </p:cNvSpPr>
          <p:nvPr>
            <p:ph type="title"/>
          </p:nvPr>
        </p:nvSpPr>
        <p:spPr>
          <a:xfrm>
            <a:off x="534725" y="382875"/>
            <a:ext cx="95682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Reminder">
  <p:cSld name="TITLE_1_3_1_1_1_1_1_1_1_1_1_2">
    <p:spTree>
      <p:nvGrpSpPr>
        <p:cNvPr id="1" name="Shape 605"/>
        <p:cNvGrpSpPr/>
        <p:nvPr/>
      </p:nvGrpSpPr>
      <p:grpSpPr>
        <a:xfrm>
          <a:off x="0" y="0"/>
          <a:ext cx="0" cy="0"/>
          <a:chOff x="0" y="0"/>
          <a:chExt cx="0" cy="0"/>
        </a:xfrm>
      </p:grpSpPr>
      <p:sp>
        <p:nvSpPr>
          <p:cNvPr id="606" name="Google Shape;606;p102"/>
          <p:cNvSpPr/>
          <p:nvPr/>
        </p:nvSpPr>
        <p:spPr>
          <a:xfrm flipH="1">
            <a:off x="0" y="0"/>
            <a:ext cx="121920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7" name="Google Shape;607;p102"/>
          <p:cNvPicPr preferRelativeResize="0"/>
          <p:nvPr/>
        </p:nvPicPr>
        <p:blipFill>
          <a:blip r:embed="rId2">
            <a:alphaModFix/>
          </a:blip>
          <a:stretch>
            <a:fillRect/>
          </a:stretch>
        </p:blipFill>
        <p:spPr>
          <a:xfrm>
            <a:off x="10504075" y="6097805"/>
            <a:ext cx="1317227" cy="339100"/>
          </a:xfrm>
          <a:prstGeom prst="rect">
            <a:avLst/>
          </a:prstGeom>
          <a:noFill/>
          <a:ln>
            <a:noFill/>
          </a:ln>
        </p:spPr>
      </p:pic>
      <p:sp>
        <p:nvSpPr>
          <p:cNvPr id="608" name="Google Shape;608;p102"/>
          <p:cNvSpPr txBox="1">
            <a:spLocks noGrp="1"/>
          </p:cNvSpPr>
          <p:nvPr>
            <p:ph type="title"/>
          </p:nvPr>
        </p:nvSpPr>
        <p:spPr>
          <a:xfrm>
            <a:off x="534725" y="382875"/>
            <a:ext cx="11196600" cy="5369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b="1">
                <a:solidFill>
                  <a:srgbClr val="FFFFFF"/>
                </a:solidFill>
                <a:latin typeface="Open Sans"/>
                <a:ea typeface="Open Sans"/>
                <a:cs typeface="Open Sans"/>
                <a:sym typeface="Open Sans"/>
              </a:defRPr>
            </a:lvl1pPr>
            <a:lvl2pPr lvl="1" algn="ctr" rtl="0">
              <a:spcBef>
                <a:spcPts val="0"/>
              </a:spcBef>
              <a:spcAft>
                <a:spcPts val="0"/>
              </a:spcAft>
              <a:buNone/>
              <a:defRPr>
                <a:solidFill>
                  <a:srgbClr val="FFFFFF"/>
                </a:solidFill>
              </a:defRPr>
            </a:lvl2pPr>
            <a:lvl3pPr lvl="2" algn="ctr" rtl="0">
              <a:spcBef>
                <a:spcPts val="0"/>
              </a:spcBef>
              <a:spcAft>
                <a:spcPts val="0"/>
              </a:spcAft>
              <a:buNone/>
              <a:defRPr>
                <a:solidFill>
                  <a:srgbClr val="FFFFFF"/>
                </a:solidFill>
              </a:defRPr>
            </a:lvl3pPr>
            <a:lvl4pPr lvl="3" algn="ctr" rtl="0">
              <a:spcBef>
                <a:spcPts val="0"/>
              </a:spcBef>
              <a:spcAft>
                <a:spcPts val="0"/>
              </a:spcAft>
              <a:buNone/>
              <a:defRPr>
                <a:solidFill>
                  <a:srgbClr val="FFFFFF"/>
                </a:solidFill>
              </a:defRPr>
            </a:lvl4pPr>
            <a:lvl5pPr lvl="4" algn="ctr" rtl="0">
              <a:spcBef>
                <a:spcPts val="0"/>
              </a:spcBef>
              <a:spcAft>
                <a:spcPts val="0"/>
              </a:spcAft>
              <a:buNone/>
              <a:defRPr>
                <a:solidFill>
                  <a:srgbClr val="FFFFFF"/>
                </a:solidFill>
              </a:defRPr>
            </a:lvl5pPr>
            <a:lvl6pPr lvl="5" algn="ctr" rtl="0">
              <a:spcBef>
                <a:spcPts val="0"/>
              </a:spcBef>
              <a:spcAft>
                <a:spcPts val="0"/>
              </a:spcAft>
              <a:buNone/>
              <a:defRPr>
                <a:solidFill>
                  <a:srgbClr val="FFFFFF"/>
                </a:solidFill>
              </a:defRPr>
            </a:lvl6pPr>
            <a:lvl7pPr lvl="6" algn="ctr" rtl="0">
              <a:spcBef>
                <a:spcPts val="0"/>
              </a:spcBef>
              <a:spcAft>
                <a:spcPts val="0"/>
              </a:spcAft>
              <a:buNone/>
              <a:defRPr>
                <a:solidFill>
                  <a:srgbClr val="FFFFFF"/>
                </a:solidFill>
              </a:defRPr>
            </a:lvl7pPr>
            <a:lvl8pPr lvl="7" algn="ctr" rtl="0">
              <a:spcBef>
                <a:spcPts val="0"/>
              </a:spcBef>
              <a:spcAft>
                <a:spcPts val="0"/>
              </a:spcAft>
              <a:buNone/>
              <a:defRPr>
                <a:solidFill>
                  <a:srgbClr val="FFFFFF"/>
                </a:solidFill>
              </a:defRPr>
            </a:lvl8pPr>
            <a:lvl9pPr lvl="8" algn="ctr"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Introduction Slides - Photo on the Right (25:75)">
  <p:cSld name="TITLE_1_3_1_1_1_1_1_1_1_1_1_1_1_1_1_2_1">
    <p:spTree>
      <p:nvGrpSpPr>
        <p:cNvPr id="1" name="Shape 609"/>
        <p:cNvGrpSpPr/>
        <p:nvPr/>
      </p:nvGrpSpPr>
      <p:grpSpPr>
        <a:xfrm>
          <a:off x="0" y="0"/>
          <a:ext cx="0" cy="0"/>
          <a:chOff x="0" y="0"/>
          <a:chExt cx="0" cy="0"/>
        </a:xfrm>
      </p:grpSpPr>
      <p:sp>
        <p:nvSpPr>
          <p:cNvPr id="610" name="Google Shape;610;p103"/>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1" name="Google Shape;611;p103"/>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12" name="Google Shape;612;p103"/>
          <p:cNvSpPr txBox="1">
            <a:spLocks noGrp="1"/>
          </p:cNvSpPr>
          <p:nvPr>
            <p:ph type="body" idx="1"/>
          </p:nvPr>
        </p:nvSpPr>
        <p:spPr>
          <a:xfrm>
            <a:off x="424027" y="355325"/>
            <a:ext cx="8046000" cy="45324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Introduction Slides - Photo on the Left (25:75)">
  <p:cSld name="TITLE_1_3_1_1_1_1_1_1_1_1_1_1_1_1_1_2">
    <p:spTree>
      <p:nvGrpSpPr>
        <p:cNvPr id="1" name="Shape 613"/>
        <p:cNvGrpSpPr/>
        <p:nvPr/>
      </p:nvGrpSpPr>
      <p:grpSpPr>
        <a:xfrm>
          <a:off x="0" y="0"/>
          <a:ext cx="0" cy="0"/>
          <a:chOff x="0" y="0"/>
          <a:chExt cx="0" cy="0"/>
        </a:xfrm>
      </p:grpSpPr>
      <p:sp>
        <p:nvSpPr>
          <p:cNvPr id="614" name="Google Shape;614;p104"/>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5" name="Google Shape;615;p104"/>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16" name="Google Shape;616;p104"/>
          <p:cNvSpPr txBox="1">
            <a:spLocks noGrp="1"/>
          </p:cNvSpPr>
          <p:nvPr>
            <p:ph type="body" idx="1"/>
          </p:nvPr>
        </p:nvSpPr>
        <p:spPr>
          <a:xfrm>
            <a:off x="3775300" y="355325"/>
            <a:ext cx="8046000" cy="45324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Introduction Slides - Photo on the left (75:25)">
  <p:cSld name="TITLE_1_3_1_1_1_1_1_1_1_1_1_1_1_1_1">
    <p:spTree>
      <p:nvGrpSpPr>
        <p:cNvPr id="1" name="Shape 617"/>
        <p:cNvGrpSpPr/>
        <p:nvPr/>
      </p:nvGrpSpPr>
      <p:grpSpPr>
        <a:xfrm>
          <a:off x="0" y="0"/>
          <a:ext cx="0" cy="0"/>
          <a:chOff x="0" y="0"/>
          <a:chExt cx="0" cy="0"/>
        </a:xfrm>
      </p:grpSpPr>
      <p:sp>
        <p:nvSpPr>
          <p:cNvPr id="618" name="Google Shape;618;p105"/>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9" name="Google Shape;619;p105"/>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20" name="Google Shape;620;p105"/>
          <p:cNvSpPr txBox="1">
            <a:spLocks noGrp="1"/>
          </p:cNvSpPr>
          <p:nvPr>
            <p:ph type="body" idx="1"/>
          </p:nvPr>
        </p:nvSpPr>
        <p:spPr>
          <a:xfrm>
            <a:off x="8394400" y="1306225"/>
            <a:ext cx="3426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y it!">
  <p:cSld name="TITLE_1_3">
    <p:spTree>
      <p:nvGrpSpPr>
        <p:cNvPr id="1" name="Shape 56"/>
        <p:cNvGrpSpPr/>
        <p:nvPr/>
      </p:nvGrpSpPr>
      <p:grpSpPr>
        <a:xfrm>
          <a:off x="0" y="0"/>
          <a:ext cx="0" cy="0"/>
          <a:chOff x="0" y="0"/>
          <a:chExt cx="0" cy="0"/>
        </a:xfrm>
      </p:grpSpPr>
      <p:sp>
        <p:nvSpPr>
          <p:cNvPr id="57" name="Google Shape;57;p9"/>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9"/>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59" name="Google Shape;59;p9"/>
          <p:cNvPicPr preferRelativeResize="0"/>
          <p:nvPr/>
        </p:nvPicPr>
        <p:blipFill>
          <a:blip r:embed="rId3">
            <a:alphaModFix/>
          </a:blip>
          <a:stretch>
            <a:fillRect/>
          </a:stretch>
        </p:blipFill>
        <p:spPr>
          <a:xfrm>
            <a:off x="278175" y="327975"/>
            <a:ext cx="995567" cy="979426"/>
          </a:xfrm>
          <a:prstGeom prst="rect">
            <a:avLst/>
          </a:prstGeom>
          <a:noFill/>
          <a:ln>
            <a:noFill/>
          </a:ln>
        </p:spPr>
      </p:pic>
      <p:sp>
        <p:nvSpPr>
          <p:cNvPr id="60" name="Google Shape;60;p9"/>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
        <p:nvSpPr>
          <p:cNvPr id="61" name="Google Shape;61;p9"/>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a:spcBef>
                <a:spcPts val="0"/>
              </a:spcBef>
              <a:spcAft>
                <a:spcPts val="0"/>
              </a:spcAft>
              <a:buNone/>
              <a:defRPr sz="3600" b="1">
                <a:latin typeface="Open Sans"/>
                <a:ea typeface="Open Sans"/>
                <a:cs typeface="Open Sans"/>
                <a:sym typeface="Open San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Introduction Slides - Photo on the Right (75:25)">
  <p:cSld name="TITLE_1_3_1_1_1_1_1_1_1_1_1_1_1_1_1_1">
    <p:spTree>
      <p:nvGrpSpPr>
        <p:cNvPr id="1" name="Shape 621"/>
        <p:cNvGrpSpPr/>
        <p:nvPr/>
      </p:nvGrpSpPr>
      <p:grpSpPr>
        <a:xfrm>
          <a:off x="0" y="0"/>
          <a:ext cx="0" cy="0"/>
          <a:chOff x="0" y="0"/>
          <a:chExt cx="0" cy="0"/>
        </a:xfrm>
      </p:grpSpPr>
      <p:sp>
        <p:nvSpPr>
          <p:cNvPr id="622" name="Google Shape;622;p106"/>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3" name="Google Shape;623;p106"/>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24" name="Google Shape;624;p106"/>
          <p:cNvSpPr txBox="1">
            <a:spLocks noGrp="1"/>
          </p:cNvSpPr>
          <p:nvPr>
            <p:ph type="body" idx="1"/>
          </p:nvPr>
        </p:nvSpPr>
        <p:spPr>
          <a:xfrm>
            <a:off x="501485" y="1272900"/>
            <a:ext cx="3426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photo left">
  <p:cSld name="TITLE_1_3_1_1_1_1_1_1_1_1_1_1_1_1">
    <p:spTree>
      <p:nvGrpSpPr>
        <p:cNvPr id="1" name="Shape 625"/>
        <p:cNvGrpSpPr/>
        <p:nvPr/>
      </p:nvGrpSpPr>
      <p:grpSpPr>
        <a:xfrm>
          <a:off x="0" y="0"/>
          <a:ext cx="0" cy="0"/>
          <a:chOff x="0" y="0"/>
          <a:chExt cx="0" cy="0"/>
        </a:xfrm>
      </p:grpSpPr>
      <p:sp>
        <p:nvSpPr>
          <p:cNvPr id="626" name="Google Shape;626;p107"/>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7" name="Google Shape;627;p107"/>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28" name="Google Shape;628;p107"/>
          <p:cNvSpPr txBox="1">
            <a:spLocks noGrp="1"/>
          </p:cNvSpPr>
          <p:nvPr>
            <p:ph type="body" idx="1"/>
          </p:nvPr>
        </p:nvSpPr>
        <p:spPr>
          <a:xfrm>
            <a:off x="5937400" y="1272900"/>
            <a:ext cx="5883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photo right">
  <p:cSld name="TITLE_1_3_1_1_1_1_1_1_1_1_1_1_1">
    <p:spTree>
      <p:nvGrpSpPr>
        <p:cNvPr id="1" name="Shape 629"/>
        <p:cNvGrpSpPr/>
        <p:nvPr/>
      </p:nvGrpSpPr>
      <p:grpSpPr>
        <a:xfrm>
          <a:off x="0" y="0"/>
          <a:ext cx="0" cy="0"/>
          <a:chOff x="0" y="0"/>
          <a:chExt cx="0" cy="0"/>
        </a:xfrm>
      </p:grpSpPr>
      <p:sp>
        <p:nvSpPr>
          <p:cNvPr id="630" name="Google Shape;630;p108"/>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1" name="Google Shape;631;p108"/>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32" name="Google Shape;632;p108"/>
          <p:cNvSpPr txBox="1">
            <a:spLocks noGrp="1"/>
          </p:cNvSpPr>
          <p:nvPr>
            <p:ph type="body" idx="1"/>
          </p:nvPr>
        </p:nvSpPr>
        <p:spPr>
          <a:xfrm>
            <a:off x="534725" y="1261800"/>
            <a:ext cx="5883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Introduction Slides - Landscape Photo with Text Above">
  <p:cSld name="TITLE_1_3_1_1_1_1_1_1_1_1_1_1_1_2_1">
    <p:spTree>
      <p:nvGrpSpPr>
        <p:cNvPr id="1" name="Shape 633"/>
        <p:cNvGrpSpPr/>
        <p:nvPr/>
      </p:nvGrpSpPr>
      <p:grpSpPr>
        <a:xfrm>
          <a:off x="0" y="0"/>
          <a:ext cx="0" cy="0"/>
          <a:chOff x="0" y="0"/>
          <a:chExt cx="0" cy="0"/>
        </a:xfrm>
      </p:grpSpPr>
      <p:sp>
        <p:nvSpPr>
          <p:cNvPr id="634" name="Google Shape;634;p109"/>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5" name="Google Shape;635;p109"/>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36" name="Google Shape;636;p109"/>
          <p:cNvSpPr txBox="1">
            <a:spLocks noGrp="1"/>
          </p:cNvSpPr>
          <p:nvPr>
            <p:ph type="body" idx="1"/>
          </p:nvPr>
        </p:nvSpPr>
        <p:spPr>
          <a:xfrm>
            <a:off x="534725" y="271221"/>
            <a:ext cx="11286600" cy="15456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ntroduction Slides - Landscape Photo with Text Below">
  <p:cSld name="TITLE_1_3_1_1_1_1_1_1_1_1_1_1_1_2">
    <p:spTree>
      <p:nvGrpSpPr>
        <p:cNvPr id="1" name="Shape 637"/>
        <p:cNvGrpSpPr/>
        <p:nvPr/>
      </p:nvGrpSpPr>
      <p:grpSpPr>
        <a:xfrm>
          <a:off x="0" y="0"/>
          <a:ext cx="0" cy="0"/>
          <a:chOff x="0" y="0"/>
          <a:chExt cx="0" cy="0"/>
        </a:xfrm>
      </p:grpSpPr>
      <p:sp>
        <p:nvSpPr>
          <p:cNvPr id="638" name="Google Shape;638;p110"/>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9" name="Google Shape;639;p110"/>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640" name="Google Shape;640;p110"/>
          <p:cNvSpPr txBox="1">
            <a:spLocks noGrp="1"/>
          </p:cNvSpPr>
          <p:nvPr>
            <p:ph type="body" idx="1"/>
          </p:nvPr>
        </p:nvSpPr>
        <p:spPr>
          <a:xfrm>
            <a:off x="534725" y="4397125"/>
            <a:ext cx="11286600" cy="15456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ntroduction Slides - Text only">
  <p:cSld name="CUSTOM_60">
    <p:spTree>
      <p:nvGrpSpPr>
        <p:cNvPr id="1" name="Shape 646"/>
        <p:cNvGrpSpPr/>
        <p:nvPr/>
      </p:nvGrpSpPr>
      <p:grpSpPr>
        <a:xfrm>
          <a:off x="0" y="0"/>
          <a:ext cx="0" cy="0"/>
          <a:chOff x="0" y="0"/>
          <a:chExt cx="0" cy="0"/>
        </a:xfrm>
      </p:grpSpPr>
      <p:sp>
        <p:nvSpPr>
          <p:cNvPr id="647" name="Google Shape;647;p112"/>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3200" b="1">
              <a:latin typeface="Open Sans"/>
              <a:ea typeface="Open Sans"/>
              <a:cs typeface="Open Sans"/>
              <a:sym typeface="Open Sans"/>
            </a:endParaRPr>
          </a:p>
        </p:txBody>
      </p:sp>
      <p:cxnSp>
        <p:nvCxnSpPr>
          <p:cNvPr id="648" name="Google Shape;648;p112"/>
          <p:cNvCxnSpPr/>
          <p:nvPr/>
        </p:nvCxnSpPr>
        <p:spPr>
          <a:xfrm>
            <a:off x="659400" y="1677433"/>
            <a:ext cx="901500" cy="0"/>
          </a:xfrm>
          <a:prstGeom prst="straightConnector1">
            <a:avLst/>
          </a:prstGeom>
          <a:noFill/>
          <a:ln w="76200" cap="flat" cmpd="sng">
            <a:solidFill>
              <a:srgbClr val="00C2C9"/>
            </a:solidFill>
            <a:prstDash val="solid"/>
            <a:round/>
            <a:headEnd type="none" w="med" len="med"/>
            <a:tailEnd type="none" w="med" len="med"/>
          </a:ln>
        </p:spPr>
      </p:cxnSp>
      <p:pic>
        <p:nvPicPr>
          <p:cNvPr id="649" name="Google Shape;649;p112"/>
          <p:cNvPicPr preferRelativeResize="0"/>
          <p:nvPr/>
        </p:nvPicPr>
        <p:blipFill>
          <a:blip r:embed="rId2">
            <a:alphaModFix/>
          </a:blip>
          <a:stretch>
            <a:fillRect/>
          </a:stretch>
        </p:blipFill>
        <p:spPr>
          <a:xfrm>
            <a:off x="10555933" y="6467400"/>
            <a:ext cx="917070" cy="228434"/>
          </a:xfrm>
          <a:prstGeom prst="rect">
            <a:avLst/>
          </a:prstGeom>
          <a:noFill/>
          <a:ln>
            <a:noFill/>
          </a:ln>
        </p:spPr>
      </p:pic>
      <p:sp>
        <p:nvSpPr>
          <p:cNvPr id="650" name="Google Shape;650;p112"/>
          <p:cNvSpPr txBox="1"/>
          <p:nvPr/>
        </p:nvSpPr>
        <p:spPr>
          <a:xfrm>
            <a:off x="659400" y="1857000"/>
            <a:ext cx="10930500" cy="3962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endParaRPr sz="3200" b="1">
              <a:latin typeface="Open Sans"/>
              <a:ea typeface="Open Sans"/>
              <a:cs typeface="Open Sans"/>
              <a:sym typeface="Open Sans"/>
            </a:endParaRPr>
          </a:p>
        </p:txBody>
      </p:sp>
      <p:sp>
        <p:nvSpPr>
          <p:cNvPr id="651" name="Google Shape;651;p112"/>
          <p:cNvSpPr txBox="1">
            <a:spLocks noGrp="1"/>
          </p:cNvSpPr>
          <p:nvPr>
            <p:ph type="body" idx="1"/>
          </p:nvPr>
        </p:nvSpPr>
        <p:spPr>
          <a:xfrm>
            <a:off x="699933" y="1857000"/>
            <a:ext cx="10698300" cy="4360800"/>
          </a:xfrm>
          <a:prstGeom prst="rect">
            <a:avLst/>
          </a:prstGeom>
        </p:spPr>
        <p:txBody>
          <a:bodyPr spcFirstLastPara="1" wrap="square" lIns="91425" tIns="91425" rIns="91425" bIns="91425" anchor="t" anchorCtr="0">
            <a:noAutofit/>
          </a:bodyPr>
          <a:lstStyle>
            <a:lvl1pPr marL="457200" lvl="0" indent="-431800" rtl="0">
              <a:spcBef>
                <a:spcPts val="10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1pPr>
            <a:lvl2pPr marL="914400" lvl="1"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2pPr>
            <a:lvl3pPr marL="1371600" lvl="2"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3pPr>
            <a:lvl4pPr marL="1828800" lvl="3"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4pPr>
            <a:lvl5pPr marL="2286000" lvl="4"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5pPr>
            <a:lvl6pPr marL="2743200" lvl="5"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6pPr>
            <a:lvl7pPr marL="3200400" lvl="6"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7pPr>
            <a:lvl8pPr marL="3657600" lvl="7"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8pPr>
            <a:lvl9pPr marL="4114800" lvl="8" indent="-431800" rtl="0">
              <a:spcBef>
                <a:spcPts val="500"/>
              </a:spcBef>
              <a:spcAft>
                <a:spcPts val="0"/>
              </a:spcAft>
              <a:buClr>
                <a:srgbClr val="000000"/>
              </a:buClr>
              <a:buSzPts val="3200"/>
              <a:buFont typeface="Open Sans"/>
              <a:buChar char="•"/>
              <a:defRPr sz="3200" b="1">
                <a:solidFill>
                  <a:srgbClr val="000000"/>
                </a:solidFill>
                <a:latin typeface="Open Sans"/>
                <a:ea typeface="Open Sans"/>
                <a:cs typeface="Open Sans"/>
                <a:sym typeface="Open Sans"/>
              </a:defRPr>
            </a:lvl9pPr>
          </a:lstStyle>
          <a:p>
            <a:endParaRPr/>
          </a:p>
        </p:txBody>
      </p:sp>
      <p:sp>
        <p:nvSpPr>
          <p:cNvPr id="652" name="Google Shape;652;p112"/>
          <p:cNvSpPr txBox="1">
            <a:spLocks noGrp="1"/>
          </p:cNvSpPr>
          <p:nvPr>
            <p:ph type="sldNum" idx="12"/>
          </p:nvPr>
        </p:nvSpPr>
        <p:spPr>
          <a:xfrm>
            <a:off x="11398210" y="6319222"/>
            <a:ext cx="731700" cy="524700"/>
          </a:xfrm>
          <a:prstGeom prst="rect">
            <a:avLst/>
          </a:prstGeom>
        </p:spPr>
        <p:txBody>
          <a:bodyPr spcFirstLastPara="1" wrap="square" lIns="91425" tIns="45700" rIns="91425" bIns="45700" anchor="ctr" anchorCtr="0">
            <a:noAutofit/>
          </a:bodyPr>
          <a:lstStyle>
            <a:lvl1pPr lvl="0" rtl="0">
              <a:buClr>
                <a:srgbClr val="000000"/>
              </a:buClr>
              <a:buSzPts val="1500"/>
              <a:buFont typeface="Arial"/>
              <a:buNone/>
              <a:defRPr/>
            </a:lvl1pPr>
            <a:lvl2pPr lvl="1" rtl="0">
              <a:buClr>
                <a:srgbClr val="000000"/>
              </a:buClr>
              <a:buSzPts val="1500"/>
              <a:buFont typeface="Arial"/>
              <a:buNone/>
              <a:defRPr/>
            </a:lvl2pPr>
            <a:lvl3pPr lvl="2" rtl="0">
              <a:buClr>
                <a:srgbClr val="000000"/>
              </a:buClr>
              <a:buSzPts val="1500"/>
              <a:buFont typeface="Arial"/>
              <a:buNone/>
              <a:defRPr/>
            </a:lvl3pPr>
            <a:lvl4pPr lvl="3" rtl="0">
              <a:buClr>
                <a:srgbClr val="000000"/>
              </a:buClr>
              <a:buSzPts val="1500"/>
              <a:buFont typeface="Arial"/>
              <a:buNone/>
              <a:defRPr/>
            </a:lvl4pPr>
            <a:lvl5pPr lvl="4" rtl="0">
              <a:buClr>
                <a:srgbClr val="000000"/>
              </a:buClr>
              <a:buSzPts val="1500"/>
              <a:buFont typeface="Arial"/>
              <a:buNone/>
              <a:defRPr/>
            </a:lvl5pPr>
            <a:lvl6pPr lvl="5" rtl="0">
              <a:buClr>
                <a:srgbClr val="000000"/>
              </a:buClr>
              <a:buSzPts val="1500"/>
              <a:buFont typeface="Arial"/>
              <a:buNone/>
              <a:defRPr/>
            </a:lvl6pPr>
            <a:lvl7pPr lvl="6" rtl="0">
              <a:buClr>
                <a:srgbClr val="000000"/>
              </a:buClr>
              <a:buSzPts val="1500"/>
              <a:buFont typeface="Arial"/>
              <a:buNone/>
              <a:defRPr/>
            </a:lvl7pPr>
            <a:lvl8pPr lvl="7" rtl="0">
              <a:buClr>
                <a:srgbClr val="000000"/>
              </a:buClr>
              <a:buSzPts val="1500"/>
              <a:buFont typeface="Arial"/>
              <a:buNone/>
              <a:defRPr/>
            </a:lvl8pPr>
            <a:lvl9pPr lvl="8" rtl="0">
              <a:buClr>
                <a:srgbClr val="000000"/>
              </a:buClr>
              <a:buSzPts val="1500"/>
              <a:buFont typeface="Arial"/>
              <a:buNone/>
              <a:defRPr/>
            </a:lvl9pPr>
          </a:lstStyle>
          <a:p>
            <a:pPr marL="0" lvl="0" indent="0" algn="r" rtl="0">
              <a:spcBef>
                <a:spcPts val="0"/>
              </a:spcBef>
              <a:spcAft>
                <a:spcPts val="0"/>
              </a:spcAft>
              <a:buNone/>
            </a:pPr>
            <a:fld id="{00000000-1234-1234-1234-123412341234}" type="slidenum">
              <a:rPr lang="en-SG"/>
              <a:t>‹#›</a:t>
            </a:fld>
            <a:endParaRPr sz="130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Page">
  <p:cSld name="TITLE_2_2">
    <p:spTree>
      <p:nvGrpSpPr>
        <p:cNvPr id="1" name="Shape 659"/>
        <p:cNvGrpSpPr/>
        <p:nvPr/>
      </p:nvGrpSpPr>
      <p:grpSpPr>
        <a:xfrm>
          <a:off x="0" y="0"/>
          <a:ext cx="0" cy="0"/>
          <a:chOff x="0" y="0"/>
          <a:chExt cx="0" cy="0"/>
        </a:xfrm>
      </p:grpSpPr>
      <p:pic>
        <p:nvPicPr>
          <p:cNvPr id="660" name="Google Shape;660;p114"/>
          <p:cNvPicPr preferRelativeResize="0"/>
          <p:nvPr/>
        </p:nvPicPr>
        <p:blipFill>
          <a:blip r:embed="rId2">
            <a:alphaModFix/>
          </a:blip>
          <a:stretch>
            <a:fillRect/>
          </a:stretch>
        </p:blipFill>
        <p:spPr>
          <a:xfrm>
            <a:off x="623750" y="838858"/>
            <a:ext cx="2007577" cy="516850"/>
          </a:xfrm>
          <a:prstGeom prst="rect">
            <a:avLst/>
          </a:prstGeom>
          <a:noFill/>
          <a:ln>
            <a:noFill/>
          </a:ln>
        </p:spPr>
      </p:pic>
      <p:sp>
        <p:nvSpPr>
          <p:cNvPr id="661" name="Google Shape;661;p114"/>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earning Competency">
  <p:cSld name="CUSTOM">
    <p:spTree>
      <p:nvGrpSpPr>
        <p:cNvPr id="1" name="Shape 662"/>
        <p:cNvGrpSpPr/>
        <p:nvPr/>
      </p:nvGrpSpPr>
      <p:grpSpPr>
        <a:xfrm>
          <a:off x="0" y="0"/>
          <a:ext cx="0" cy="0"/>
          <a:chOff x="0" y="0"/>
          <a:chExt cx="0" cy="0"/>
        </a:xfrm>
      </p:grpSpPr>
      <p:sp>
        <p:nvSpPr>
          <p:cNvPr id="663" name="Google Shape;663;p115"/>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4" name="Google Shape;664;p115"/>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65" name="Google Shape;665;p115"/>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666" name="Google Shape;666;p115"/>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a:solidFill>
                  <a:srgbClr val="FFFFFF"/>
                </a:solidFill>
                <a:latin typeface="Open Sans"/>
                <a:ea typeface="Open Sans"/>
                <a:cs typeface="Open Sans"/>
                <a:sym typeface="Open Sans"/>
              </a:rPr>
              <a:t>Learning Competency</a:t>
            </a:r>
            <a:endParaRPr sz="3000" b="1" i="0" u="none" strike="noStrike" cap="none">
              <a:solidFill>
                <a:srgbClr val="FFFFFF"/>
              </a:solidFill>
              <a:latin typeface="Open Sans"/>
              <a:ea typeface="Open Sans"/>
              <a:cs typeface="Open Sans"/>
              <a:sym typeface="Open Sans"/>
            </a:endParaRPr>
          </a:p>
        </p:txBody>
      </p:sp>
      <p:pic>
        <p:nvPicPr>
          <p:cNvPr id="667" name="Google Shape;667;p115"/>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668" name="Google Shape;668;p115"/>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SG" sz="2800">
                <a:solidFill>
                  <a:schemeClr val="dk1"/>
                </a:solidFill>
                <a:latin typeface="Open Sans"/>
                <a:ea typeface="Open Sans"/>
                <a:cs typeface="Open Sans"/>
                <a:sym typeface="Open Sans"/>
              </a:rPr>
              <a:t>This lesson serves as a prerequisite lesson for the following DepEd competency:</a:t>
            </a:r>
            <a:endParaRPr sz="280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earning Competencies">
  <p:cSld name="CUSTOM_3">
    <p:spTree>
      <p:nvGrpSpPr>
        <p:cNvPr id="1" name="Shape 669"/>
        <p:cNvGrpSpPr/>
        <p:nvPr/>
      </p:nvGrpSpPr>
      <p:grpSpPr>
        <a:xfrm>
          <a:off x="0" y="0"/>
          <a:ext cx="0" cy="0"/>
          <a:chOff x="0" y="0"/>
          <a:chExt cx="0" cy="0"/>
        </a:xfrm>
      </p:grpSpPr>
      <p:sp>
        <p:nvSpPr>
          <p:cNvPr id="670" name="Google Shape;670;p116"/>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1" name="Google Shape;671;p116"/>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2" name="Google Shape;672;p116"/>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673" name="Google Shape;673;p116"/>
          <p:cNvSpPr txBox="1"/>
          <p:nvPr/>
        </p:nvSpPr>
        <p:spPr>
          <a:xfrm>
            <a:off x="1184496" y="537025"/>
            <a:ext cx="54999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a:solidFill>
                  <a:srgbClr val="FFFFFF"/>
                </a:solidFill>
                <a:latin typeface="Open Sans"/>
                <a:ea typeface="Open Sans"/>
                <a:cs typeface="Open Sans"/>
                <a:sym typeface="Open Sans"/>
              </a:rPr>
              <a:t>Learning Competencies</a:t>
            </a:r>
            <a:endParaRPr sz="3000" b="1" i="0" u="none" strike="noStrike" cap="none">
              <a:solidFill>
                <a:srgbClr val="FFFFFF"/>
              </a:solidFill>
              <a:latin typeface="Open Sans"/>
              <a:ea typeface="Open Sans"/>
              <a:cs typeface="Open Sans"/>
              <a:sym typeface="Open Sans"/>
            </a:endParaRPr>
          </a:p>
        </p:txBody>
      </p:sp>
      <p:pic>
        <p:nvPicPr>
          <p:cNvPr id="674" name="Google Shape;674;p116"/>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675" name="Google Shape;675;p116"/>
          <p:cNvSpPr txBox="1"/>
          <p:nvPr/>
        </p:nvSpPr>
        <p:spPr>
          <a:xfrm>
            <a:off x="956800" y="1562850"/>
            <a:ext cx="10291500" cy="68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SG" sz="2800">
                <a:solidFill>
                  <a:schemeClr val="dk1"/>
                </a:solidFill>
                <a:latin typeface="Open Sans"/>
                <a:ea typeface="Open Sans"/>
                <a:cs typeface="Open Sans"/>
                <a:sym typeface="Open Sans"/>
              </a:rPr>
              <a:t>This lesson serves as a prerequisite lesson for the following DepEd competencies:</a:t>
            </a:r>
            <a:endParaRPr sz="280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Objectives">
  <p:cSld name="CUSTOM_2">
    <p:spTree>
      <p:nvGrpSpPr>
        <p:cNvPr id="1" name="Shape 676"/>
        <p:cNvGrpSpPr/>
        <p:nvPr/>
      </p:nvGrpSpPr>
      <p:grpSpPr>
        <a:xfrm>
          <a:off x="0" y="0"/>
          <a:ext cx="0" cy="0"/>
          <a:chOff x="0" y="0"/>
          <a:chExt cx="0" cy="0"/>
        </a:xfrm>
      </p:grpSpPr>
      <p:sp>
        <p:nvSpPr>
          <p:cNvPr id="677" name="Google Shape;677;p117"/>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8" name="Google Shape;678;p117"/>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9" name="Google Shape;679;p117"/>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680" name="Google Shape;680;p117"/>
          <p:cNvSpPr txBox="1"/>
          <p:nvPr/>
        </p:nvSpPr>
        <p:spPr>
          <a:xfrm>
            <a:off x="11845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Objectives</a:t>
            </a:r>
            <a:endParaRPr sz="3000" b="1" i="0" u="none" strike="noStrike" cap="none">
              <a:solidFill>
                <a:srgbClr val="FFFFFF"/>
              </a:solidFill>
              <a:latin typeface="Open Sans"/>
              <a:ea typeface="Open Sans"/>
              <a:cs typeface="Open Sans"/>
              <a:sym typeface="Open Sans"/>
            </a:endParaRPr>
          </a:p>
        </p:txBody>
      </p:sp>
      <p:pic>
        <p:nvPicPr>
          <p:cNvPr id="681" name="Google Shape;681;p117"/>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682" name="Google Shape;682;p117"/>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0" i="0" u="none" strike="noStrike" cap="none">
                <a:solidFill>
                  <a:srgbClr val="000000"/>
                </a:solidFill>
                <a:latin typeface="Open Sans"/>
                <a:ea typeface="Open Sans"/>
                <a:cs typeface="Open Sans"/>
                <a:sym typeface="Open Sans"/>
              </a:rPr>
              <a:t>At the end of this lesson, the learner should be able to do the following:</a:t>
            </a: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arm Up">
  <p:cSld name="TITLE_1_3_2">
    <p:spTree>
      <p:nvGrpSpPr>
        <p:cNvPr id="1" name="Shape 62"/>
        <p:cNvGrpSpPr/>
        <p:nvPr/>
      </p:nvGrpSpPr>
      <p:grpSpPr>
        <a:xfrm>
          <a:off x="0" y="0"/>
          <a:ext cx="0" cy="0"/>
          <a:chOff x="0" y="0"/>
          <a:chExt cx="0" cy="0"/>
        </a:xfrm>
      </p:grpSpPr>
      <p:sp>
        <p:nvSpPr>
          <p:cNvPr id="63" name="Google Shape;63;p10"/>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0"/>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65" name="Google Shape;65;p10"/>
          <p:cNvPicPr preferRelativeResize="0"/>
          <p:nvPr/>
        </p:nvPicPr>
        <p:blipFill>
          <a:blip r:embed="rId3">
            <a:alphaModFix/>
          </a:blip>
          <a:stretch>
            <a:fillRect/>
          </a:stretch>
        </p:blipFill>
        <p:spPr>
          <a:xfrm>
            <a:off x="278175" y="327975"/>
            <a:ext cx="995567" cy="979426"/>
          </a:xfrm>
          <a:prstGeom prst="rect">
            <a:avLst/>
          </a:prstGeom>
          <a:noFill/>
          <a:ln>
            <a:noFill/>
          </a:ln>
        </p:spPr>
      </p:pic>
      <p:sp>
        <p:nvSpPr>
          <p:cNvPr id="66" name="Google Shape;66;p10"/>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
        <p:nvSpPr>
          <p:cNvPr id="67" name="Google Shape;67;p10"/>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 name="Google Shape;68;p10"/>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9" name="Google Shape;69;p10"/>
          <p:cNvPicPr preferRelativeResize="0"/>
          <p:nvPr/>
        </p:nvPicPr>
        <p:blipFill rotWithShape="1">
          <a:blip r:embed="rId4">
            <a:alphaModFix/>
          </a:blip>
          <a:srcRect/>
          <a:stretch/>
        </p:blipFill>
        <p:spPr>
          <a:xfrm>
            <a:off x="10200700" y="740900"/>
            <a:ext cx="1317227" cy="339100"/>
          </a:xfrm>
          <a:prstGeom prst="rect">
            <a:avLst/>
          </a:prstGeom>
          <a:noFill/>
          <a:ln>
            <a:noFill/>
          </a:ln>
        </p:spPr>
      </p:pic>
      <p:pic>
        <p:nvPicPr>
          <p:cNvPr id="70" name="Google Shape;70;p10"/>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71" name="Google Shape;71;p10"/>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Warm</a:t>
            </a:r>
            <a:r>
              <a:rPr lang="en-SG" sz="3000" b="1">
                <a:solidFill>
                  <a:srgbClr val="FFFFFF"/>
                </a:solidFill>
                <a:latin typeface="Open Sans"/>
                <a:ea typeface="Open Sans"/>
                <a:cs typeface="Open Sans"/>
                <a:sym typeface="Open Sans"/>
              </a:rPr>
              <a:t>-</a:t>
            </a:r>
            <a:r>
              <a:rPr lang="en-SG" sz="3000" b="1" i="0" u="none" strike="noStrike" cap="none">
                <a:solidFill>
                  <a:srgbClr val="FFFFFF"/>
                </a:solidFill>
                <a:latin typeface="Open Sans"/>
                <a:ea typeface="Open Sans"/>
                <a:cs typeface="Open Sans"/>
                <a:sym typeface="Open Sans"/>
              </a:rPr>
              <a:t>Up</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bjective">
  <p:cSld name="CUSTOM_1">
    <p:spTree>
      <p:nvGrpSpPr>
        <p:cNvPr id="1" name="Shape 683"/>
        <p:cNvGrpSpPr/>
        <p:nvPr/>
      </p:nvGrpSpPr>
      <p:grpSpPr>
        <a:xfrm>
          <a:off x="0" y="0"/>
          <a:ext cx="0" cy="0"/>
          <a:chOff x="0" y="0"/>
          <a:chExt cx="0" cy="0"/>
        </a:xfrm>
      </p:grpSpPr>
      <p:sp>
        <p:nvSpPr>
          <p:cNvPr id="684" name="Google Shape;684;p118"/>
          <p:cNvSpPr txBox="1">
            <a:spLocks noGrp="1"/>
          </p:cNvSpPr>
          <p:nvPr>
            <p:ph type="title"/>
          </p:nvPr>
        </p:nvSpPr>
        <p:spPr>
          <a:xfrm>
            <a:off x="838200" y="365125"/>
            <a:ext cx="10515600" cy="1325700"/>
          </a:xfrm>
          <a:prstGeom prst="rect">
            <a:avLst/>
          </a:prstGeom>
        </p:spPr>
        <p:txBody>
          <a:bodyPr spcFirstLastPara="1" wrap="square" lIns="91425" tIns="91425" rIns="91425" bIns="91425" anchor="t" anchorCtr="0">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85" name="Google Shape;685;p118"/>
          <p:cNvSpPr/>
          <p:nvPr/>
        </p:nvSpPr>
        <p:spPr>
          <a:xfrm flipH="1">
            <a:off x="0" y="0"/>
            <a:ext cx="12192000" cy="1307400"/>
          </a:xfrm>
          <a:prstGeom prst="rect">
            <a:avLst/>
          </a:prstGeom>
          <a:solidFill>
            <a:srgbClr val="00B0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6" name="Google Shape;686;p118"/>
          <p:cNvPicPr preferRelativeResize="0"/>
          <p:nvPr/>
        </p:nvPicPr>
        <p:blipFill rotWithShape="1">
          <a:blip r:embed="rId2">
            <a:alphaModFix/>
          </a:blip>
          <a:srcRect/>
          <a:stretch/>
        </p:blipFill>
        <p:spPr>
          <a:xfrm>
            <a:off x="10200700" y="740900"/>
            <a:ext cx="1317227" cy="339100"/>
          </a:xfrm>
          <a:prstGeom prst="rect">
            <a:avLst/>
          </a:prstGeom>
          <a:noFill/>
          <a:ln>
            <a:noFill/>
          </a:ln>
        </p:spPr>
      </p:pic>
      <p:sp>
        <p:nvSpPr>
          <p:cNvPr id="687" name="Google Shape;687;p118"/>
          <p:cNvSpPr txBox="1"/>
          <p:nvPr/>
        </p:nvSpPr>
        <p:spPr>
          <a:xfrm>
            <a:off x="1184500" y="537023"/>
            <a:ext cx="26790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Objective</a:t>
            </a:r>
            <a:endParaRPr sz="3000" b="1" i="0" u="none" strike="noStrike" cap="none">
              <a:solidFill>
                <a:srgbClr val="FFFFFF"/>
              </a:solidFill>
              <a:latin typeface="Open Sans"/>
              <a:ea typeface="Open Sans"/>
              <a:cs typeface="Open Sans"/>
              <a:sym typeface="Open Sans"/>
            </a:endParaRPr>
          </a:p>
        </p:txBody>
      </p:sp>
      <p:pic>
        <p:nvPicPr>
          <p:cNvPr id="688" name="Google Shape;688;p118"/>
          <p:cNvPicPr preferRelativeResize="0"/>
          <p:nvPr/>
        </p:nvPicPr>
        <p:blipFill rotWithShape="1">
          <a:blip r:embed="rId3">
            <a:alphaModFix/>
          </a:blip>
          <a:srcRect/>
          <a:stretch/>
        </p:blipFill>
        <p:spPr>
          <a:xfrm>
            <a:off x="345075" y="366550"/>
            <a:ext cx="870426" cy="798600"/>
          </a:xfrm>
          <a:prstGeom prst="rect">
            <a:avLst/>
          </a:prstGeom>
          <a:noFill/>
          <a:ln>
            <a:noFill/>
          </a:ln>
        </p:spPr>
      </p:pic>
      <p:sp>
        <p:nvSpPr>
          <p:cNvPr id="689" name="Google Shape;689;p118"/>
          <p:cNvSpPr txBox="1"/>
          <p:nvPr/>
        </p:nvSpPr>
        <p:spPr>
          <a:xfrm>
            <a:off x="956800" y="1562850"/>
            <a:ext cx="10064700" cy="68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endParaRPr sz="2000" b="0" i="0" u="none" strike="noStrike" cap="none">
              <a:solidFill>
                <a:srgbClr val="000000"/>
              </a:solidFill>
              <a:latin typeface="Open Sans"/>
              <a:ea typeface="Open Sans"/>
              <a:cs typeface="Open Sans"/>
              <a:sym typeface="Open San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Section Break">
  <p:cSld name="TITLE_2">
    <p:spTree>
      <p:nvGrpSpPr>
        <p:cNvPr id="1" name="Shape 690"/>
        <p:cNvGrpSpPr/>
        <p:nvPr/>
      </p:nvGrpSpPr>
      <p:grpSpPr>
        <a:xfrm>
          <a:off x="0" y="0"/>
          <a:ext cx="0" cy="0"/>
          <a:chOff x="0" y="0"/>
          <a:chExt cx="0" cy="0"/>
        </a:xfrm>
      </p:grpSpPr>
      <p:pic>
        <p:nvPicPr>
          <p:cNvPr id="691" name="Google Shape;691;p119"/>
          <p:cNvPicPr preferRelativeResize="0"/>
          <p:nvPr/>
        </p:nvPicPr>
        <p:blipFill>
          <a:blip r:embed="rId2">
            <a:alphaModFix/>
          </a:blip>
          <a:stretch>
            <a:fillRect/>
          </a:stretch>
        </p:blipFill>
        <p:spPr>
          <a:xfrm>
            <a:off x="433799" y="5716674"/>
            <a:ext cx="1649401" cy="424625"/>
          </a:xfrm>
          <a:prstGeom prst="rect">
            <a:avLst/>
          </a:prstGeom>
          <a:noFill/>
          <a:ln>
            <a:noFill/>
          </a:ln>
        </p:spPr>
      </p:pic>
      <p:sp>
        <p:nvSpPr>
          <p:cNvPr id="692" name="Google Shape;692;p119"/>
          <p:cNvSpPr/>
          <p:nvPr/>
        </p:nvSpPr>
        <p:spPr>
          <a:xfrm flipH="1">
            <a:off x="9850250" y="0"/>
            <a:ext cx="2341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9"/>
          <p:cNvSpPr txBox="1">
            <a:spLocks noGrp="1"/>
          </p:cNvSpPr>
          <p:nvPr>
            <p:ph type="title"/>
          </p:nvPr>
        </p:nvSpPr>
        <p:spPr>
          <a:xfrm>
            <a:off x="254800" y="471675"/>
            <a:ext cx="9339000" cy="712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sz="3600" b="1">
                <a:latin typeface="Open Sans"/>
                <a:ea typeface="Open Sans"/>
                <a:cs typeface="Open Sans"/>
                <a:sym typeface="Open Sans"/>
              </a:defRPr>
            </a:lvl2pPr>
            <a:lvl3pPr lvl="2" rtl="0">
              <a:spcBef>
                <a:spcPts val="0"/>
              </a:spcBef>
              <a:spcAft>
                <a:spcPts val="0"/>
              </a:spcAft>
              <a:buNone/>
              <a:defRPr sz="3600" b="1">
                <a:latin typeface="Open Sans"/>
                <a:ea typeface="Open Sans"/>
                <a:cs typeface="Open Sans"/>
                <a:sym typeface="Open Sans"/>
              </a:defRPr>
            </a:lvl3pPr>
            <a:lvl4pPr lvl="3" rtl="0">
              <a:spcBef>
                <a:spcPts val="0"/>
              </a:spcBef>
              <a:spcAft>
                <a:spcPts val="0"/>
              </a:spcAft>
              <a:buNone/>
              <a:defRPr sz="3600" b="1">
                <a:latin typeface="Open Sans"/>
                <a:ea typeface="Open Sans"/>
                <a:cs typeface="Open Sans"/>
                <a:sym typeface="Open Sans"/>
              </a:defRPr>
            </a:lvl4pPr>
            <a:lvl5pPr lvl="4" rtl="0">
              <a:spcBef>
                <a:spcPts val="0"/>
              </a:spcBef>
              <a:spcAft>
                <a:spcPts val="0"/>
              </a:spcAft>
              <a:buNone/>
              <a:defRPr sz="3600" b="1">
                <a:latin typeface="Open Sans"/>
                <a:ea typeface="Open Sans"/>
                <a:cs typeface="Open Sans"/>
                <a:sym typeface="Open Sans"/>
              </a:defRPr>
            </a:lvl5pPr>
            <a:lvl6pPr lvl="5" rtl="0">
              <a:spcBef>
                <a:spcPts val="0"/>
              </a:spcBef>
              <a:spcAft>
                <a:spcPts val="0"/>
              </a:spcAft>
              <a:buNone/>
              <a:defRPr sz="3600" b="1">
                <a:latin typeface="Open Sans"/>
                <a:ea typeface="Open Sans"/>
                <a:cs typeface="Open Sans"/>
                <a:sym typeface="Open Sans"/>
              </a:defRPr>
            </a:lvl6pPr>
            <a:lvl7pPr lvl="6" rtl="0">
              <a:spcBef>
                <a:spcPts val="0"/>
              </a:spcBef>
              <a:spcAft>
                <a:spcPts val="0"/>
              </a:spcAft>
              <a:buNone/>
              <a:defRPr sz="3600" b="1">
                <a:latin typeface="Open Sans"/>
                <a:ea typeface="Open Sans"/>
                <a:cs typeface="Open Sans"/>
                <a:sym typeface="Open Sans"/>
              </a:defRPr>
            </a:lvl7pPr>
            <a:lvl8pPr lvl="7" rtl="0">
              <a:spcBef>
                <a:spcPts val="0"/>
              </a:spcBef>
              <a:spcAft>
                <a:spcPts val="0"/>
              </a:spcAft>
              <a:buNone/>
              <a:defRPr sz="3600" b="1">
                <a:latin typeface="Open Sans"/>
                <a:ea typeface="Open Sans"/>
                <a:cs typeface="Open Sans"/>
                <a:sym typeface="Open Sans"/>
              </a:defRPr>
            </a:lvl8pPr>
            <a:lvl9pPr lvl="8" rtl="0">
              <a:spcBef>
                <a:spcPts val="0"/>
              </a:spcBef>
              <a:spcAft>
                <a:spcPts val="0"/>
              </a:spcAft>
              <a:buNone/>
              <a:defRPr sz="3600" b="1">
                <a:latin typeface="Open Sans"/>
                <a:ea typeface="Open Sans"/>
                <a:cs typeface="Open Sans"/>
                <a:sym typeface="Open Sans"/>
              </a:defRPr>
            </a:lvl9pPr>
          </a:lstStyle>
          <a:p>
            <a:endParaRPr/>
          </a:p>
        </p:txBody>
      </p:sp>
      <p:sp>
        <p:nvSpPr>
          <p:cNvPr id="694" name="Google Shape;694;p119"/>
          <p:cNvSpPr txBox="1">
            <a:spLocks noGrp="1"/>
          </p:cNvSpPr>
          <p:nvPr>
            <p:ph type="body" idx="1"/>
          </p:nvPr>
        </p:nvSpPr>
        <p:spPr>
          <a:xfrm>
            <a:off x="318425" y="1349600"/>
            <a:ext cx="9237300" cy="4211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Keypoints">
  <p:cSld name="TITLE_1">
    <p:spTree>
      <p:nvGrpSpPr>
        <p:cNvPr id="1" name="Shape 695"/>
        <p:cNvGrpSpPr/>
        <p:nvPr/>
      </p:nvGrpSpPr>
      <p:grpSpPr>
        <a:xfrm>
          <a:off x="0" y="0"/>
          <a:ext cx="0" cy="0"/>
          <a:chOff x="0" y="0"/>
          <a:chExt cx="0" cy="0"/>
        </a:xfrm>
      </p:grpSpPr>
      <p:sp>
        <p:nvSpPr>
          <p:cNvPr id="696" name="Google Shape;696;p120"/>
          <p:cNvSpPr/>
          <p:nvPr/>
        </p:nvSpPr>
        <p:spPr>
          <a:xfrm flipH="1">
            <a:off x="0" y="0"/>
            <a:ext cx="12192000" cy="1307400"/>
          </a:xfrm>
          <a:prstGeom prst="rect">
            <a:avLst/>
          </a:prstGeom>
          <a:solidFill>
            <a:srgbClr val="DD73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7" name="Google Shape;697;p120"/>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698" name="Google Shape;698;p120"/>
          <p:cNvPicPr preferRelativeResize="0"/>
          <p:nvPr/>
        </p:nvPicPr>
        <p:blipFill>
          <a:blip r:embed="rId3">
            <a:alphaModFix/>
          </a:blip>
          <a:stretch>
            <a:fillRect/>
          </a:stretch>
        </p:blipFill>
        <p:spPr>
          <a:xfrm>
            <a:off x="196950" y="211850"/>
            <a:ext cx="1017724" cy="1095500"/>
          </a:xfrm>
          <a:prstGeom prst="rect">
            <a:avLst/>
          </a:prstGeom>
          <a:noFill/>
          <a:ln>
            <a:noFill/>
          </a:ln>
        </p:spPr>
      </p:pic>
      <p:sp>
        <p:nvSpPr>
          <p:cNvPr id="699" name="Google Shape;699;p120"/>
          <p:cNvSpPr txBox="1"/>
          <p:nvPr/>
        </p:nvSpPr>
        <p:spPr>
          <a:xfrm>
            <a:off x="9559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Key Points</a:t>
            </a:r>
            <a:endParaRPr sz="3000" b="1">
              <a:solidFill>
                <a:srgbClr val="FFFFFF"/>
              </a:solidFill>
              <a:latin typeface="Open Sans"/>
              <a:ea typeface="Open Sans"/>
              <a:cs typeface="Open Sans"/>
              <a:sym typeface="Open San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ry it!">
  <p:cSld name="TITLE_1_3">
    <p:spTree>
      <p:nvGrpSpPr>
        <p:cNvPr id="1" name="Shape 700"/>
        <p:cNvGrpSpPr/>
        <p:nvPr/>
      </p:nvGrpSpPr>
      <p:grpSpPr>
        <a:xfrm>
          <a:off x="0" y="0"/>
          <a:ext cx="0" cy="0"/>
          <a:chOff x="0" y="0"/>
          <a:chExt cx="0" cy="0"/>
        </a:xfrm>
      </p:grpSpPr>
      <p:sp>
        <p:nvSpPr>
          <p:cNvPr id="701" name="Google Shape;701;p121"/>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2" name="Google Shape;702;p121"/>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03" name="Google Shape;703;p121"/>
          <p:cNvPicPr preferRelativeResize="0"/>
          <p:nvPr/>
        </p:nvPicPr>
        <p:blipFill>
          <a:blip r:embed="rId3">
            <a:alphaModFix/>
          </a:blip>
          <a:stretch>
            <a:fillRect/>
          </a:stretch>
        </p:blipFill>
        <p:spPr>
          <a:xfrm>
            <a:off x="278175" y="327975"/>
            <a:ext cx="995567" cy="979426"/>
          </a:xfrm>
          <a:prstGeom prst="rect">
            <a:avLst/>
          </a:prstGeom>
          <a:noFill/>
          <a:ln>
            <a:noFill/>
          </a:ln>
        </p:spPr>
      </p:pic>
      <p:sp>
        <p:nvSpPr>
          <p:cNvPr id="704" name="Google Shape;704;p121"/>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
        <p:nvSpPr>
          <p:cNvPr id="705" name="Google Shape;705;p121"/>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Warm Up">
  <p:cSld name="TITLE_1_3_2">
    <p:spTree>
      <p:nvGrpSpPr>
        <p:cNvPr id="1" name="Shape 706"/>
        <p:cNvGrpSpPr/>
        <p:nvPr/>
      </p:nvGrpSpPr>
      <p:grpSpPr>
        <a:xfrm>
          <a:off x="0" y="0"/>
          <a:ext cx="0" cy="0"/>
          <a:chOff x="0" y="0"/>
          <a:chExt cx="0" cy="0"/>
        </a:xfrm>
      </p:grpSpPr>
      <p:sp>
        <p:nvSpPr>
          <p:cNvPr id="707" name="Google Shape;707;p122"/>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8" name="Google Shape;708;p122"/>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09" name="Google Shape;709;p122"/>
          <p:cNvPicPr preferRelativeResize="0"/>
          <p:nvPr/>
        </p:nvPicPr>
        <p:blipFill>
          <a:blip r:embed="rId3">
            <a:alphaModFix/>
          </a:blip>
          <a:stretch>
            <a:fillRect/>
          </a:stretch>
        </p:blipFill>
        <p:spPr>
          <a:xfrm>
            <a:off x="278175" y="327975"/>
            <a:ext cx="995567" cy="979426"/>
          </a:xfrm>
          <a:prstGeom prst="rect">
            <a:avLst/>
          </a:prstGeom>
          <a:noFill/>
          <a:ln>
            <a:noFill/>
          </a:ln>
        </p:spPr>
      </p:pic>
      <p:sp>
        <p:nvSpPr>
          <p:cNvPr id="710" name="Google Shape;710;p122"/>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a:t>
            </a:r>
            <a:endParaRPr sz="3000" b="1">
              <a:solidFill>
                <a:srgbClr val="FFFFFF"/>
              </a:solidFill>
              <a:latin typeface="Open Sans"/>
              <a:ea typeface="Open Sans"/>
              <a:cs typeface="Open Sans"/>
              <a:sym typeface="Open Sans"/>
            </a:endParaRPr>
          </a:p>
        </p:txBody>
      </p:sp>
      <p:sp>
        <p:nvSpPr>
          <p:cNvPr id="711" name="Google Shape;711;p122"/>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2" name="Google Shape;712;p122"/>
          <p:cNvSpPr/>
          <p:nvPr/>
        </p:nvSpPr>
        <p:spPr>
          <a:xfrm flipH="1">
            <a:off x="0" y="0"/>
            <a:ext cx="12192000" cy="1307400"/>
          </a:xfrm>
          <a:prstGeom prst="rect">
            <a:avLst/>
          </a:prstGeom>
          <a:solidFill>
            <a:srgbClr val="D69BC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13" name="Google Shape;713;p122"/>
          <p:cNvPicPr preferRelativeResize="0"/>
          <p:nvPr/>
        </p:nvPicPr>
        <p:blipFill rotWithShape="1">
          <a:blip r:embed="rId4">
            <a:alphaModFix/>
          </a:blip>
          <a:srcRect/>
          <a:stretch/>
        </p:blipFill>
        <p:spPr>
          <a:xfrm>
            <a:off x="10200700" y="740900"/>
            <a:ext cx="1317227" cy="339100"/>
          </a:xfrm>
          <a:prstGeom prst="rect">
            <a:avLst/>
          </a:prstGeom>
          <a:noFill/>
          <a:ln>
            <a:noFill/>
          </a:ln>
        </p:spPr>
      </p:pic>
      <p:pic>
        <p:nvPicPr>
          <p:cNvPr id="714" name="Google Shape;714;p122"/>
          <p:cNvPicPr preferRelativeResize="0"/>
          <p:nvPr/>
        </p:nvPicPr>
        <p:blipFill rotWithShape="1">
          <a:blip r:embed="rId3">
            <a:alphaModFix/>
          </a:blip>
          <a:srcRect/>
          <a:stretch/>
        </p:blipFill>
        <p:spPr>
          <a:xfrm>
            <a:off x="278175" y="327975"/>
            <a:ext cx="995567" cy="979426"/>
          </a:xfrm>
          <a:prstGeom prst="rect">
            <a:avLst/>
          </a:prstGeom>
          <a:noFill/>
          <a:ln>
            <a:noFill/>
          </a:ln>
        </p:spPr>
      </p:pic>
      <p:sp>
        <p:nvSpPr>
          <p:cNvPr id="715" name="Google Shape;715;p122"/>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Warm</a:t>
            </a:r>
            <a:r>
              <a:rPr lang="en-SG" sz="3000" b="1">
                <a:solidFill>
                  <a:srgbClr val="FFFFFF"/>
                </a:solidFill>
                <a:latin typeface="Open Sans"/>
                <a:ea typeface="Open Sans"/>
                <a:cs typeface="Open Sans"/>
                <a:sym typeface="Open Sans"/>
              </a:rPr>
              <a:t>-</a:t>
            </a:r>
            <a:r>
              <a:rPr lang="en-SG" sz="3000" b="1" i="0" u="none" strike="noStrike" cap="none">
                <a:solidFill>
                  <a:srgbClr val="FFFFFF"/>
                </a:solidFill>
                <a:latin typeface="Open Sans"/>
                <a:ea typeface="Open Sans"/>
                <a:cs typeface="Open Sans"/>
                <a:sym typeface="Open Sans"/>
              </a:rPr>
              <a:t>Up</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ry it! Solution">
  <p:cSld name="TITLE_1_3_1">
    <p:spTree>
      <p:nvGrpSpPr>
        <p:cNvPr id="1" name="Shape 716"/>
        <p:cNvGrpSpPr/>
        <p:nvPr/>
      </p:nvGrpSpPr>
      <p:grpSpPr>
        <a:xfrm>
          <a:off x="0" y="0"/>
          <a:ext cx="0" cy="0"/>
          <a:chOff x="0" y="0"/>
          <a:chExt cx="0" cy="0"/>
        </a:xfrm>
      </p:grpSpPr>
      <p:sp>
        <p:nvSpPr>
          <p:cNvPr id="717" name="Google Shape;717;p123"/>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8" name="Google Shape;718;p12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19" name="Google Shape;719;p123"/>
          <p:cNvPicPr preferRelativeResize="0"/>
          <p:nvPr/>
        </p:nvPicPr>
        <p:blipFill>
          <a:blip r:embed="rId3">
            <a:alphaModFix/>
          </a:blip>
          <a:stretch>
            <a:fillRect/>
          </a:stretch>
        </p:blipFill>
        <p:spPr>
          <a:xfrm>
            <a:off x="310800" y="351425"/>
            <a:ext cx="973398" cy="955975"/>
          </a:xfrm>
          <a:prstGeom prst="rect">
            <a:avLst/>
          </a:prstGeom>
          <a:noFill/>
          <a:ln>
            <a:noFill/>
          </a:ln>
        </p:spPr>
      </p:pic>
      <p:sp>
        <p:nvSpPr>
          <p:cNvPr id="720" name="Google Shape;720;p123"/>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 Solution</a:t>
            </a:r>
            <a:endParaRPr sz="3000" b="1">
              <a:solidFill>
                <a:srgbClr val="FFFFFF"/>
              </a:solidFill>
              <a:latin typeface="Open Sans"/>
              <a:ea typeface="Open Sans"/>
              <a:cs typeface="Open Sans"/>
              <a:sym typeface="Open Sans"/>
            </a:endParaRPr>
          </a:p>
        </p:txBody>
      </p:sp>
      <p:sp>
        <p:nvSpPr>
          <p:cNvPr id="721" name="Google Shape;721;p123"/>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22" name="Google Shape;722;p123"/>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ry it! Answer">
  <p:cSld name="TITLE_1_3_1_2">
    <p:spTree>
      <p:nvGrpSpPr>
        <p:cNvPr id="1" name="Shape 723"/>
        <p:cNvGrpSpPr/>
        <p:nvPr/>
      </p:nvGrpSpPr>
      <p:grpSpPr>
        <a:xfrm>
          <a:off x="0" y="0"/>
          <a:ext cx="0" cy="0"/>
          <a:chOff x="0" y="0"/>
          <a:chExt cx="0" cy="0"/>
        </a:xfrm>
      </p:grpSpPr>
      <p:sp>
        <p:nvSpPr>
          <p:cNvPr id="724" name="Google Shape;724;p124"/>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5" name="Google Shape;725;p124"/>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26" name="Google Shape;726;p124"/>
          <p:cNvPicPr preferRelativeResize="0"/>
          <p:nvPr/>
        </p:nvPicPr>
        <p:blipFill>
          <a:blip r:embed="rId3">
            <a:alphaModFix/>
          </a:blip>
          <a:stretch>
            <a:fillRect/>
          </a:stretch>
        </p:blipFill>
        <p:spPr>
          <a:xfrm>
            <a:off x="310800" y="351425"/>
            <a:ext cx="973398" cy="955975"/>
          </a:xfrm>
          <a:prstGeom prst="rect">
            <a:avLst/>
          </a:prstGeom>
          <a:noFill/>
          <a:ln>
            <a:noFill/>
          </a:ln>
        </p:spPr>
      </p:pic>
      <p:sp>
        <p:nvSpPr>
          <p:cNvPr id="727" name="Google Shape;727;p124"/>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 Answer</a:t>
            </a:r>
            <a:endParaRPr sz="3000" b="1">
              <a:solidFill>
                <a:srgbClr val="FFFFFF"/>
              </a:solidFill>
              <a:latin typeface="Open Sans"/>
              <a:ea typeface="Open Sans"/>
              <a:cs typeface="Open Sans"/>
              <a:sym typeface="Open Sans"/>
            </a:endParaRPr>
          </a:p>
        </p:txBody>
      </p:sp>
      <p:sp>
        <p:nvSpPr>
          <p:cNvPr id="728" name="Google Shape;728;p124"/>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29" name="Google Shape;729;p124"/>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ps">
  <p:cSld name="TITLE_1_3_1_1">
    <p:spTree>
      <p:nvGrpSpPr>
        <p:cNvPr id="1" name="Shape 730"/>
        <p:cNvGrpSpPr/>
        <p:nvPr/>
      </p:nvGrpSpPr>
      <p:grpSpPr>
        <a:xfrm>
          <a:off x="0" y="0"/>
          <a:ext cx="0" cy="0"/>
          <a:chOff x="0" y="0"/>
          <a:chExt cx="0" cy="0"/>
        </a:xfrm>
      </p:grpSpPr>
      <p:sp>
        <p:nvSpPr>
          <p:cNvPr id="731" name="Google Shape;731;p125"/>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2" name="Google Shape;732;p125"/>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33" name="Google Shape;733;p125"/>
          <p:cNvPicPr preferRelativeResize="0"/>
          <p:nvPr/>
        </p:nvPicPr>
        <p:blipFill>
          <a:blip r:embed="rId3">
            <a:alphaModFix/>
          </a:blip>
          <a:stretch>
            <a:fillRect/>
          </a:stretch>
        </p:blipFill>
        <p:spPr>
          <a:xfrm>
            <a:off x="372100" y="370074"/>
            <a:ext cx="851107" cy="864601"/>
          </a:xfrm>
          <a:prstGeom prst="rect">
            <a:avLst/>
          </a:prstGeom>
          <a:noFill/>
          <a:ln>
            <a:noFill/>
          </a:ln>
        </p:spPr>
      </p:pic>
      <p:sp>
        <p:nvSpPr>
          <p:cNvPr id="734" name="Google Shape;734;p125"/>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Tips</a:t>
            </a:r>
            <a:endParaRPr sz="3000" b="1">
              <a:solidFill>
                <a:srgbClr val="FFFFFF"/>
              </a:solidFill>
              <a:latin typeface="Open Sans"/>
              <a:ea typeface="Open Sans"/>
              <a:cs typeface="Open Sans"/>
              <a:sym typeface="Open Sans"/>
            </a:endParaRPr>
          </a:p>
        </p:txBody>
      </p:sp>
      <p:sp>
        <p:nvSpPr>
          <p:cNvPr id="735" name="Google Shape;735;p125"/>
          <p:cNvSpPr txBox="1">
            <a:spLocks noGrp="1"/>
          </p:cNvSpPr>
          <p:nvPr>
            <p:ph type="body" idx="1"/>
          </p:nvPr>
        </p:nvSpPr>
        <p:spPr>
          <a:xfrm>
            <a:off x="509275" y="1401625"/>
            <a:ext cx="11323800" cy="52413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ynthesis">
  <p:cSld name="TITLE_1_3_1_1_1_2">
    <p:spTree>
      <p:nvGrpSpPr>
        <p:cNvPr id="1" name="Shape 736"/>
        <p:cNvGrpSpPr/>
        <p:nvPr/>
      </p:nvGrpSpPr>
      <p:grpSpPr>
        <a:xfrm>
          <a:off x="0" y="0"/>
          <a:ext cx="0" cy="0"/>
          <a:chOff x="0" y="0"/>
          <a:chExt cx="0" cy="0"/>
        </a:xfrm>
      </p:grpSpPr>
      <p:sp>
        <p:nvSpPr>
          <p:cNvPr id="737" name="Google Shape;737;p126"/>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38" name="Google Shape;738;p126"/>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39" name="Google Shape;739;p126"/>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740" name="Google Shape;740;p126"/>
          <p:cNvPicPr preferRelativeResize="0"/>
          <p:nvPr/>
        </p:nvPicPr>
        <p:blipFill rotWithShape="1">
          <a:blip r:embed="rId3">
            <a:alphaModFix/>
          </a:blip>
          <a:srcRect/>
          <a:stretch/>
        </p:blipFill>
        <p:spPr>
          <a:xfrm>
            <a:off x="372100" y="370074"/>
            <a:ext cx="851107" cy="864601"/>
          </a:xfrm>
          <a:prstGeom prst="rect">
            <a:avLst/>
          </a:prstGeom>
          <a:noFill/>
          <a:ln>
            <a:noFill/>
          </a:ln>
        </p:spPr>
      </p:pic>
      <p:sp>
        <p:nvSpPr>
          <p:cNvPr id="741" name="Google Shape;741;p126"/>
          <p:cNvSpPr txBox="1"/>
          <p:nvPr/>
        </p:nvSpPr>
        <p:spPr>
          <a:xfrm>
            <a:off x="1108304" y="537018"/>
            <a:ext cx="26790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Synthesis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Essential Questions">
  <p:cSld name="TITLE_1_3_1_1_1_3">
    <p:spTree>
      <p:nvGrpSpPr>
        <p:cNvPr id="1" name="Shape 742"/>
        <p:cNvGrpSpPr/>
        <p:nvPr/>
      </p:nvGrpSpPr>
      <p:grpSpPr>
        <a:xfrm>
          <a:off x="0" y="0"/>
          <a:ext cx="0" cy="0"/>
          <a:chOff x="0" y="0"/>
          <a:chExt cx="0" cy="0"/>
        </a:xfrm>
      </p:grpSpPr>
      <p:sp>
        <p:nvSpPr>
          <p:cNvPr id="743" name="Google Shape;743;p127"/>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44" name="Google Shape;744;p12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5" name="Google Shape;745;p127"/>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746" name="Google Shape;746;p127"/>
          <p:cNvPicPr preferRelativeResize="0"/>
          <p:nvPr/>
        </p:nvPicPr>
        <p:blipFill rotWithShape="1">
          <a:blip r:embed="rId3">
            <a:alphaModFix/>
          </a:blip>
          <a:srcRect/>
          <a:stretch/>
        </p:blipFill>
        <p:spPr>
          <a:xfrm>
            <a:off x="424450" y="329424"/>
            <a:ext cx="823803" cy="864599"/>
          </a:xfrm>
          <a:prstGeom prst="rect">
            <a:avLst/>
          </a:prstGeom>
          <a:noFill/>
          <a:ln>
            <a:noFill/>
          </a:ln>
        </p:spPr>
      </p:pic>
      <p:sp>
        <p:nvSpPr>
          <p:cNvPr id="747" name="Google Shape;747;p127"/>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Essential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y it! Solution">
  <p:cSld name="TITLE_1_3_1">
    <p:spTree>
      <p:nvGrpSpPr>
        <p:cNvPr id="1" name="Shape 72"/>
        <p:cNvGrpSpPr/>
        <p:nvPr/>
      </p:nvGrpSpPr>
      <p:grpSpPr>
        <a:xfrm>
          <a:off x="0" y="0"/>
          <a:ext cx="0" cy="0"/>
          <a:chOff x="0" y="0"/>
          <a:chExt cx="0" cy="0"/>
        </a:xfrm>
      </p:grpSpPr>
      <p:sp>
        <p:nvSpPr>
          <p:cNvPr id="73" name="Google Shape;73;p11"/>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4" name="Google Shape;74;p11"/>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5" name="Google Shape;75;p11"/>
          <p:cNvPicPr preferRelativeResize="0"/>
          <p:nvPr/>
        </p:nvPicPr>
        <p:blipFill>
          <a:blip r:embed="rId3">
            <a:alphaModFix/>
          </a:blip>
          <a:stretch>
            <a:fillRect/>
          </a:stretch>
        </p:blipFill>
        <p:spPr>
          <a:xfrm>
            <a:off x="310800" y="351425"/>
            <a:ext cx="973398" cy="955975"/>
          </a:xfrm>
          <a:prstGeom prst="rect">
            <a:avLst/>
          </a:prstGeom>
          <a:noFill/>
          <a:ln>
            <a:noFill/>
          </a:ln>
        </p:spPr>
      </p:pic>
      <p:sp>
        <p:nvSpPr>
          <p:cNvPr id="76" name="Google Shape;76;p11"/>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 Solution</a:t>
            </a:r>
            <a:endParaRPr sz="3000" b="1">
              <a:solidFill>
                <a:srgbClr val="FFFFFF"/>
              </a:solidFill>
              <a:latin typeface="Open Sans"/>
              <a:ea typeface="Open Sans"/>
              <a:cs typeface="Open Sans"/>
              <a:sym typeface="Open Sans"/>
            </a:endParaRPr>
          </a:p>
        </p:txBody>
      </p:sp>
      <p:sp>
        <p:nvSpPr>
          <p:cNvPr id="77" name="Google Shape;77;p11"/>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a:spcBef>
                <a:spcPts val="500"/>
              </a:spcBef>
              <a:spcAft>
                <a:spcPts val="0"/>
              </a:spcAft>
              <a:buSzPts val="2400"/>
              <a:buFont typeface="Open Sans"/>
              <a:buChar char="•"/>
              <a:defRPr>
                <a:latin typeface="Open Sans"/>
                <a:ea typeface="Open Sans"/>
                <a:cs typeface="Open Sans"/>
                <a:sym typeface="Open Sans"/>
              </a:defRPr>
            </a:lvl2pPr>
            <a:lvl3pPr marL="1371600" lvl="2" indent="-355600">
              <a:spcBef>
                <a:spcPts val="500"/>
              </a:spcBef>
              <a:spcAft>
                <a:spcPts val="0"/>
              </a:spcAft>
              <a:buSzPts val="2000"/>
              <a:buFont typeface="Open Sans"/>
              <a:buChar char="•"/>
              <a:defRPr>
                <a:latin typeface="Open Sans"/>
                <a:ea typeface="Open Sans"/>
                <a:cs typeface="Open Sans"/>
                <a:sym typeface="Open Sans"/>
              </a:defRPr>
            </a:lvl3pPr>
            <a:lvl4pPr marL="1828800" lvl="3" indent="-342900">
              <a:spcBef>
                <a:spcPts val="500"/>
              </a:spcBef>
              <a:spcAft>
                <a:spcPts val="0"/>
              </a:spcAft>
              <a:buSzPts val="1800"/>
              <a:buFont typeface="Open Sans"/>
              <a:buChar char="•"/>
              <a:defRPr>
                <a:latin typeface="Open Sans"/>
                <a:ea typeface="Open Sans"/>
                <a:cs typeface="Open Sans"/>
                <a:sym typeface="Open Sans"/>
              </a:defRPr>
            </a:lvl4pPr>
            <a:lvl5pPr marL="2286000" lvl="4" indent="-342900">
              <a:spcBef>
                <a:spcPts val="500"/>
              </a:spcBef>
              <a:spcAft>
                <a:spcPts val="0"/>
              </a:spcAft>
              <a:buSzPts val="1800"/>
              <a:buFont typeface="Open Sans"/>
              <a:buChar char="•"/>
              <a:defRPr>
                <a:latin typeface="Open Sans"/>
                <a:ea typeface="Open Sans"/>
                <a:cs typeface="Open Sans"/>
                <a:sym typeface="Open Sans"/>
              </a:defRPr>
            </a:lvl5pPr>
            <a:lvl6pPr marL="2743200" lvl="5" indent="-342900">
              <a:spcBef>
                <a:spcPts val="500"/>
              </a:spcBef>
              <a:spcAft>
                <a:spcPts val="0"/>
              </a:spcAft>
              <a:buSzPts val="1800"/>
              <a:buFont typeface="Open Sans"/>
              <a:buChar char="•"/>
              <a:defRPr>
                <a:latin typeface="Open Sans"/>
                <a:ea typeface="Open Sans"/>
                <a:cs typeface="Open Sans"/>
                <a:sym typeface="Open Sans"/>
              </a:defRPr>
            </a:lvl6pPr>
            <a:lvl7pPr marL="3200400" lvl="6" indent="-342900">
              <a:spcBef>
                <a:spcPts val="500"/>
              </a:spcBef>
              <a:spcAft>
                <a:spcPts val="0"/>
              </a:spcAft>
              <a:buSzPts val="1800"/>
              <a:buFont typeface="Open Sans"/>
              <a:buChar char="•"/>
              <a:defRPr>
                <a:latin typeface="Open Sans"/>
                <a:ea typeface="Open Sans"/>
                <a:cs typeface="Open Sans"/>
                <a:sym typeface="Open Sans"/>
              </a:defRPr>
            </a:lvl7pPr>
            <a:lvl8pPr marL="3657600" lvl="7" indent="-342900">
              <a:spcBef>
                <a:spcPts val="500"/>
              </a:spcBef>
              <a:spcAft>
                <a:spcPts val="0"/>
              </a:spcAft>
              <a:buSzPts val="1800"/>
              <a:buFont typeface="Open Sans"/>
              <a:buChar char="•"/>
              <a:defRPr>
                <a:latin typeface="Open Sans"/>
                <a:ea typeface="Open Sans"/>
                <a:cs typeface="Open Sans"/>
                <a:sym typeface="Open Sans"/>
              </a:defRPr>
            </a:lvl8pPr>
            <a:lvl9pPr marL="4114800" lvl="8" indent="-34290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8" name="Google Shape;78;p11"/>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Do you understand?">
  <p:cSld name="TITLE_1_3_1_1_1">
    <p:spTree>
      <p:nvGrpSpPr>
        <p:cNvPr id="1" name="Shape 748"/>
        <p:cNvGrpSpPr/>
        <p:nvPr/>
      </p:nvGrpSpPr>
      <p:grpSpPr>
        <a:xfrm>
          <a:off x="0" y="0"/>
          <a:ext cx="0" cy="0"/>
          <a:chOff x="0" y="0"/>
          <a:chExt cx="0" cy="0"/>
        </a:xfrm>
      </p:grpSpPr>
      <p:sp>
        <p:nvSpPr>
          <p:cNvPr id="749" name="Google Shape;749;p128"/>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0" name="Google Shape;750;p128"/>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51" name="Google Shape;751;p128"/>
          <p:cNvPicPr preferRelativeResize="0"/>
          <p:nvPr/>
        </p:nvPicPr>
        <p:blipFill>
          <a:blip r:embed="rId3">
            <a:alphaModFix/>
          </a:blip>
          <a:stretch>
            <a:fillRect/>
          </a:stretch>
        </p:blipFill>
        <p:spPr>
          <a:xfrm>
            <a:off x="301225" y="298175"/>
            <a:ext cx="997975" cy="1009226"/>
          </a:xfrm>
          <a:prstGeom prst="rect">
            <a:avLst/>
          </a:prstGeom>
          <a:noFill/>
          <a:ln>
            <a:noFill/>
          </a:ln>
        </p:spPr>
      </p:pic>
      <p:sp>
        <p:nvSpPr>
          <p:cNvPr id="752" name="Google Shape;752;p128"/>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Do You Understand ?</a:t>
            </a:r>
            <a:endParaRPr sz="3000" b="1">
              <a:solidFill>
                <a:srgbClr val="FFFFFF"/>
              </a:solidFill>
              <a:latin typeface="Open Sans"/>
              <a:ea typeface="Open Sans"/>
              <a:cs typeface="Open Sans"/>
              <a:sym typeface="Open Sans"/>
            </a:endParaRPr>
          </a:p>
        </p:txBody>
      </p:sp>
      <p:sp>
        <p:nvSpPr>
          <p:cNvPr id="753" name="Google Shape;753;p128"/>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Let's Think">
  <p:cSld name="TITLE_1_3_1_1_1_1">
    <p:spTree>
      <p:nvGrpSpPr>
        <p:cNvPr id="1" name="Shape 754"/>
        <p:cNvGrpSpPr/>
        <p:nvPr/>
      </p:nvGrpSpPr>
      <p:grpSpPr>
        <a:xfrm>
          <a:off x="0" y="0"/>
          <a:ext cx="0" cy="0"/>
          <a:chOff x="0" y="0"/>
          <a:chExt cx="0" cy="0"/>
        </a:xfrm>
      </p:grpSpPr>
      <p:sp>
        <p:nvSpPr>
          <p:cNvPr id="755" name="Google Shape;755;p129"/>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6" name="Google Shape;756;p129"/>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57" name="Google Shape;757;p129"/>
          <p:cNvPicPr preferRelativeResize="0"/>
          <p:nvPr/>
        </p:nvPicPr>
        <p:blipFill>
          <a:blip r:embed="rId3">
            <a:alphaModFix/>
          </a:blip>
          <a:stretch>
            <a:fillRect/>
          </a:stretch>
        </p:blipFill>
        <p:spPr>
          <a:xfrm>
            <a:off x="424450" y="329424"/>
            <a:ext cx="823803" cy="864599"/>
          </a:xfrm>
          <a:prstGeom prst="rect">
            <a:avLst/>
          </a:prstGeom>
          <a:noFill/>
          <a:ln>
            <a:noFill/>
          </a:ln>
        </p:spPr>
      </p:pic>
      <p:sp>
        <p:nvSpPr>
          <p:cNvPr id="758" name="Google Shape;758;p129"/>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Let’s Think!</a:t>
            </a:r>
            <a:endParaRPr sz="3000" b="1">
              <a:solidFill>
                <a:srgbClr val="FFFFFF"/>
              </a:solidFill>
              <a:latin typeface="Open Sans"/>
              <a:ea typeface="Open Sans"/>
              <a:cs typeface="Open Sans"/>
              <a:sym typeface="Open Sans"/>
            </a:endParaRPr>
          </a:p>
        </p:txBody>
      </p:sp>
      <p:sp>
        <p:nvSpPr>
          <p:cNvPr id="759" name="Google Shape;759;p129"/>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Learn about it!">
  <p:cSld name="TITLE_1_3_1_1_1_1_1">
    <p:spTree>
      <p:nvGrpSpPr>
        <p:cNvPr id="1" name="Shape 760"/>
        <p:cNvGrpSpPr/>
        <p:nvPr/>
      </p:nvGrpSpPr>
      <p:grpSpPr>
        <a:xfrm>
          <a:off x="0" y="0"/>
          <a:ext cx="0" cy="0"/>
          <a:chOff x="0" y="0"/>
          <a:chExt cx="0" cy="0"/>
        </a:xfrm>
      </p:grpSpPr>
      <p:sp>
        <p:nvSpPr>
          <p:cNvPr id="761" name="Google Shape;761;p130"/>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2" name="Google Shape;762;p130"/>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63" name="Google Shape;763;p130"/>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764" name="Google Shape;764;p130"/>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Learn about It!</a:t>
            </a:r>
            <a:endParaRPr sz="3000" b="1">
              <a:solidFill>
                <a:srgbClr val="FFFFFF"/>
              </a:solidFill>
              <a:latin typeface="Open Sans"/>
              <a:ea typeface="Open Sans"/>
              <a:cs typeface="Open Sans"/>
              <a:sym typeface="Open Sans"/>
            </a:endParaRPr>
          </a:p>
        </p:txBody>
      </p:sp>
      <p:sp>
        <p:nvSpPr>
          <p:cNvPr id="765" name="Google Shape;765;p130"/>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66" name="Google Shape;766;p130"/>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Let's Practice">
  <p:cSld name="TITLE_1_3_1_1_1_1_1_1_2">
    <p:spTree>
      <p:nvGrpSpPr>
        <p:cNvPr id="1" name="Shape 767"/>
        <p:cNvGrpSpPr/>
        <p:nvPr/>
      </p:nvGrpSpPr>
      <p:grpSpPr>
        <a:xfrm>
          <a:off x="0" y="0"/>
          <a:ext cx="0" cy="0"/>
          <a:chOff x="0" y="0"/>
          <a:chExt cx="0" cy="0"/>
        </a:xfrm>
      </p:grpSpPr>
      <p:sp>
        <p:nvSpPr>
          <p:cNvPr id="768" name="Google Shape;768;p131"/>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69" name="Google Shape;769;p131"/>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0" name="Google Shape;770;p131"/>
          <p:cNvSpPr/>
          <p:nvPr/>
        </p:nvSpPr>
        <p:spPr>
          <a:xfrm flipH="1">
            <a:off x="0" y="0"/>
            <a:ext cx="12192000" cy="1307400"/>
          </a:xfrm>
          <a:prstGeom prst="rect">
            <a:avLst/>
          </a:prstGeom>
          <a:solidFill>
            <a:srgbClr val="EFD07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1" name="Google Shape;771;p131"/>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772" name="Google Shape;772;p131"/>
          <p:cNvPicPr preferRelativeResize="0"/>
          <p:nvPr/>
        </p:nvPicPr>
        <p:blipFill rotWithShape="1">
          <a:blip r:embed="rId3">
            <a:alphaModFix/>
          </a:blip>
          <a:srcRect/>
          <a:stretch/>
        </p:blipFill>
        <p:spPr>
          <a:xfrm>
            <a:off x="301225" y="298175"/>
            <a:ext cx="997975" cy="1009226"/>
          </a:xfrm>
          <a:prstGeom prst="rect">
            <a:avLst/>
          </a:prstGeom>
          <a:noFill/>
          <a:ln>
            <a:noFill/>
          </a:ln>
        </p:spPr>
      </p:pic>
      <p:sp>
        <p:nvSpPr>
          <p:cNvPr id="773" name="Google Shape;773;p131"/>
          <p:cNvSpPr txBox="1"/>
          <p:nvPr/>
        </p:nvSpPr>
        <p:spPr>
          <a:xfrm>
            <a:off x="11082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Let’s Practice!</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Guide Questions">
  <p:cSld name="TITLE_1_3_1_1_1_1_1_1">
    <p:spTree>
      <p:nvGrpSpPr>
        <p:cNvPr id="1" name="Shape 774"/>
        <p:cNvGrpSpPr/>
        <p:nvPr/>
      </p:nvGrpSpPr>
      <p:grpSpPr>
        <a:xfrm>
          <a:off x="0" y="0"/>
          <a:ext cx="0" cy="0"/>
          <a:chOff x="0" y="0"/>
          <a:chExt cx="0" cy="0"/>
        </a:xfrm>
      </p:grpSpPr>
      <p:sp>
        <p:nvSpPr>
          <p:cNvPr id="775" name="Google Shape;775;p132"/>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76" name="Google Shape;776;p132"/>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77" name="Google Shape;777;p132"/>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8" name="Google Shape;778;p132"/>
          <p:cNvPicPr preferRelativeResize="0"/>
          <p:nvPr/>
        </p:nvPicPr>
        <p:blipFill rotWithShape="1">
          <a:blip r:embed="rId2">
            <a:alphaModFix/>
          </a:blip>
          <a:srcRect/>
          <a:stretch/>
        </p:blipFill>
        <p:spPr>
          <a:xfrm>
            <a:off x="10200700" y="740900"/>
            <a:ext cx="1317227" cy="339100"/>
          </a:xfrm>
          <a:prstGeom prst="rect">
            <a:avLst/>
          </a:prstGeom>
          <a:noFill/>
          <a:ln>
            <a:noFill/>
          </a:ln>
        </p:spPr>
      </p:pic>
      <p:pic>
        <p:nvPicPr>
          <p:cNvPr id="779" name="Google Shape;779;p132"/>
          <p:cNvPicPr preferRelativeResize="0"/>
          <p:nvPr/>
        </p:nvPicPr>
        <p:blipFill rotWithShape="1">
          <a:blip r:embed="rId3">
            <a:alphaModFix/>
          </a:blip>
          <a:srcRect/>
          <a:stretch/>
        </p:blipFill>
        <p:spPr>
          <a:xfrm>
            <a:off x="394226" y="370325"/>
            <a:ext cx="894032" cy="864600"/>
          </a:xfrm>
          <a:prstGeom prst="rect">
            <a:avLst/>
          </a:prstGeom>
          <a:noFill/>
          <a:ln>
            <a:noFill/>
          </a:ln>
        </p:spPr>
      </p:pic>
      <p:sp>
        <p:nvSpPr>
          <p:cNvPr id="780" name="Google Shape;780;p132"/>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SG" sz="3000" b="1" i="0" u="none" strike="noStrike" cap="none">
                <a:solidFill>
                  <a:srgbClr val="FFFFFF"/>
                </a:solidFill>
                <a:latin typeface="Open Sans"/>
                <a:ea typeface="Open Sans"/>
                <a:cs typeface="Open Sans"/>
                <a:sym typeface="Open Sans"/>
              </a:rPr>
              <a:t>Guide Questions</a:t>
            </a:r>
            <a:endParaRPr sz="3000" b="1" i="0" u="none" strike="noStrike" cap="none">
              <a:solidFill>
                <a:srgbClr val="FFFFFF"/>
              </a:solidFill>
              <a:latin typeface="Open Sans"/>
              <a:ea typeface="Open Sans"/>
              <a:cs typeface="Open Sans"/>
              <a:sym typeface="Open San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hallenge Yourself">
  <p:cSld name="TITLE_1_3_1_1_1_1_1_1_3">
    <p:spTree>
      <p:nvGrpSpPr>
        <p:cNvPr id="1" name="Shape 781"/>
        <p:cNvGrpSpPr/>
        <p:nvPr/>
      </p:nvGrpSpPr>
      <p:grpSpPr>
        <a:xfrm>
          <a:off x="0" y="0"/>
          <a:ext cx="0" cy="0"/>
          <a:chOff x="0" y="0"/>
          <a:chExt cx="0" cy="0"/>
        </a:xfrm>
      </p:grpSpPr>
      <p:sp>
        <p:nvSpPr>
          <p:cNvPr id="782" name="Google Shape;782;p133"/>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3" name="Google Shape;783;p133"/>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84" name="Google Shape;784;p133"/>
          <p:cNvPicPr preferRelativeResize="0"/>
          <p:nvPr/>
        </p:nvPicPr>
        <p:blipFill>
          <a:blip r:embed="rId3">
            <a:alphaModFix/>
          </a:blip>
          <a:stretch>
            <a:fillRect/>
          </a:stretch>
        </p:blipFill>
        <p:spPr>
          <a:xfrm>
            <a:off x="394226" y="370325"/>
            <a:ext cx="894032" cy="864600"/>
          </a:xfrm>
          <a:prstGeom prst="rect">
            <a:avLst/>
          </a:prstGeom>
          <a:noFill/>
          <a:ln>
            <a:noFill/>
          </a:ln>
        </p:spPr>
      </p:pic>
      <p:sp>
        <p:nvSpPr>
          <p:cNvPr id="785" name="Google Shape;785;p133"/>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Challenge Yourself</a:t>
            </a:r>
            <a:endParaRPr sz="3000" b="1">
              <a:solidFill>
                <a:srgbClr val="FFFFFF"/>
              </a:solidFill>
              <a:latin typeface="Open Sans"/>
              <a:ea typeface="Open Sans"/>
              <a:cs typeface="Open Sans"/>
              <a:sym typeface="Open Sans"/>
            </a:endParaRPr>
          </a:p>
        </p:txBody>
      </p:sp>
      <p:sp>
        <p:nvSpPr>
          <p:cNvPr id="786" name="Google Shape;786;p133"/>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87" name="Google Shape;787;p133"/>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heck Your Understanding">
  <p:cSld name="TITLE_1_3_1_1_1_1_1_1_1">
    <p:spTree>
      <p:nvGrpSpPr>
        <p:cNvPr id="1" name="Shape 788"/>
        <p:cNvGrpSpPr/>
        <p:nvPr/>
      </p:nvGrpSpPr>
      <p:grpSpPr>
        <a:xfrm>
          <a:off x="0" y="0"/>
          <a:ext cx="0" cy="0"/>
          <a:chOff x="0" y="0"/>
          <a:chExt cx="0" cy="0"/>
        </a:xfrm>
      </p:grpSpPr>
      <p:sp>
        <p:nvSpPr>
          <p:cNvPr id="789" name="Google Shape;789;p134"/>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0" name="Google Shape;790;p134"/>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91" name="Google Shape;791;p134"/>
          <p:cNvPicPr preferRelativeResize="0"/>
          <p:nvPr/>
        </p:nvPicPr>
        <p:blipFill>
          <a:blip r:embed="rId3">
            <a:alphaModFix/>
          </a:blip>
          <a:stretch>
            <a:fillRect/>
          </a:stretch>
        </p:blipFill>
        <p:spPr>
          <a:xfrm>
            <a:off x="394226" y="370325"/>
            <a:ext cx="894032" cy="864600"/>
          </a:xfrm>
          <a:prstGeom prst="rect">
            <a:avLst/>
          </a:prstGeom>
          <a:noFill/>
          <a:ln>
            <a:noFill/>
          </a:ln>
        </p:spPr>
      </p:pic>
      <p:sp>
        <p:nvSpPr>
          <p:cNvPr id="792" name="Google Shape;792;p134"/>
          <p:cNvSpPr txBox="1"/>
          <p:nvPr/>
        </p:nvSpPr>
        <p:spPr>
          <a:xfrm>
            <a:off x="1184501" y="537025"/>
            <a:ext cx="61056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Check Your Understanding</a:t>
            </a:r>
            <a:endParaRPr sz="3000" b="1">
              <a:solidFill>
                <a:srgbClr val="FFFFFF"/>
              </a:solidFill>
              <a:latin typeface="Open Sans"/>
              <a:ea typeface="Open Sans"/>
              <a:cs typeface="Open Sans"/>
              <a:sym typeface="Open Sans"/>
            </a:endParaRPr>
          </a:p>
        </p:txBody>
      </p:sp>
      <p:sp>
        <p:nvSpPr>
          <p:cNvPr id="793" name="Google Shape;793;p134"/>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794" name="Google Shape;794;p134"/>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Photo Credits">
  <p:cSld name="TITLE_1_3_1_1_1_1_1_2">
    <p:spTree>
      <p:nvGrpSpPr>
        <p:cNvPr id="1" name="Shape 795"/>
        <p:cNvGrpSpPr/>
        <p:nvPr/>
      </p:nvGrpSpPr>
      <p:grpSpPr>
        <a:xfrm>
          <a:off x="0" y="0"/>
          <a:ext cx="0" cy="0"/>
          <a:chOff x="0" y="0"/>
          <a:chExt cx="0" cy="0"/>
        </a:xfrm>
      </p:grpSpPr>
      <p:sp>
        <p:nvSpPr>
          <p:cNvPr id="796" name="Google Shape;796;p135"/>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7" name="Google Shape;797;p135"/>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798" name="Google Shape;798;p135"/>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799" name="Google Shape;799;p135"/>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Photo Credits</a:t>
            </a:r>
            <a:endParaRPr sz="3000" b="1">
              <a:solidFill>
                <a:srgbClr val="FFFFFF"/>
              </a:solidFill>
              <a:latin typeface="Open Sans"/>
              <a:ea typeface="Open Sans"/>
              <a:cs typeface="Open Sans"/>
              <a:sym typeface="Open Sans"/>
            </a:endParaRPr>
          </a:p>
        </p:txBody>
      </p:sp>
      <p:sp>
        <p:nvSpPr>
          <p:cNvPr id="800" name="Google Shape;800;p135"/>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Photo Credit">
  <p:cSld name="TITLE_1_3_1_1_1_1_1_2_2">
    <p:spTree>
      <p:nvGrpSpPr>
        <p:cNvPr id="1" name="Shape 801"/>
        <p:cNvGrpSpPr/>
        <p:nvPr/>
      </p:nvGrpSpPr>
      <p:grpSpPr>
        <a:xfrm>
          <a:off x="0" y="0"/>
          <a:ext cx="0" cy="0"/>
          <a:chOff x="0" y="0"/>
          <a:chExt cx="0" cy="0"/>
        </a:xfrm>
      </p:grpSpPr>
      <p:sp>
        <p:nvSpPr>
          <p:cNvPr id="802" name="Google Shape;802;p136"/>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3" name="Google Shape;803;p136"/>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804" name="Google Shape;804;p136"/>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805" name="Google Shape;805;p136"/>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Photo Credit</a:t>
            </a:r>
            <a:endParaRPr sz="3000" b="1">
              <a:solidFill>
                <a:srgbClr val="FFFFFF"/>
              </a:solidFill>
              <a:latin typeface="Open Sans"/>
              <a:ea typeface="Open Sans"/>
              <a:cs typeface="Open Sans"/>
              <a:sym typeface="Open Sans"/>
            </a:endParaRPr>
          </a:p>
        </p:txBody>
      </p:sp>
      <p:sp>
        <p:nvSpPr>
          <p:cNvPr id="806" name="Google Shape;806;p136"/>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References">
  <p:cSld name="TITLE_1_3_1_1_1_1_1_2_1">
    <p:spTree>
      <p:nvGrpSpPr>
        <p:cNvPr id="1" name="Shape 807"/>
        <p:cNvGrpSpPr/>
        <p:nvPr/>
      </p:nvGrpSpPr>
      <p:grpSpPr>
        <a:xfrm>
          <a:off x="0" y="0"/>
          <a:ext cx="0" cy="0"/>
          <a:chOff x="0" y="0"/>
          <a:chExt cx="0" cy="0"/>
        </a:xfrm>
      </p:grpSpPr>
      <p:sp>
        <p:nvSpPr>
          <p:cNvPr id="808" name="Google Shape;808;p137"/>
          <p:cNvSpPr/>
          <p:nvPr/>
        </p:nvSpPr>
        <p:spPr>
          <a:xfrm flipH="1">
            <a:off x="0" y="0"/>
            <a:ext cx="12192000" cy="1307400"/>
          </a:xfrm>
          <a:prstGeom prst="rect">
            <a:avLst/>
          </a:prstGeom>
          <a:solidFill>
            <a:srgbClr val="8ED7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09" name="Google Shape;809;p137"/>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810" name="Google Shape;810;p137"/>
          <p:cNvPicPr preferRelativeResize="0"/>
          <p:nvPr/>
        </p:nvPicPr>
        <p:blipFill>
          <a:blip r:embed="rId3">
            <a:alphaModFix/>
          </a:blip>
          <a:stretch>
            <a:fillRect/>
          </a:stretch>
        </p:blipFill>
        <p:spPr>
          <a:xfrm>
            <a:off x="373025" y="375100"/>
            <a:ext cx="925799" cy="970225"/>
          </a:xfrm>
          <a:prstGeom prst="rect">
            <a:avLst/>
          </a:prstGeom>
          <a:noFill/>
          <a:ln>
            <a:noFill/>
          </a:ln>
        </p:spPr>
      </p:pic>
      <p:sp>
        <p:nvSpPr>
          <p:cNvPr id="811" name="Google Shape;811;p137"/>
          <p:cNvSpPr txBox="1"/>
          <p:nvPr/>
        </p:nvSpPr>
        <p:spPr>
          <a:xfrm>
            <a:off x="1184496" y="537025"/>
            <a:ext cx="51867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Bibliography</a:t>
            </a:r>
            <a:endParaRPr sz="3000" b="1">
              <a:solidFill>
                <a:srgbClr val="FFFFFF"/>
              </a:solidFill>
              <a:latin typeface="Open Sans"/>
              <a:ea typeface="Open Sans"/>
              <a:cs typeface="Open Sans"/>
              <a:sym typeface="Open Sans"/>
            </a:endParaRPr>
          </a:p>
        </p:txBody>
      </p:sp>
      <p:sp>
        <p:nvSpPr>
          <p:cNvPr id="812" name="Google Shape;812;p137"/>
          <p:cNvSpPr txBox="1">
            <a:spLocks noGrp="1"/>
          </p:cNvSpPr>
          <p:nvPr>
            <p:ph type="body" idx="1"/>
          </p:nvPr>
        </p:nvSpPr>
        <p:spPr>
          <a:xfrm>
            <a:off x="509275" y="1489550"/>
            <a:ext cx="11323800" cy="51534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y it! Answer">
  <p:cSld name="TITLE_1_3_1_2">
    <p:spTree>
      <p:nvGrpSpPr>
        <p:cNvPr id="1" name="Shape 79"/>
        <p:cNvGrpSpPr/>
        <p:nvPr/>
      </p:nvGrpSpPr>
      <p:grpSpPr>
        <a:xfrm>
          <a:off x="0" y="0"/>
          <a:ext cx="0" cy="0"/>
          <a:chOff x="0" y="0"/>
          <a:chExt cx="0" cy="0"/>
        </a:xfrm>
      </p:grpSpPr>
      <p:sp>
        <p:nvSpPr>
          <p:cNvPr id="80" name="Google Shape;80;p12"/>
          <p:cNvSpPr/>
          <p:nvPr/>
        </p:nvSpPr>
        <p:spPr>
          <a:xfrm flipH="1">
            <a:off x="0" y="0"/>
            <a:ext cx="12192000" cy="1307400"/>
          </a:xfrm>
          <a:prstGeom prst="rect">
            <a:avLst/>
          </a:prstGeom>
          <a:solidFill>
            <a:srgbClr val="8D5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2"/>
          <p:cNvPicPr preferRelativeResize="0"/>
          <p:nvPr/>
        </p:nvPicPr>
        <p:blipFill>
          <a:blip r:embed="rId2">
            <a:alphaModFix/>
          </a:blip>
          <a:stretch>
            <a:fillRect/>
          </a:stretch>
        </p:blipFill>
        <p:spPr>
          <a:xfrm>
            <a:off x="10200700" y="740900"/>
            <a:ext cx="1317227" cy="339100"/>
          </a:xfrm>
          <a:prstGeom prst="rect">
            <a:avLst/>
          </a:prstGeom>
          <a:noFill/>
          <a:ln>
            <a:noFill/>
          </a:ln>
        </p:spPr>
      </p:pic>
      <p:pic>
        <p:nvPicPr>
          <p:cNvPr id="82" name="Google Shape;82;p12"/>
          <p:cNvPicPr preferRelativeResize="0"/>
          <p:nvPr/>
        </p:nvPicPr>
        <p:blipFill>
          <a:blip r:embed="rId3">
            <a:alphaModFix/>
          </a:blip>
          <a:stretch>
            <a:fillRect/>
          </a:stretch>
        </p:blipFill>
        <p:spPr>
          <a:xfrm>
            <a:off x="310800" y="351425"/>
            <a:ext cx="973398" cy="955975"/>
          </a:xfrm>
          <a:prstGeom prst="rect">
            <a:avLst/>
          </a:prstGeom>
          <a:noFill/>
          <a:ln>
            <a:noFill/>
          </a:ln>
        </p:spPr>
      </p:pic>
      <p:sp>
        <p:nvSpPr>
          <p:cNvPr id="83" name="Google Shape;83;p12"/>
          <p:cNvSpPr txBox="1"/>
          <p:nvPr/>
        </p:nvSpPr>
        <p:spPr>
          <a:xfrm>
            <a:off x="1108294" y="537025"/>
            <a:ext cx="68553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SG" sz="3000" b="1">
                <a:solidFill>
                  <a:srgbClr val="FFFFFF"/>
                </a:solidFill>
                <a:latin typeface="Open Sans"/>
                <a:ea typeface="Open Sans"/>
                <a:cs typeface="Open Sans"/>
                <a:sym typeface="Open Sans"/>
              </a:rPr>
              <a:t>Try it Answer</a:t>
            </a:r>
            <a:endParaRPr sz="3000" b="1">
              <a:solidFill>
                <a:srgbClr val="FFFFFF"/>
              </a:solidFill>
              <a:latin typeface="Open Sans"/>
              <a:ea typeface="Open Sans"/>
              <a:cs typeface="Open Sans"/>
              <a:sym typeface="Open Sans"/>
            </a:endParaRPr>
          </a:p>
        </p:txBody>
      </p:sp>
      <p:sp>
        <p:nvSpPr>
          <p:cNvPr id="84" name="Google Shape;84;p12"/>
          <p:cNvSpPr txBox="1">
            <a:spLocks noGrp="1"/>
          </p:cNvSpPr>
          <p:nvPr>
            <p:ph type="body" idx="1"/>
          </p:nvPr>
        </p:nvSpPr>
        <p:spPr>
          <a:xfrm>
            <a:off x="509275" y="2558375"/>
            <a:ext cx="11323800" cy="40845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85" name="Google Shape;85;p12"/>
          <p:cNvSpPr txBox="1">
            <a:spLocks noGrp="1"/>
          </p:cNvSpPr>
          <p:nvPr>
            <p:ph type="title"/>
          </p:nvPr>
        </p:nvSpPr>
        <p:spPr>
          <a:xfrm>
            <a:off x="547425" y="1578875"/>
            <a:ext cx="113367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Quipper side">
  <p:cSld name="TITLE_1_3_1_1_1_1_1_1_1_1">
    <p:spTree>
      <p:nvGrpSpPr>
        <p:cNvPr id="1" name="Shape 813"/>
        <p:cNvGrpSpPr/>
        <p:nvPr/>
      </p:nvGrpSpPr>
      <p:grpSpPr>
        <a:xfrm>
          <a:off x="0" y="0"/>
          <a:ext cx="0" cy="0"/>
          <a:chOff x="0" y="0"/>
          <a:chExt cx="0" cy="0"/>
        </a:xfrm>
      </p:grpSpPr>
      <p:sp>
        <p:nvSpPr>
          <p:cNvPr id="814" name="Google Shape;814;p138"/>
          <p:cNvSpPr/>
          <p:nvPr/>
        </p:nvSpPr>
        <p:spPr>
          <a:xfrm flipH="1">
            <a:off x="10438200" y="0"/>
            <a:ext cx="17538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5" name="Google Shape;815;p138"/>
          <p:cNvPicPr preferRelativeResize="0"/>
          <p:nvPr/>
        </p:nvPicPr>
        <p:blipFill>
          <a:blip r:embed="rId2">
            <a:alphaModFix/>
          </a:blip>
          <a:stretch>
            <a:fillRect/>
          </a:stretch>
        </p:blipFill>
        <p:spPr>
          <a:xfrm>
            <a:off x="10656475" y="5945405"/>
            <a:ext cx="1317227" cy="339100"/>
          </a:xfrm>
          <a:prstGeom prst="rect">
            <a:avLst/>
          </a:prstGeom>
          <a:noFill/>
          <a:ln>
            <a:noFill/>
          </a:ln>
        </p:spPr>
      </p:pic>
      <p:sp>
        <p:nvSpPr>
          <p:cNvPr id="816" name="Google Shape;816;p138"/>
          <p:cNvSpPr txBox="1">
            <a:spLocks noGrp="1"/>
          </p:cNvSpPr>
          <p:nvPr>
            <p:ph type="body" idx="1"/>
          </p:nvPr>
        </p:nvSpPr>
        <p:spPr>
          <a:xfrm>
            <a:off x="534725" y="1362375"/>
            <a:ext cx="9525300" cy="5216700"/>
          </a:xfrm>
          <a:prstGeom prst="rect">
            <a:avLst/>
          </a:prstGeom>
        </p:spPr>
        <p:txBody>
          <a:bodyPr spcFirstLastPara="1" wrap="square" lIns="91425" tIns="91425" rIns="91425" bIns="91425" anchor="t" anchorCtr="0">
            <a:noAutofit/>
          </a:bodyPr>
          <a:lstStyle>
            <a:lvl1pPr marL="457200" lvl="0" indent="-419100" rtl="0">
              <a:spcBef>
                <a:spcPts val="1000"/>
              </a:spcBef>
              <a:spcAft>
                <a:spcPts val="0"/>
              </a:spcAft>
              <a:buSzPts val="3000"/>
              <a:buFont typeface="Open Sans"/>
              <a:buChar char="•"/>
              <a:defRPr sz="3000">
                <a:latin typeface="Open Sans"/>
                <a:ea typeface="Open Sans"/>
                <a:cs typeface="Open Sans"/>
                <a:sym typeface="Open Sans"/>
              </a:defRPr>
            </a:lvl1pPr>
            <a:lvl2pPr marL="914400" lvl="1" indent="-381000" rtl="0">
              <a:spcBef>
                <a:spcPts val="500"/>
              </a:spcBef>
              <a:spcAft>
                <a:spcPts val="0"/>
              </a:spcAft>
              <a:buSzPts val="2400"/>
              <a:buFont typeface="Open Sans"/>
              <a:buChar char="•"/>
              <a:defRPr>
                <a:latin typeface="Open Sans"/>
                <a:ea typeface="Open Sans"/>
                <a:cs typeface="Open Sans"/>
                <a:sym typeface="Open Sans"/>
              </a:defRPr>
            </a:lvl2pPr>
            <a:lvl3pPr marL="1371600" lvl="2" indent="-355600" rtl="0">
              <a:spcBef>
                <a:spcPts val="500"/>
              </a:spcBef>
              <a:spcAft>
                <a:spcPts val="0"/>
              </a:spcAft>
              <a:buSzPts val="2000"/>
              <a:buFont typeface="Open Sans"/>
              <a:buChar char="•"/>
              <a:defRPr>
                <a:latin typeface="Open Sans"/>
                <a:ea typeface="Open Sans"/>
                <a:cs typeface="Open Sans"/>
                <a:sym typeface="Open Sans"/>
              </a:defRPr>
            </a:lvl3pPr>
            <a:lvl4pPr marL="1828800" lvl="3" indent="-342900" rtl="0">
              <a:spcBef>
                <a:spcPts val="500"/>
              </a:spcBef>
              <a:spcAft>
                <a:spcPts val="0"/>
              </a:spcAft>
              <a:buSzPts val="1800"/>
              <a:buFont typeface="Open Sans"/>
              <a:buChar char="•"/>
              <a:defRPr>
                <a:latin typeface="Open Sans"/>
                <a:ea typeface="Open Sans"/>
                <a:cs typeface="Open Sans"/>
                <a:sym typeface="Open Sans"/>
              </a:defRPr>
            </a:lvl4pPr>
            <a:lvl5pPr marL="2286000" lvl="4" indent="-342900" rtl="0">
              <a:spcBef>
                <a:spcPts val="500"/>
              </a:spcBef>
              <a:spcAft>
                <a:spcPts val="0"/>
              </a:spcAft>
              <a:buSzPts val="1800"/>
              <a:buFont typeface="Open Sans"/>
              <a:buChar char="•"/>
              <a:defRPr>
                <a:latin typeface="Open Sans"/>
                <a:ea typeface="Open Sans"/>
                <a:cs typeface="Open Sans"/>
                <a:sym typeface="Open Sans"/>
              </a:defRPr>
            </a:lvl5pPr>
            <a:lvl6pPr marL="2743200" lvl="5" indent="-342900" rtl="0">
              <a:spcBef>
                <a:spcPts val="500"/>
              </a:spcBef>
              <a:spcAft>
                <a:spcPts val="0"/>
              </a:spcAft>
              <a:buSzPts val="1800"/>
              <a:buFont typeface="Open Sans"/>
              <a:buChar char="•"/>
              <a:defRPr>
                <a:latin typeface="Open Sans"/>
                <a:ea typeface="Open Sans"/>
                <a:cs typeface="Open Sans"/>
                <a:sym typeface="Open Sans"/>
              </a:defRPr>
            </a:lvl6pPr>
            <a:lvl7pPr marL="3200400" lvl="6" indent="-342900" rtl="0">
              <a:spcBef>
                <a:spcPts val="500"/>
              </a:spcBef>
              <a:spcAft>
                <a:spcPts val="0"/>
              </a:spcAft>
              <a:buSzPts val="1800"/>
              <a:buFont typeface="Open Sans"/>
              <a:buChar char="•"/>
              <a:defRPr>
                <a:latin typeface="Open Sans"/>
                <a:ea typeface="Open Sans"/>
                <a:cs typeface="Open Sans"/>
                <a:sym typeface="Open Sans"/>
              </a:defRPr>
            </a:lvl7pPr>
            <a:lvl8pPr marL="3657600" lvl="7" indent="-342900" rtl="0">
              <a:spcBef>
                <a:spcPts val="500"/>
              </a:spcBef>
              <a:spcAft>
                <a:spcPts val="0"/>
              </a:spcAft>
              <a:buSzPts val="1800"/>
              <a:buFont typeface="Open Sans"/>
              <a:buChar char="•"/>
              <a:defRPr>
                <a:latin typeface="Open Sans"/>
                <a:ea typeface="Open Sans"/>
                <a:cs typeface="Open Sans"/>
                <a:sym typeface="Open Sans"/>
              </a:defRPr>
            </a:lvl8pPr>
            <a:lvl9pPr marL="4114800" lvl="8" indent="-342900" rtl="0">
              <a:spcBef>
                <a:spcPts val="500"/>
              </a:spcBef>
              <a:spcAft>
                <a:spcPts val="0"/>
              </a:spcAft>
              <a:buSzPts val="1800"/>
              <a:buFont typeface="Open Sans"/>
              <a:buChar char="•"/>
              <a:defRPr>
                <a:latin typeface="Open Sans"/>
                <a:ea typeface="Open Sans"/>
                <a:cs typeface="Open Sans"/>
                <a:sym typeface="Open Sans"/>
              </a:defRPr>
            </a:lvl9pPr>
          </a:lstStyle>
          <a:p>
            <a:endParaRPr/>
          </a:p>
        </p:txBody>
      </p:sp>
      <p:sp>
        <p:nvSpPr>
          <p:cNvPr id="817" name="Google Shape;817;p138"/>
          <p:cNvSpPr txBox="1">
            <a:spLocks noGrp="1"/>
          </p:cNvSpPr>
          <p:nvPr>
            <p:ph type="title"/>
          </p:nvPr>
        </p:nvSpPr>
        <p:spPr>
          <a:xfrm>
            <a:off x="534725" y="382875"/>
            <a:ext cx="9568200" cy="979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b="1">
                <a:latin typeface="Open Sans"/>
                <a:ea typeface="Open Sans"/>
                <a:cs typeface="Open Sans"/>
                <a:sym typeface="Open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Reminder">
  <p:cSld name="TITLE_1_3_1_1_1_1_1_1_1_1_1_2">
    <p:spTree>
      <p:nvGrpSpPr>
        <p:cNvPr id="1" name="Shape 818"/>
        <p:cNvGrpSpPr/>
        <p:nvPr/>
      </p:nvGrpSpPr>
      <p:grpSpPr>
        <a:xfrm>
          <a:off x="0" y="0"/>
          <a:ext cx="0" cy="0"/>
          <a:chOff x="0" y="0"/>
          <a:chExt cx="0" cy="0"/>
        </a:xfrm>
      </p:grpSpPr>
      <p:sp>
        <p:nvSpPr>
          <p:cNvPr id="819" name="Google Shape;819;p139"/>
          <p:cNvSpPr/>
          <p:nvPr/>
        </p:nvSpPr>
        <p:spPr>
          <a:xfrm flipH="1">
            <a:off x="0" y="0"/>
            <a:ext cx="12192000" cy="68580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0" name="Google Shape;820;p139"/>
          <p:cNvPicPr preferRelativeResize="0"/>
          <p:nvPr/>
        </p:nvPicPr>
        <p:blipFill>
          <a:blip r:embed="rId2">
            <a:alphaModFix/>
          </a:blip>
          <a:stretch>
            <a:fillRect/>
          </a:stretch>
        </p:blipFill>
        <p:spPr>
          <a:xfrm>
            <a:off x="10504075" y="6097805"/>
            <a:ext cx="1317227" cy="339100"/>
          </a:xfrm>
          <a:prstGeom prst="rect">
            <a:avLst/>
          </a:prstGeom>
          <a:noFill/>
          <a:ln>
            <a:noFill/>
          </a:ln>
        </p:spPr>
      </p:pic>
      <p:sp>
        <p:nvSpPr>
          <p:cNvPr id="821" name="Google Shape;821;p139"/>
          <p:cNvSpPr txBox="1">
            <a:spLocks noGrp="1"/>
          </p:cNvSpPr>
          <p:nvPr>
            <p:ph type="title"/>
          </p:nvPr>
        </p:nvSpPr>
        <p:spPr>
          <a:xfrm>
            <a:off x="534725" y="382875"/>
            <a:ext cx="11196600" cy="5369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600" b="1">
                <a:solidFill>
                  <a:srgbClr val="FFFFFF"/>
                </a:solidFill>
                <a:latin typeface="Open Sans"/>
                <a:ea typeface="Open Sans"/>
                <a:cs typeface="Open Sans"/>
                <a:sym typeface="Open Sans"/>
              </a:defRPr>
            </a:lvl1pPr>
            <a:lvl2pPr lvl="1" algn="ctr" rtl="0">
              <a:spcBef>
                <a:spcPts val="0"/>
              </a:spcBef>
              <a:spcAft>
                <a:spcPts val="0"/>
              </a:spcAft>
              <a:buNone/>
              <a:defRPr>
                <a:solidFill>
                  <a:srgbClr val="FFFFFF"/>
                </a:solidFill>
              </a:defRPr>
            </a:lvl2pPr>
            <a:lvl3pPr lvl="2" algn="ctr" rtl="0">
              <a:spcBef>
                <a:spcPts val="0"/>
              </a:spcBef>
              <a:spcAft>
                <a:spcPts val="0"/>
              </a:spcAft>
              <a:buNone/>
              <a:defRPr>
                <a:solidFill>
                  <a:srgbClr val="FFFFFF"/>
                </a:solidFill>
              </a:defRPr>
            </a:lvl3pPr>
            <a:lvl4pPr lvl="3" algn="ctr" rtl="0">
              <a:spcBef>
                <a:spcPts val="0"/>
              </a:spcBef>
              <a:spcAft>
                <a:spcPts val="0"/>
              </a:spcAft>
              <a:buNone/>
              <a:defRPr>
                <a:solidFill>
                  <a:srgbClr val="FFFFFF"/>
                </a:solidFill>
              </a:defRPr>
            </a:lvl4pPr>
            <a:lvl5pPr lvl="4" algn="ctr" rtl="0">
              <a:spcBef>
                <a:spcPts val="0"/>
              </a:spcBef>
              <a:spcAft>
                <a:spcPts val="0"/>
              </a:spcAft>
              <a:buNone/>
              <a:defRPr>
                <a:solidFill>
                  <a:srgbClr val="FFFFFF"/>
                </a:solidFill>
              </a:defRPr>
            </a:lvl5pPr>
            <a:lvl6pPr lvl="5" algn="ctr" rtl="0">
              <a:spcBef>
                <a:spcPts val="0"/>
              </a:spcBef>
              <a:spcAft>
                <a:spcPts val="0"/>
              </a:spcAft>
              <a:buNone/>
              <a:defRPr>
                <a:solidFill>
                  <a:srgbClr val="FFFFFF"/>
                </a:solidFill>
              </a:defRPr>
            </a:lvl6pPr>
            <a:lvl7pPr lvl="6" algn="ctr" rtl="0">
              <a:spcBef>
                <a:spcPts val="0"/>
              </a:spcBef>
              <a:spcAft>
                <a:spcPts val="0"/>
              </a:spcAft>
              <a:buNone/>
              <a:defRPr>
                <a:solidFill>
                  <a:srgbClr val="FFFFFF"/>
                </a:solidFill>
              </a:defRPr>
            </a:lvl7pPr>
            <a:lvl8pPr lvl="7" algn="ctr" rtl="0">
              <a:spcBef>
                <a:spcPts val="0"/>
              </a:spcBef>
              <a:spcAft>
                <a:spcPts val="0"/>
              </a:spcAft>
              <a:buNone/>
              <a:defRPr>
                <a:solidFill>
                  <a:srgbClr val="FFFFFF"/>
                </a:solidFill>
              </a:defRPr>
            </a:lvl8pPr>
            <a:lvl9pPr lvl="8" algn="ctr" rtl="0">
              <a:spcBef>
                <a:spcPts val="0"/>
              </a:spcBef>
              <a:spcAft>
                <a:spcPts val="0"/>
              </a:spcAft>
              <a:buNone/>
              <a:defRPr>
                <a:solidFill>
                  <a:srgbClr val="FFFFFF"/>
                </a:solidFill>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Introduction Slides - Photo on the Right (25:75)">
  <p:cSld name="TITLE_1_3_1_1_1_1_1_1_1_1_1_1_1_1_1_2_1">
    <p:spTree>
      <p:nvGrpSpPr>
        <p:cNvPr id="1" name="Shape 822"/>
        <p:cNvGrpSpPr/>
        <p:nvPr/>
      </p:nvGrpSpPr>
      <p:grpSpPr>
        <a:xfrm>
          <a:off x="0" y="0"/>
          <a:ext cx="0" cy="0"/>
          <a:chOff x="0" y="0"/>
          <a:chExt cx="0" cy="0"/>
        </a:xfrm>
      </p:grpSpPr>
      <p:sp>
        <p:nvSpPr>
          <p:cNvPr id="823" name="Google Shape;823;p140"/>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4" name="Google Shape;824;p140"/>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25" name="Google Shape;825;p140"/>
          <p:cNvSpPr txBox="1">
            <a:spLocks noGrp="1"/>
          </p:cNvSpPr>
          <p:nvPr>
            <p:ph type="body" idx="1"/>
          </p:nvPr>
        </p:nvSpPr>
        <p:spPr>
          <a:xfrm>
            <a:off x="424027" y="355325"/>
            <a:ext cx="8046000" cy="45324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Introduction Slides - Photo on the Left (25:75)">
  <p:cSld name="TITLE_1_3_1_1_1_1_1_1_1_1_1_1_1_1_1_2">
    <p:spTree>
      <p:nvGrpSpPr>
        <p:cNvPr id="1" name="Shape 826"/>
        <p:cNvGrpSpPr/>
        <p:nvPr/>
      </p:nvGrpSpPr>
      <p:grpSpPr>
        <a:xfrm>
          <a:off x="0" y="0"/>
          <a:ext cx="0" cy="0"/>
          <a:chOff x="0" y="0"/>
          <a:chExt cx="0" cy="0"/>
        </a:xfrm>
      </p:grpSpPr>
      <p:sp>
        <p:nvSpPr>
          <p:cNvPr id="827" name="Google Shape;827;p141"/>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8" name="Google Shape;828;p141"/>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29" name="Google Shape;829;p141"/>
          <p:cNvSpPr txBox="1">
            <a:spLocks noGrp="1"/>
          </p:cNvSpPr>
          <p:nvPr>
            <p:ph type="body" idx="1"/>
          </p:nvPr>
        </p:nvSpPr>
        <p:spPr>
          <a:xfrm>
            <a:off x="3775300" y="355325"/>
            <a:ext cx="8046000" cy="45324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Introduction Slides - Photo on the left (75:25)">
  <p:cSld name="TITLE_1_3_1_1_1_1_1_1_1_1_1_1_1_1_1">
    <p:spTree>
      <p:nvGrpSpPr>
        <p:cNvPr id="1" name="Shape 830"/>
        <p:cNvGrpSpPr/>
        <p:nvPr/>
      </p:nvGrpSpPr>
      <p:grpSpPr>
        <a:xfrm>
          <a:off x="0" y="0"/>
          <a:ext cx="0" cy="0"/>
          <a:chOff x="0" y="0"/>
          <a:chExt cx="0" cy="0"/>
        </a:xfrm>
      </p:grpSpPr>
      <p:sp>
        <p:nvSpPr>
          <p:cNvPr id="831" name="Google Shape;831;p142"/>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2" name="Google Shape;832;p142"/>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33" name="Google Shape;833;p142"/>
          <p:cNvSpPr txBox="1">
            <a:spLocks noGrp="1"/>
          </p:cNvSpPr>
          <p:nvPr>
            <p:ph type="body" idx="1"/>
          </p:nvPr>
        </p:nvSpPr>
        <p:spPr>
          <a:xfrm>
            <a:off x="8394400" y="1306225"/>
            <a:ext cx="3426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Introduction Slides - Photo on the Right (75:25)">
  <p:cSld name="TITLE_1_3_1_1_1_1_1_1_1_1_1_1_1_1_1_1">
    <p:spTree>
      <p:nvGrpSpPr>
        <p:cNvPr id="1" name="Shape 834"/>
        <p:cNvGrpSpPr/>
        <p:nvPr/>
      </p:nvGrpSpPr>
      <p:grpSpPr>
        <a:xfrm>
          <a:off x="0" y="0"/>
          <a:ext cx="0" cy="0"/>
          <a:chOff x="0" y="0"/>
          <a:chExt cx="0" cy="0"/>
        </a:xfrm>
      </p:grpSpPr>
      <p:sp>
        <p:nvSpPr>
          <p:cNvPr id="835" name="Google Shape;835;p143"/>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36" name="Google Shape;836;p143"/>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37" name="Google Shape;837;p143"/>
          <p:cNvSpPr txBox="1">
            <a:spLocks noGrp="1"/>
          </p:cNvSpPr>
          <p:nvPr>
            <p:ph type="body" idx="1"/>
          </p:nvPr>
        </p:nvSpPr>
        <p:spPr>
          <a:xfrm>
            <a:off x="501485" y="1272900"/>
            <a:ext cx="3426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photo left">
  <p:cSld name="TITLE_1_3_1_1_1_1_1_1_1_1_1_1_1_1">
    <p:spTree>
      <p:nvGrpSpPr>
        <p:cNvPr id="1" name="Shape 838"/>
        <p:cNvGrpSpPr/>
        <p:nvPr/>
      </p:nvGrpSpPr>
      <p:grpSpPr>
        <a:xfrm>
          <a:off x="0" y="0"/>
          <a:ext cx="0" cy="0"/>
          <a:chOff x="0" y="0"/>
          <a:chExt cx="0" cy="0"/>
        </a:xfrm>
      </p:grpSpPr>
      <p:sp>
        <p:nvSpPr>
          <p:cNvPr id="839" name="Google Shape;839;p144"/>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0" name="Google Shape;840;p144"/>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41" name="Google Shape;841;p144"/>
          <p:cNvSpPr txBox="1">
            <a:spLocks noGrp="1"/>
          </p:cNvSpPr>
          <p:nvPr>
            <p:ph type="body" idx="1"/>
          </p:nvPr>
        </p:nvSpPr>
        <p:spPr>
          <a:xfrm>
            <a:off x="5937400" y="1272900"/>
            <a:ext cx="5883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photo right">
  <p:cSld name="TITLE_1_3_1_1_1_1_1_1_1_1_1_1_1">
    <p:spTree>
      <p:nvGrpSpPr>
        <p:cNvPr id="1" name="Shape 842"/>
        <p:cNvGrpSpPr/>
        <p:nvPr/>
      </p:nvGrpSpPr>
      <p:grpSpPr>
        <a:xfrm>
          <a:off x="0" y="0"/>
          <a:ext cx="0" cy="0"/>
          <a:chOff x="0" y="0"/>
          <a:chExt cx="0" cy="0"/>
        </a:xfrm>
      </p:grpSpPr>
      <p:sp>
        <p:nvSpPr>
          <p:cNvPr id="843" name="Google Shape;843;p145"/>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4" name="Google Shape;844;p145"/>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45" name="Google Shape;845;p145"/>
          <p:cNvSpPr txBox="1">
            <a:spLocks noGrp="1"/>
          </p:cNvSpPr>
          <p:nvPr>
            <p:ph type="body" idx="1"/>
          </p:nvPr>
        </p:nvSpPr>
        <p:spPr>
          <a:xfrm>
            <a:off x="534725" y="1261800"/>
            <a:ext cx="5883900" cy="46809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Introduction Slides - Landscape Photo with Text Above">
  <p:cSld name="TITLE_1_3_1_1_1_1_1_1_1_1_1_1_1_2_1">
    <p:spTree>
      <p:nvGrpSpPr>
        <p:cNvPr id="1" name="Shape 846"/>
        <p:cNvGrpSpPr/>
        <p:nvPr/>
      </p:nvGrpSpPr>
      <p:grpSpPr>
        <a:xfrm>
          <a:off x="0" y="0"/>
          <a:ext cx="0" cy="0"/>
          <a:chOff x="0" y="0"/>
          <a:chExt cx="0" cy="0"/>
        </a:xfrm>
      </p:grpSpPr>
      <p:sp>
        <p:nvSpPr>
          <p:cNvPr id="847" name="Google Shape;847;p146"/>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8" name="Google Shape;848;p146"/>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49" name="Google Shape;849;p146"/>
          <p:cNvSpPr txBox="1">
            <a:spLocks noGrp="1"/>
          </p:cNvSpPr>
          <p:nvPr>
            <p:ph type="body" idx="1"/>
          </p:nvPr>
        </p:nvSpPr>
        <p:spPr>
          <a:xfrm>
            <a:off x="534725" y="271221"/>
            <a:ext cx="11286600" cy="15456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Introduction Slides - Landscape Photo with Text Below">
  <p:cSld name="TITLE_1_3_1_1_1_1_1_1_1_1_1_1_1_2">
    <p:spTree>
      <p:nvGrpSpPr>
        <p:cNvPr id="1" name="Shape 850"/>
        <p:cNvGrpSpPr/>
        <p:nvPr/>
      </p:nvGrpSpPr>
      <p:grpSpPr>
        <a:xfrm>
          <a:off x="0" y="0"/>
          <a:ext cx="0" cy="0"/>
          <a:chOff x="0" y="0"/>
          <a:chExt cx="0" cy="0"/>
        </a:xfrm>
      </p:grpSpPr>
      <p:sp>
        <p:nvSpPr>
          <p:cNvPr id="851" name="Google Shape;851;p147"/>
          <p:cNvSpPr/>
          <p:nvPr/>
        </p:nvSpPr>
        <p:spPr>
          <a:xfrm flipH="1">
            <a:off x="0" y="6266650"/>
            <a:ext cx="12192000" cy="591300"/>
          </a:xfrm>
          <a:prstGeom prst="rect">
            <a:avLst/>
          </a:prstGeom>
          <a:solidFill>
            <a:srgbClr val="00B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2" name="Google Shape;852;p147"/>
          <p:cNvPicPr preferRelativeResize="0"/>
          <p:nvPr/>
        </p:nvPicPr>
        <p:blipFill>
          <a:blip r:embed="rId2">
            <a:alphaModFix/>
          </a:blip>
          <a:stretch>
            <a:fillRect/>
          </a:stretch>
        </p:blipFill>
        <p:spPr>
          <a:xfrm>
            <a:off x="10504075" y="6402605"/>
            <a:ext cx="1317227" cy="339100"/>
          </a:xfrm>
          <a:prstGeom prst="rect">
            <a:avLst/>
          </a:prstGeom>
          <a:noFill/>
          <a:ln>
            <a:noFill/>
          </a:ln>
        </p:spPr>
      </p:pic>
      <p:sp>
        <p:nvSpPr>
          <p:cNvPr id="853" name="Google Shape;853;p147"/>
          <p:cNvSpPr txBox="1">
            <a:spLocks noGrp="1"/>
          </p:cNvSpPr>
          <p:nvPr>
            <p:ph type="body" idx="1"/>
          </p:nvPr>
        </p:nvSpPr>
        <p:spPr>
          <a:xfrm>
            <a:off x="534725" y="4397125"/>
            <a:ext cx="11286600" cy="1545600"/>
          </a:xfrm>
          <a:prstGeom prst="rect">
            <a:avLst/>
          </a:prstGeom>
        </p:spPr>
        <p:txBody>
          <a:bodyPr spcFirstLastPara="1" wrap="square" lIns="91425" tIns="91425" rIns="91425" bIns="91425" anchor="t" anchorCtr="0">
            <a:noAutofit/>
          </a:bodyPr>
          <a:lstStyle>
            <a:lvl1pPr marL="457200" lvl="0" indent="-406400" rtl="0">
              <a:spcBef>
                <a:spcPts val="1000"/>
              </a:spcBef>
              <a:spcAft>
                <a:spcPts val="0"/>
              </a:spcAft>
              <a:buSzPts val="2800"/>
              <a:buFont typeface="Open Sans SemiBold"/>
              <a:buChar char="•"/>
              <a:defRPr>
                <a:latin typeface="Open Sans SemiBold"/>
                <a:ea typeface="Open Sans SemiBold"/>
                <a:cs typeface="Open Sans SemiBold"/>
                <a:sym typeface="Open Sans SemiBold"/>
              </a:defRPr>
            </a:lvl1pPr>
            <a:lvl2pPr marL="914400" lvl="1"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2pPr>
            <a:lvl3pPr marL="1371600" lvl="2"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3pPr>
            <a:lvl4pPr marL="1828800" lvl="3"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4pPr>
            <a:lvl5pPr marL="2286000" lvl="4"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5pPr>
            <a:lvl6pPr marL="2743200" lvl="5"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6pPr>
            <a:lvl7pPr marL="3200400" lvl="6"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7pPr>
            <a:lvl8pPr marL="3657600" lvl="7"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8pPr>
            <a:lvl9pPr marL="4114800" lvl="8" indent="-406400" rtl="0">
              <a:spcBef>
                <a:spcPts val="500"/>
              </a:spcBef>
              <a:spcAft>
                <a:spcPts val="0"/>
              </a:spcAft>
              <a:buSzPts val="2800"/>
              <a:buFont typeface="Open Sans SemiBold"/>
              <a:buChar char="•"/>
              <a:defRPr sz="2800">
                <a:latin typeface="Open Sans SemiBold"/>
                <a:ea typeface="Open Sans SemiBold"/>
                <a:cs typeface="Open Sans SemiBold"/>
                <a:sym typeface="Open Sans SemiBold"/>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theme" Target="../theme/theme2.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theme" Target="../theme/theme3.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8" Type="http://schemas.openxmlformats.org/officeDocument/2006/relationships/slideLayout" Target="../slideLayouts/slideLayout73.xml"/><Relationship Id="rId3"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3"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0"/>
        <p:cNvGrpSpPr/>
        <p:nvPr/>
      </p:nvGrpSpPr>
      <p:grpSpPr>
        <a:xfrm>
          <a:off x="0" y="0"/>
          <a:ext cx="0" cy="0"/>
          <a:chOff x="0" y="0"/>
          <a:chExt cx="0" cy="0"/>
        </a:xfrm>
      </p:grpSpPr>
      <p:sp>
        <p:nvSpPr>
          <p:cNvPr id="441" name="Google Shape;441;p7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442" name="Google Shape;442;p76"/>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3" name="Google Shape;443;p76"/>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4" name="Google Shape;444;p76"/>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5" name="Google Shape;445;p7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4" r:id="rId23"/>
    <p:sldLayoutId id="2147483745" r:id="rId24"/>
    <p:sldLayoutId id="2147483746" r:id="rId25"/>
    <p:sldLayoutId id="2147483747" r:id="rId26"/>
    <p:sldLayoutId id="2147483748" r:id="rId27"/>
    <p:sldLayoutId id="2147483749" r:id="rId28"/>
    <p:sldLayoutId id="2147483750" r:id="rId29"/>
    <p:sldLayoutId id="2147483751" r:id="rId30"/>
    <p:sldLayoutId id="2147483752" r:id="rId31"/>
    <p:sldLayoutId id="2147483753" r:id="rId32"/>
    <p:sldLayoutId id="2147483754" r:id="rId33"/>
    <p:sldLayoutId id="2147483756"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3"/>
        <p:cNvGrpSpPr/>
        <p:nvPr/>
      </p:nvGrpSpPr>
      <p:grpSpPr>
        <a:xfrm>
          <a:off x="0" y="0"/>
          <a:ext cx="0" cy="0"/>
          <a:chOff x="0" y="0"/>
          <a:chExt cx="0" cy="0"/>
        </a:xfrm>
      </p:grpSpPr>
      <p:sp>
        <p:nvSpPr>
          <p:cNvPr id="654" name="Google Shape;654;p1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lvl1pPr marL="0" marR="0" lvl="0" indent="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655" name="Google Shape;655;p113"/>
          <p:cNvSpPr txBox="1">
            <a:spLocks noGrp="1"/>
          </p:cNvSpPr>
          <p:nvPr>
            <p:ph type="body" idx="1"/>
          </p:nvPr>
        </p:nvSpPr>
        <p:spPr>
          <a:xfrm>
            <a:off x="838200" y="1825625"/>
            <a:ext cx="10515600" cy="43512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6" name="Google Shape;656;p113"/>
          <p:cNvSpPr txBox="1">
            <a:spLocks noGrp="1"/>
          </p:cNvSpPr>
          <p:nvPr>
            <p:ph type="dt" idx="10"/>
          </p:nvPr>
        </p:nvSpPr>
        <p:spPr>
          <a:xfrm>
            <a:off x="838200" y="6356350"/>
            <a:ext cx="2743200" cy="3651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7" name="Google Shape;657;p113"/>
          <p:cNvSpPr txBox="1">
            <a:spLocks noGrp="1"/>
          </p:cNvSpPr>
          <p:nvPr>
            <p:ph type="ftr" idx="11"/>
          </p:nvPr>
        </p:nvSpPr>
        <p:spPr>
          <a:xfrm>
            <a:off x="4038600" y="6356350"/>
            <a:ext cx="4114800" cy="3651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8" name="Google Shape;658;p1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 id="2147483784" r:id="rId28"/>
    <p:sldLayoutId id="2147483785" r:id="rId29"/>
    <p:sldLayoutId id="2147483786" r:id="rId30"/>
    <p:sldLayoutId id="2147483787" r:id="rId31"/>
    <p:sldLayoutId id="2147483788" r:id="rId32"/>
    <p:sldLayoutId id="2147483789" r:id="rId33"/>
    <p:sldLayoutId id="2147483790" r:id="rId34"/>
    <p:sldLayoutId id="2147483791" r:id="rId35"/>
    <p:sldLayoutId id="2147483792" r:id="rId36"/>
    <p:sldLayoutId id="2147483793"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R-OypY1KkW9RpCjYIZhd8wwDtVkFMvGq/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1"/>
          <p:cNvSpPr txBox="1"/>
          <p:nvPr/>
        </p:nvSpPr>
        <p:spPr>
          <a:xfrm>
            <a:off x="480875" y="2637300"/>
            <a:ext cx="9138600" cy="158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6600" dirty="0">
                <a:solidFill>
                  <a:srgbClr val="00B0E8"/>
                </a:solidFill>
                <a:latin typeface="Open Sans ExtraBold"/>
                <a:ea typeface="Open Sans ExtraBold"/>
                <a:cs typeface="Open Sans ExtraBold"/>
                <a:sym typeface="Open Sans ExtraBold"/>
              </a:rPr>
              <a:t>Development of a Text</a:t>
            </a:r>
            <a:endParaRPr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164"/>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b="1"/>
              <a:t>Occasion or Situation </a:t>
            </a:r>
            <a:r>
              <a:rPr lang="en-SG"/>
              <a:t>- This may compel the writer to write, especially if it is significant or relevant to him or her personally. It can be his or her personal motivation to choose what to write about and how to write it.</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966" name="Google Shape;966;p164"/>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Components of Context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65"/>
          <p:cNvSpPr txBox="1">
            <a:spLocks noGrp="1"/>
          </p:cNvSpPr>
          <p:nvPr>
            <p:ph type="body" idx="1"/>
          </p:nvPr>
        </p:nvSpPr>
        <p:spPr>
          <a:xfrm>
            <a:off x="509275" y="2864525"/>
            <a:ext cx="11323800" cy="37785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0"/>
              </a:spcBef>
              <a:spcAft>
                <a:spcPts val="0"/>
              </a:spcAft>
              <a:buClr>
                <a:schemeClr val="dk1"/>
              </a:buClr>
              <a:buSzPts val="2800"/>
              <a:buFont typeface="Arial"/>
              <a:buNone/>
            </a:pPr>
            <a:r>
              <a:rPr lang="en-SG" b="1" u="sng">
                <a:solidFill>
                  <a:schemeClr val="hlink"/>
                </a:solidFill>
                <a:hlinkClick r:id="rId3"/>
              </a:rPr>
              <a:t>Planning on Ride-Booking a Car? </a:t>
            </a:r>
            <a:endParaRPr b="1"/>
          </a:p>
          <a:p>
            <a:pPr marL="0" lvl="0" indent="0" algn="ctr" rtl="0">
              <a:lnSpc>
                <a:spcPct val="115000"/>
              </a:lnSpc>
              <a:spcBef>
                <a:spcPts val="0"/>
              </a:spcBef>
              <a:spcAft>
                <a:spcPts val="0"/>
              </a:spcAft>
              <a:buClr>
                <a:schemeClr val="dk1"/>
              </a:buClr>
              <a:buSzPts val="2800"/>
              <a:buFont typeface="Arial"/>
              <a:buNone/>
            </a:pPr>
            <a:r>
              <a:rPr lang="en-SG" b="1" u="sng">
                <a:solidFill>
                  <a:schemeClr val="hlink"/>
                </a:solidFill>
                <a:hlinkClick r:id="rId3"/>
              </a:rPr>
              <a:t>Here are 3 Things You Should Know</a:t>
            </a:r>
            <a:endParaRPr b="1"/>
          </a:p>
          <a:p>
            <a:pPr marL="0" lvl="0" indent="0" algn="just" rtl="0">
              <a:lnSpc>
                <a:spcPct val="115000"/>
              </a:lnSpc>
              <a:spcBef>
                <a:spcPts val="0"/>
              </a:spcBef>
              <a:spcAft>
                <a:spcPts val="0"/>
              </a:spcAft>
              <a:buClr>
                <a:schemeClr val="dk1"/>
              </a:buClr>
              <a:buSzPts val="2800"/>
              <a:buFont typeface="Arial"/>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66"/>
          <p:cNvSpPr txBox="1">
            <a:spLocks noGrp="1"/>
          </p:cNvSpPr>
          <p:nvPr>
            <p:ph type="body" idx="1"/>
          </p:nvPr>
        </p:nvSpPr>
        <p:spPr>
          <a:xfrm>
            <a:off x="509275" y="1533350"/>
            <a:ext cx="11323800" cy="5109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b="1"/>
              <a:t>Discuss the following questions after reading the text.</a:t>
            </a:r>
            <a:endParaRPr b="1"/>
          </a:p>
          <a:p>
            <a:pPr marL="457200" lvl="0" indent="-419100" algn="just" rtl="0">
              <a:lnSpc>
                <a:spcPct val="115000"/>
              </a:lnSpc>
              <a:spcBef>
                <a:spcPts val="0"/>
              </a:spcBef>
              <a:spcAft>
                <a:spcPts val="0"/>
              </a:spcAft>
              <a:buSzPts val="3000"/>
              <a:buAutoNum type="arabicPeriod"/>
            </a:pPr>
            <a:r>
              <a:rPr lang="en-SG"/>
              <a:t>What is the subject of the text?</a:t>
            </a:r>
            <a:endParaRPr/>
          </a:p>
          <a:p>
            <a:pPr marL="457200" lvl="0" indent="-419100" algn="just" rtl="0">
              <a:lnSpc>
                <a:spcPct val="115000"/>
              </a:lnSpc>
              <a:spcBef>
                <a:spcPts val="0"/>
              </a:spcBef>
              <a:spcAft>
                <a:spcPts val="0"/>
              </a:spcAft>
              <a:buSzPts val="3000"/>
              <a:buAutoNum type="arabicPeriod"/>
            </a:pPr>
            <a:r>
              <a:rPr lang="en-SG"/>
              <a:t>What can be an alternative title to the text based on the main idea gathered?</a:t>
            </a:r>
            <a:endParaRPr/>
          </a:p>
          <a:p>
            <a:pPr marL="457200" lvl="0" indent="-419100" algn="just" rtl="0">
              <a:lnSpc>
                <a:spcPct val="115000"/>
              </a:lnSpc>
              <a:spcBef>
                <a:spcPts val="0"/>
              </a:spcBef>
              <a:spcAft>
                <a:spcPts val="0"/>
              </a:spcAft>
              <a:buSzPts val="3000"/>
              <a:buAutoNum type="arabicPeriod"/>
            </a:pPr>
            <a:r>
              <a:rPr lang="en-SG"/>
              <a:t>What was the author’s purpose? Justify your answer with textual evidence.</a:t>
            </a:r>
            <a:endParaRPr/>
          </a:p>
          <a:p>
            <a:pPr marL="457200" lvl="0" indent="-419100" algn="just" rtl="0">
              <a:lnSpc>
                <a:spcPct val="115000"/>
              </a:lnSpc>
              <a:spcBef>
                <a:spcPts val="0"/>
              </a:spcBef>
              <a:spcAft>
                <a:spcPts val="0"/>
              </a:spcAft>
              <a:buSzPts val="3000"/>
              <a:buAutoNum type="arabicPeriod"/>
            </a:pPr>
            <a:r>
              <a:rPr lang="en-SG"/>
              <a:t>What could have influenced the author to write the text?</a:t>
            </a:r>
            <a:endParaRPr/>
          </a:p>
          <a:p>
            <a:pPr marL="457200" lvl="0" indent="-419100" algn="just" rtl="0">
              <a:lnSpc>
                <a:spcPct val="115000"/>
              </a:lnSpc>
              <a:spcBef>
                <a:spcPts val="0"/>
              </a:spcBef>
              <a:spcAft>
                <a:spcPts val="0"/>
              </a:spcAft>
              <a:buSzPts val="3000"/>
              <a:buAutoNum type="arabicPeriod"/>
            </a:pPr>
            <a:r>
              <a:rPr lang="en-SG"/>
              <a:t>Are the ideas in the text relevant to and appropriate in the Philippine setting, particularly in urban areas? Justify your answer.</a:t>
            </a:r>
            <a:endParaRPr/>
          </a:p>
          <a:p>
            <a:pPr marL="0" lvl="0" indent="0" algn="just" rtl="0">
              <a:lnSpc>
                <a:spcPct val="115000"/>
              </a:lnSpc>
              <a:spcBef>
                <a:spcPts val="0"/>
              </a:spcBef>
              <a:spcAft>
                <a:spcPts val="0"/>
              </a:spcAft>
              <a:buClr>
                <a:schemeClr val="dk1"/>
              </a:buClr>
              <a:buSzPts val="28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13"/>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4800" dirty="0">
                <a:solidFill>
                  <a:srgbClr val="00B0E8"/>
                </a:solidFill>
                <a:latin typeface="Open Sans ExtraBold"/>
                <a:ea typeface="Open Sans ExtraBold"/>
                <a:cs typeface="Open Sans ExtraBold"/>
                <a:sym typeface="Open Sans ExtraBold"/>
              </a:rPr>
              <a:t>Intertextuality </a:t>
            </a:r>
            <a:endParaRPr sz="4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121"/>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It is the relationship formed between two texts.</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r>
              <a:rPr lang="en-SG"/>
              <a:t>For a reader to understand the meaning of a text, he or she should be able to </a:t>
            </a:r>
            <a:r>
              <a:rPr lang="en-SG" b="1"/>
              <a:t>make sense of its connection or relationship with the other texts.</a:t>
            </a:r>
            <a:endParaRPr b="1"/>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708" name="Google Shape;708;p121"/>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Intertextuality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122"/>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Questions to ask:</a:t>
            </a:r>
            <a:endParaRPr/>
          </a:p>
          <a:p>
            <a:pPr marL="457200" lvl="0" indent="-419100" algn="just" rtl="0">
              <a:lnSpc>
                <a:spcPct val="115000"/>
              </a:lnSpc>
              <a:spcBef>
                <a:spcPts val="0"/>
              </a:spcBef>
              <a:spcAft>
                <a:spcPts val="0"/>
              </a:spcAft>
              <a:buSzPts val="3000"/>
              <a:buAutoNum type="arabicPeriod"/>
            </a:pPr>
            <a:r>
              <a:rPr lang="en-SG"/>
              <a:t>Why did the author reference another text in his or her writing?</a:t>
            </a:r>
            <a:endParaRPr/>
          </a:p>
          <a:p>
            <a:pPr marL="457200" lvl="0" indent="-419100" algn="just" rtl="0">
              <a:lnSpc>
                <a:spcPct val="115000"/>
              </a:lnSpc>
              <a:spcBef>
                <a:spcPts val="0"/>
              </a:spcBef>
              <a:spcAft>
                <a:spcPts val="0"/>
              </a:spcAft>
              <a:buSzPts val="3000"/>
              <a:buAutoNum type="arabicPeriod"/>
            </a:pPr>
            <a:r>
              <a:rPr lang="en-SG"/>
              <a:t>How is the text incorporated into the author’s writing? How did the author reimagine it?</a:t>
            </a:r>
            <a:endParaRPr/>
          </a:p>
          <a:p>
            <a:pPr marL="457200" lvl="0" indent="-419100" algn="just" rtl="0">
              <a:lnSpc>
                <a:spcPct val="115000"/>
              </a:lnSpc>
              <a:spcBef>
                <a:spcPts val="0"/>
              </a:spcBef>
              <a:spcAft>
                <a:spcPts val="0"/>
              </a:spcAft>
              <a:buSzPts val="3000"/>
              <a:buAutoNum type="arabicPeriod"/>
            </a:pPr>
            <a:r>
              <a:rPr lang="en-SG"/>
              <a:t>What effect does the text have on the author’s writing?</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715" name="Google Shape;715;p122"/>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Intertextuality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123"/>
          <p:cNvSpPr txBox="1">
            <a:spLocks noGrp="1"/>
          </p:cNvSpPr>
          <p:nvPr>
            <p:ph type="body" idx="1"/>
          </p:nvPr>
        </p:nvSpPr>
        <p:spPr>
          <a:xfrm>
            <a:off x="509275" y="2558375"/>
            <a:ext cx="11323800" cy="1569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The writer references either a brief or prolonged portion of a literary text in his or her writing.</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722" name="Google Shape;722;p123"/>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Forms of Intertextuality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graphicFrame>
        <p:nvGraphicFramePr>
          <p:cNvPr id="728" name="Google Shape;728;p124"/>
          <p:cNvGraphicFramePr/>
          <p:nvPr/>
        </p:nvGraphicFramePr>
        <p:xfrm>
          <a:off x="294563" y="1473375"/>
          <a:ext cx="11602875" cy="5223582"/>
        </p:xfrm>
        <a:graphic>
          <a:graphicData uri="http://schemas.openxmlformats.org/drawingml/2006/table">
            <a:tbl>
              <a:tblPr bandRow="1">
                <a:noFill/>
              </a:tblPr>
              <a:tblGrid>
                <a:gridCol w="11602875">
                  <a:extLst>
                    <a:ext uri="{9D8B030D-6E8A-4147-A177-3AD203B41FA5}">
                      <a16:colId xmlns:a16="http://schemas.microsoft.com/office/drawing/2014/main" val="20000"/>
                    </a:ext>
                  </a:extLst>
                </a:gridCol>
              </a:tblGrid>
              <a:tr h="4088925">
                <a:tc>
                  <a:txBody>
                    <a:bodyPr/>
                    <a:lstStyle/>
                    <a:p>
                      <a:pPr marL="0" lvl="0" indent="0" algn="just" rtl="0">
                        <a:lnSpc>
                          <a:spcPct val="140000"/>
                        </a:lnSpc>
                        <a:spcBef>
                          <a:spcPts val="0"/>
                        </a:spcBef>
                        <a:spcAft>
                          <a:spcPts val="0"/>
                        </a:spcAft>
                        <a:buNone/>
                      </a:pPr>
                      <a:r>
                        <a:rPr lang="en-SG" sz="3000" b="1">
                          <a:solidFill>
                            <a:schemeClr val="dk1"/>
                          </a:solidFill>
                          <a:latin typeface="Open Sans"/>
                          <a:ea typeface="Open Sans"/>
                          <a:cs typeface="Open Sans"/>
                          <a:sym typeface="Open Sans"/>
                        </a:rPr>
                        <a:t>The references in The Lord of the Flies are loosely adapted from Treasure Island. The setting and the storyline of the two stories are similar. Both are adventures on stranded islands. However, the difference between the two is that William Golding, the author of The Lord of the Flies, creates a story about how adventure for young boys can be dangerous, while Robert Louis Stevenson’s Treasure Island romanticizes the notion that adventure can be fun.</a:t>
                      </a:r>
                      <a:endParaRPr sz="3000" b="1">
                        <a:solidFill>
                          <a:schemeClr val="dk1"/>
                        </a:solidFill>
                        <a:latin typeface="Open Sans"/>
                        <a:ea typeface="Open Sans"/>
                        <a:cs typeface="Open Sans"/>
                        <a:sym typeface="Open Sans"/>
                      </a:endParaRPr>
                    </a:p>
                  </a:txBody>
                  <a:tcPr marL="82300" marR="82300" marT="82300" marB="82300" anchor="ctr">
                    <a:lnL w="38100" cap="flat" cmpd="sng">
                      <a:solidFill>
                        <a:srgbClr val="C978AE"/>
                      </a:solidFill>
                      <a:prstDash val="solid"/>
                      <a:round/>
                      <a:headEnd type="none" w="sm" len="sm"/>
                      <a:tailEnd type="none" w="sm" len="sm"/>
                    </a:lnL>
                    <a:lnR w="12700" cap="flat" cmpd="sng">
                      <a:solidFill>
                        <a:srgbClr val="C978AE"/>
                      </a:solidFill>
                      <a:prstDash val="dash"/>
                      <a:round/>
                      <a:headEnd type="none" w="sm" len="sm"/>
                      <a:tailEnd type="none" w="sm" len="sm"/>
                    </a:lnR>
                    <a:lnT w="6350" cap="flat" cmpd="sng">
                      <a:solidFill>
                        <a:srgbClr val="C978AE"/>
                      </a:solidFill>
                      <a:prstDash val="dash"/>
                      <a:round/>
                      <a:headEnd type="none" w="sm" len="sm"/>
                      <a:tailEnd type="none" w="sm" len="sm"/>
                    </a:lnT>
                    <a:lnB w="6350" cap="flat" cmpd="sng">
                      <a:solidFill>
                        <a:srgbClr val="C978AE"/>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25"/>
          <p:cNvSpPr txBox="1">
            <a:spLocks noGrp="1"/>
          </p:cNvSpPr>
          <p:nvPr>
            <p:ph type="body" idx="1"/>
          </p:nvPr>
        </p:nvSpPr>
        <p:spPr>
          <a:xfrm>
            <a:off x="509275" y="2558375"/>
            <a:ext cx="11323800" cy="1569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The writer references a media or social text in his or her writing.</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735" name="Google Shape;735;p125"/>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Forms of Intertextuality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graphicFrame>
        <p:nvGraphicFramePr>
          <p:cNvPr id="741" name="Google Shape;741;p126"/>
          <p:cNvGraphicFramePr/>
          <p:nvPr/>
        </p:nvGraphicFramePr>
        <p:xfrm>
          <a:off x="227113" y="1473375"/>
          <a:ext cx="11712100" cy="4583502"/>
        </p:xfrm>
        <a:graphic>
          <a:graphicData uri="http://schemas.openxmlformats.org/drawingml/2006/table">
            <a:tbl>
              <a:tblPr bandRow="1">
                <a:noFill/>
              </a:tblPr>
              <a:tblGrid>
                <a:gridCol w="11712100">
                  <a:extLst>
                    <a:ext uri="{9D8B030D-6E8A-4147-A177-3AD203B41FA5}">
                      <a16:colId xmlns:a16="http://schemas.microsoft.com/office/drawing/2014/main" val="20000"/>
                    </a:ext>
                  </a:extLst>
                </a:gridCol>
              </a:tblGrid>
              <a:tr h="4088925">
                <a:tc>
                  <a:txBody>
                    <a:bodyPr/>
                    <a:lstStyle/>
                    <a:p>
                      <a:pPr marL="0" lvl="0" indent="0" algn="just" rtl="0">
                        <a:lnSpc>
                          <a:spcPct val="140000"/>
                        </a:lnSpc>
                        <a:spcBef>
                          <a:spcPts val="0"/>
                        </a:spcBef>
                        <a:spcAft>
                          <a:spcPts val="0"/>
                        </a:spcAft>
                        <a:buNone/>
                      </a:pPr>
                      <a:r>
                        <a:rPr lang="en-SG" sz="3000" b="1">
                          <a:solidFill>
                            <a:schemeClr val="dk1"/>
                          </a:solidFill>
                          <a:latin typeface="Open Sans"/>
                          <a:ea typeface="Open Sans"/>
                          <a:cs typeface="Open Sans"/>
                          <a:sym typeface="Open Sans"/>
                        </a:rPr>
                        <a:t>Shrek is a prominent example of how the screenwriter was able to reference various kinds of media in the movie. The movie constantly references fairy tales as depicted in films, such as the Disney princesses. Because Shrek is considered part of the fantasy genre, the scriptwriters were also able to incorporate mini-stories from the different characters from the different fairy tales. </a:t>
                      </a:r>
                      <a:endParaRPr sz="3000" b="1">
                        <a:solidFill>
                          <a:schemeClr val="dk1"/>
                        </a:solidFill>
                        <a:latin typeface="Open Sans"/>
                        <a:ea typeface="Open Sans"/>
                        <a:cs typeface="Open Sans"/>
                        <a:sym typeface="Open Sans"/>
                      </a:endParaRPr>
                    </a:p>
                  </a:txBody>
                  <a:tcPr marL="82300" marR="82300" marT="82300" marB="82300" anchor="ctr">
                    <a:lnL w="38100" cap="flat" cmpd="sng">
                      <a:solidFill>
                        <a:srgbClr val="C978AE"/>
                      </a:solidFill>
                      <a:prstDash val="solid"/>
                      <a:round/>
                      <a:headEnd type="none" w="sm" len="sm"/>
                      <a:tailEnd type="none" w="sm" len="sm"/>
                    </a:lnL>
                    <a:lnR w="12700" cap="flat" cmpd="sng">
                      <a:solidFill>
                        <a:srgbClr val="C978AE"/>
                      </a:solidFill>
                      <a:prstDash val="dash"/>
                      <a:round/>
                      <a:headEnd type="none" w="sm" len="sm"/>
                      <a:tailEnd type="none" w="sm" len="sm"/>
                    </a:lnR>
                    <a:lnT w="6350" cap="flat" cmpd="sng">
                      <a:solidFill>
                        <a:srgbClr val="C978AE"/>
                      </a:solidFill>
                      <a:prstDash val="dash"/>
                      <a:round/>
                      <a:headEnd type="none" w="sm" len="sm"/>
                      <a:tailEnd type="none" w="sm" len="sm"/>
                    </a:lnT>
                    <a:lnB w="6350" cap="flat" cmpd="sng">
                      <a:solidFill>
                        <a:srgbClr val="C978AE"/>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151"/>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6600" dirty="0">
                <a:solidFill>
                  <a:srgbClr val="00B0E8"/>
                </a:solidFill>
                <a:latin typeface="Open Sans ExtraBold"/>
                <a:ea typeface="Open Sans ExtraBold"/>
                <a:cs typeface="Open Sans ExtraBold"/>
                <a:sym typeface="Open Sans ExtraBold"/>
              </a:rPr>
              <a:t>Context</a:t>
            </a:r>
            <a:endParaRPr sz="6600" dirty="0"/>
          </a:p>
        </p:txBody>
      </p:sp>
    </p:spTree>
    <p:extLst>
      <p:ext uri="{BB962C8B-B14F-4D97-AF65-F5344CB8AC3E}">
        <p14:creationId xmlns:p14="http://schemas.microsoft.com/office/powerpoint/2010/main" val="27027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graphicFrame>
        <p:nvGraphicFramePr>
          <p:cNvPr id="747" name="Google Shape;747;p127"/>
          <p:cNvGraphicFramePr/>
          <p:nvPr/>
        </p:nvGraphicFramePr>
        <p:xfrm>
          <a:off x="294513" y="2155825"/>
          <a:ext cx="11627850" cy="2471275"/>
        </p:xfrm>
        <a:graphic>
          <a:graphicData uri="http://schemas.openxmlformats.org/drawingml/2006/table">
            <a:tbl>
              <a:tblPr bandRow="1">
                <a:noFill/>
              </a:tblPr>
              <a:tblGrid>
                <a:gridCol w="11627850">
                  <a:extLst>
                    <a:ext uri="{9D8B030D-6E8A-4147-A177-3AD203B41FA5}">
                      <a16:colId xmlns:a16="http://schemas.microsoft.com/office/drawing/2014/main" val="20000"/>
                    </a:ext>
                  </a:extLst>
                </a:gridCol>
              </a:tblGrid>
              <a:tr h="2471275">
                <a:tc>
                  <a:txBody>
                    <a:bodyPr/>
                    <a:lstStyle/>
                    <a:p>
                      <a:pPr marL="0" lvl="0" indent="0" algn="just" rtl="0">
                        <a:lnSpc>
                          <a:spcPct val="140000"/>
                        </a:lnSpc>
                        <a:spcBef>
                          <a:spcPts val="0"/>
                        </a:spcBef>
                        <a:spcAft>
                          <a:spcPts val="0"/>
                        </a:spcAft>
                        <a:buNone/>
                      </a:pPr>
                      <a:r>
                        <a:rPr lang="en-SG" sz="3000" b="1">
                          <a:solidFill>
                            <a:schemeClr val="dk1"/>
                          </a:solidFill>
                          <a:latin typeface="Open Sans"/>
                          <a:ea typeface="Open Sans"/>
                          <a:cs typeface="Open Sans"/>
                          <a:sym typeface="Open Sans"/>
                        </a:rPr>
                        <a:t>There is one scene wherein the princesses were actually an integral part of the plot, and they were mentioned by name.</a:t>
                      </a:r>
                      <a:endParaRPr sz="3000" b="1">
                        <a:solidFill>
                          <a:schemeClr val="dk1"/>
                        </a:solidFill>
                        <a:latin typeface="Open Sans"/>
                        <a:ea typeface="Open Sans"/>
                        <a:cs typeface="Open Sans"/>
                        <a:sym typeface="Open Sans"/>
                      </a:endParaRPr>
                    </a:p>
                  </a:txBody>
                  <a:tcPr marL="82300" marR="82300" marT="82300" marB="82300" anchor="ctr">
                    <a:lnL w="38100" cap="flat" cmpd="sng">
                      <a:solidFill>
                        <a:srgbClr val="C978AE"/>
                      </a:solidFill>
                      <a:prstDash val="solid"/>
                      <a:round/>
                      <a:headEnd type="none" w="sm" len="sm"/>
                      <a:tailEnd type="none" w="sm" len="sm"/>
                    </a:lnL>
                    <a:lnR w="12700" cap="flat" cmpd="sng">
                      <a:solidFill>
                        <a:srgbClr val="C978AE"/>
                      </a:solidFill>
                      <a:prstDash val="dash"/>
                      <a:round/>
                      <a:headEnd type="none" w="sm" len="sm"/>
                      <a:tailEnd type="none" w="sm" len="sm"/>
                    </a:lnR>
                    <a:lnT w="6350" cap="flat" cmpd="sng">
                      <a:solidFill>
                        <a:srgbClr val="C978AE"/>
                      </a:solidFill>
                      <a:prstDash val="dash"/>
                      <a:round/>
                      <a:headEnd type="none" w="sm" len="sm"/>
                      <a:tailEnd type="none" w="sm" len="sm"/>
                    </a:lnT>
                    <a:lnB w="6350" cap="flat" cmpd="sng">
                      <a:solidFill>
                        <a:srgbClr val="C978AE"/>
                      </a:solidFill>
                      <a:prstDash val="dash"/>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113"/>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4800" dirty="0">
                <a:solidFill>
                  <a:srgbClr val="00B0E8"/>
                </a:solidFill>
                <a:latin typeface="Open Sans ExtraBold"/>
                <a:ea typeface="Open Sans ExtraBold"/>
                <a:cs typeface="Open Sans ExtraBold"/>
                <a:sym typeface="Open Sans ExtraBold"/>
              </a:rPr>
              <a:t>The Hypertext</a:t>
            </a:r>
            <a:endParaRPr sz="4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20"/>
          <p:cNvSpPr txBox="1">
            <a:spLocks noGrp="1"/>
          </p:cNvSpPr>
          <p:nvPr>
            <p:ph type="body" idx="1"/>
          </p:nvPr>
        </p:nvSpPr>
        <p:spPr>
          <a:xfrm>
            <a:off x="509275" y="2558375"/>
            <a:ext cx="110967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It is an </a:t>
            </a:r>
            <a:r>
              <a:rPr lang="en-SG" b="1"/>
              <a:t>arrangement of information</a:t>
            </a:r>
            <a:r>
              <a:rPr lang="en-SG"/>
              <a:t> in a computer database, in which objects like text, pictures, and programs are linked to one another.</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r>
              <a:rPr lang="en-SG"/>
              <a:t>In reading an online article, for instance, the user can click on </a:t>
            </a:r>
            <a:r>
              <a:rPr lang="en-SG" b="1"/>
              <a:t>highlighted words or phrases</a:t>
            </a:r>
            <a:r>
              <a:rPr lang="en-SG"/>
              <a:t> (called </a:t>
            </a:r>
            <a:r>
              <a:rPr lang="en-SG" b="1"/>
              <a:t>hypertext links</a:t>
            </a:r>
            <a:r>
              <a:rPr lang="en-SG"/>
              <a:t>) to go to new Web pages with related content.</a:t>
            </a:r>
            <a:endParaRPr/>
          </a:p>
        </p:txBody>
      </p:sp>
      <p:sp>
        <p:nvSpPr>
          <p:cNvPr id="702" name="Google Shape;702;p120"/>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The Hypertext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121"/>
          <p:cNvSpPr txBox="1">
            <a:spLocks noGrp="1"/>
          </p:cNvSpPr>
          <p:nvPr>
            <p:ph type="body" idx="1"/>
          </p:nvPr>
        </p:nvSpPr>
        <p:spPr>
          <a:xfrm>
            <a:off x="509275" y="2558375"/>
            <a:ext cx="110967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Reading has ceased to become linear: by simply clicking on hypertext links, the reader is led to “</a:t>
            </a:r>
            <a:r>
              <a:rPr lang="en-SG" b="1"/>
              <a:t>an endless series of imagined connections</a:t>
            </a:r>
            <a:r>
              <a:rPr lang="en-SG"/>
              <a:t>, from verbal associations to possible worlds.” Simply put, hypertext is</a:t>
            </a:r>
            <a:endParaRPr/>
          </a:p>
          <a:p>
            <a:pPr marL="457200" lvl="0" indent="-419100" algn="just" rtl="0">
              <a:lnSpc>
                <a:spcPct val="115000"/>
              </a:lnSpc>
              <a:spcBef>
                <a:spcPts val="0"/>
              </a:spcBef>
              <a:spcAft>
                <a:spcPts val="0"/>
              </a:spcAft>
              <a:buSzPts val="3000"/>
              <a:buChar char="•"/>
            </a:pPr>
            <a:r>
              <a:rPr lang="en-SG"/>
              <a:t>a </a:t>
            </a:r>
            <a:r>
              <a:rPr lang="en-SG" b="1"/>
              <a:t>nonlinear way of showing information in a text</a:t>
            </a:r>
            <a:r>
              <a:rPr lang="en-SG"/>
              <a:t>, and</a:t>
            </a:r>
            <a:endParaRPr/>
          </a:p>
          <a:p>
            <a:pPr marL="457200" lvl="0" indent="-419100" algn="just" rtl="0">
              <a:lnSpc>
                <a:spcPct val="115000"/>
              </a:lnSpc>
              <a:spcBef>
                <a:spcPts val="0"/>
              </a:spcBef>
              <a:spcAft>
                <a:spcPts val="0"/>
              </a:spcAft>
              <a:buSzPts val="3000"/>
              <a:buChar char="•"/>
            </a:pPr>
            <a:r>
              <a:rPr lang="en-SG"/>
              <a:t>a text that references, alludes to, or derives from another text, which is called the </a:t>
            </a:r>
            <a:r>
              <a:rPr lang="en-SG" b="1"/>
              <a:t>hypotext</a:t>
            </a:r>
            <a:r>
              <a:rPr lang="en-SG"/>
              <a:t>.</a:t>
            </a:r>
            <a:endParaRPr/>
          </a:p>
        </p:txBody>
      </p:sp>
      <p:sp>
        <p:nvSpPr>
          <p:cNvPr id="709" name="Google Shape;709;p121"/>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Intertextuality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22"/>
          <p:cNvSpPr txBox="1">
            <a:spLocks noGrp="1"/>
          </p:cNvSpPr>
          <p:nvPr>
            <p:ph type="body" idx="1"/>
          </p:nvPr>
        </p:nvSpPr>
        <p:spPr>
          <a:xfrm>
            <a:off x="509275" y="2558375"/>
            <a:ext cx="11134200" cy="1569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On any news website, a reader has access to different headlines. If he or she would like to read about world news, sports, or lifestyles, he or she will be redirected to another page once they click a link. If they decide to go back to the homepage to access another page, it is done by clicking another article on the current page.</a:t>
            </a: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716" name="Google Shape;716;p122"/>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Example (Non-linear)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23"/>
          <p:cNvSpPr txBox="1">
            <a:spLocks noGrp="1"/>
          </p:cNvSpPr>
          <p:nvPr>
            <p:ph type="body" idx="1"/>
          </p:nvPr>
        </p:nvSpPr>
        <p:spPr>
          <a:xfrm>
            <a:off x="509275" y="2558375"/>
            <a:ext cx="11134200" cy="15699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a:t>A lot of movie adaptations can be considered as hypertext. One prominent example is the 1995 movie Clueless, which is a hypertext of Jane Austen’s Emma, the hypotext. Its transformation is when the movie has become a completely independent text from the novel, as it does not directly refer to Emma at all, but both are considered as classics in their respective genres of teenage film and actual classic work.  </a:t>
            </a: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723" name="Google Shape;723;p123"/>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Example (Hypotext)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5;p151">
            <a:extLst>
              <a:ext uri="{FF2B5EF4-FFF2-40B4-BE49-F238E27FC236}">
                <a16:creationId xmlns:a16="http://schemas.microsoft.com/office/drawing/2014/main" id="{B8BF0598-434D-43CB-939B-B5B5D25F7A1E}"/>
              </a:ext>
            </a:extLst>
          </p:cNvPr>
          <p:cNvSpPr txBox="1"/>
          <p:nvPr/>
        </p:nvSpPr>
        <p:spPr>
          <a:xfrm>
            <a:off x="547550" y="2141900"/>
            <a:ext cx="9138600" cy="158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SG" sz="6600" dirty="0">
                <a:solidFill>
                  <a:srgbClr val="00B0E8"/>
                </a:solidFill>
                <a:latin typeface="Open Sans ExtraBold"/>
                <a:ea typeface="Open Sans ExtraBold"/>
                <a:cs typeface="Open Sans ExtraBold"/>
                <a:sym typeface="Open Sans ExtraBold"/>
              </a:rPr>
              <a:t>Big Task</a:t>
            </a:r>
            <a:endParaRPr sz="6600" dirty="0"/>
          </a:p>
        </p:txBody>
      </p:sp>
    </p:spTree>
    <p:extLst>
      <p:ext uri="{BB962C8B-B14F-4D97-AF65-F5344CB8AC3E}">
        <p14:creationId xmlns:p14="http://schemas.microsoft.com/office/powerpoint/2010/main" val="2263992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71"/>
          <p:cNvSpPr txBox="1"/>
          <p:nvPr/>
        </p:nvSpPr>
        <p:spPr>
          <a:xfrm>
            <a:off x="338100" y="1701850"/>
            <a:ext cx="11515800" cy="4962867"/>
          </a:xfrm>
          <a:prstGeom prst="rect">
            <a:avLst/>
          </a:prstGeom>
          <a:noFill/>
          <a:ln>
            <a:noFill/>
          </a:ln>
        </p:spPr>
        <p:txBody>
          <a:bodyPr spcFirstLastPara="1" wrap="square" lIns="91425" tIns="91425" rIns="91425" bIns="91425" anchor="t" anchorCtr="0">
            <a:spAutoFit/>
          </a:bodyPr>
          <a:lstStyle/>
          <a:p>
            <a:pPr marL="457200" lvl="0" indent="-419100" algn="l" rtl="0">
              <a:lnSpc>
                <a:spcPct val="115000"/>
              </a:lnSpc>
              <a:spcBef>
                <a:spcPts val="0"/>
              </a:spcBef>
              <a:spcAft>
                <a:spcPts val="0"/>
              </a:spcAft>
              <a:buClr>
                <a:schemeClr val="dk1"/>
              </a:buClr>
              <a:buSzPts val="3000"/>
              <a:buFont typeface="Open Sans"/>
              <a:buAutoNum type="arabicPeriod"/>
            </a:pPr>
            <a:r>
              <a:rPr lang="en-SG" sz="3000" dirty="0">
                <a:solidFill>
                  <a:schemeClr val="dk1"/>
                </a:solidFill>
                <a:latin typeface="Open Sans"/>
                <a:ea typeface="Open Sans"/>
                <a:cs typeface="Open Sans"/>
                <a:sym typeface="Open Sans"/>
              </a:rPr>
              <a:t>Form a group of five members. You will be assigned one of each of the following continents:</a:t>
            </a:r>
            <a:endParaRPr sz="3000" dirty="0">
              <a:solidFill>
                <a:schemeClr val="dk1"/>
              </a:solidFill>
              <a:latin typeface="Open Sans"/>
              <a:ea typeface="Open Sans"/>
              <a:cs typeface="Open Sans"/>
              <a:sym typeface="Open Sans"/>
            </a:endParaRPr>
          </a:p>
          <a:p>
            <a:pPr marL="914400" lvl="1" indent="-419100" algn="l" rtl="0">
              <a:lnSpc>
                <a:spcPct val="115000"/>
              </a:lnSpc>
              <a:spcBef>
                <a:spcPts val="0"/>
              </a:spcBef>
              <a:spcAft>
                <a:spcPts val="0"/>
              </a:spcAft>
              <a:buClr>
                <a:schemeClr val="dk1"/>
              </a:buClr>
              <a:buSzPts val="3000"/>
              <a:buFont typeface="Open Sans"/>
              <a:buAutoNum type="alphaLcPeriod"/>
            </a:pPr>
            <a:r>
              <a:rPr lang="en-SG" sz="3000" dirty="0">
                <a:solidFill>
                  <a:schemeClr val="dk1"/>
                </a:solidFill>
                <a:latin typeface="Open Sans"/>
                <a:ea typeface="Open Sans"/>
                <a:cs typeface="Open Sans"/>
                <a:sym typeface="Open Sans"/>
              </a:rPr>
              <a:t>Asia</a:t>
            </a:r>
            <a:endParaRPr sz="3000" dirty="0">
              <a:solidFill>
                <a:schemeClr val="dk1"/>
              </a:solidFill>
              <a:latin typeface="Open Sans"/>
              <a:ea typeface="Open Sans"/>
              <a:cs typeface="Open Sans"/>
              <a:sym typeface="Open Sans"/>
            </a:endParaRPr>
          </a:p>
          <a:p>
            <a:pPr marL="914400" lvl="1" indent="-419100" algn="l" rtl="0">
              <a:lnSpc>
                <a:spcPct val="115000"/>
              </a:lnSpc>
              <a:spcBef>
                <a:spcPts val="0"/>
              </a:spcBef>
              <a:spcAft>
                <a:spcPts val="0"/>
              </a:spcAft>
              <a:buClr>
                <a:schemeClr val="dk1"/>
              </a:buClr>
              <a:buSzPts val="3000"/>
              <a:buFont typeface="Open Sans"/>
              <a:buAutoNum type="alphaLcPeriod"/>
            </a:pPr>
            <a:r>
              <a:rPr lang="en-SG" sz="3000" dirty="0">
                <a:solidFill>
                  <a:schemeClr val="dk1"/>
                </a:solidFill>
                <a:latin typeface="Open Sans"/>
                <a:ea typeface="Open Sans"/>
                <a:cs typeface="Open Sans"/>
                <a:sym typeface="Open Sans"/>
              </a:rPr>
              <a:t>North America</a:t>
            </a:r>
            <a:endParaRPr sz="3000" dirty="0">
              <a:solidFill>
                <a:schemeClr val="dk1"/>
              </a:solidFill>
              <a:latin typeface="Open Sans"/>
              <a:ea typeface="Open Sans"/>
              <a:cs typeface="Open Sans"/>
              <a:sym typeface="Open Sans"/>
            </a:endParaRPr>
          </a:p>
          <a:p>
            <a:pPr marL="914400" lvl="1" indent="-419100" algn="l" rtl="0">
              <a:lnSpc>
                <a:spcPct val="115000"/>
              </a:lnSpc>
              <a:spcBef>
                <a:spcPts val="0"/>
              </a:spcBef>
              <a:spcAft>
                <a:spcPts val="0"/>
              </a:spcAft>
              <a:buClr>
                <a:schemeClr val="dk1"/>
              </a:buClr>
              <a:buSzPts val="3000"/>
              <a:buFont typeface="Open Sans"/>
              <a:buAutoNum type="alphaLcPeriod"/>
            </a:pPr>
            <a:r>
              <a:rPr lang="en-SG" sz="3000" dirty="0">
                <a:solidFill>
                  <a:schemeClr val="dk1"/>
                </a:solidFill>
                <a:latin typeface="Open Sans"/>
                <a:ea typeface="Open Sans"/>
                <a:cs typeface="Open Sans"/>
                <a:sym typeface="Open Sans"/>
              </a:rPr>
              <a:t>South America</a:t>
            </a:r>
            <a:endParaRPr sz="3000" dirty="0">
              <a:solidFill>
                <a:schemeClr val="dk1"/>
              </a:solidFill>
              <a:latin typeface="Open Sans"/>
              <a:ea typeface="Open Sans"/>
              <a:cs typeface="Open Sans"/>
              <a:sym typeface="Open Sans"/>
            </a:endParaRPr>
          </a:p>
          <a:p>
            <a:pPr marL="914400" lvl="1" indent="-419100" algn="l" rtl="0">
              <a:lnSpc>
                <a:spcPct val="115000"/>
              </a:lnSpc>
              <a:spcBef>
                <a:spcPts val="0"/>
              </a:spcBef>
              <a:spcAft>
                <a:spcPts val="0"/>
              </a:spcAft>
              <a:buClr>
                <a:schemeClr val="dk1"/>
              </a:buClr>
              <a:buSzPts val="3000"/>
              <a:buFont typeface="Open Sans"/>
              <a:buAutoNum type="alphaLcPeriod"/>
            </a:pPr>
            <a:r>
              <a:rPr lang="en-SG" sz="3000" dirty="0">
                <a:solidFill>
                  <a:schemeClr val="dk1"/>
                </a:solidFill>
                <a:latin typeface="Open Sans"/>
                <a:ea typeface="Open Sans"/>
                <a:cs typeface="Open Sans"/>
                <a:sym typeface="Open Sans"/>
              </a:rPr>
              <a:t>Europe</a:t>
            </a:r>
            <a:endParaRPr sz="3000" dirty="0">
              <a:solidFill>
                <a:schemeClr val="dk1"/>
              </a:solidFill>
              <a:latin typeface="Open Sans"/>
              <a:ea typeface="Open Sans"/>
              <a:cs typeface="Open Sans"/>
              <a:sym typeface="Open Sans"/>
            </a:endParaRPr>
          </a:p>
          <a:p>
            <a:pPr marL="457200" lvl="0" indent="-419100" algn="l" rtl="0">
              <a:lnSpc>
                <a:spcPct val="115000"/>
              </a:lnSpc>
              <a:spcBef>
                <a:spcPts val="0"/>
              </a:spcBef>
              <a:spcAft>
                <a:spcPts val="0"/>
              </a:spcAft>
              <a:buClr>
                <a:schemeClr val="dk1"/>
              </a:buClr>
              <a:buSzPts val="3000"/>
              <a:buFont typeface="Open Sans"/>
              <a:buAutoNum type="arabicPeriod"/>
            </a:pPr>
            <a:r>
              <a:rPr lang="en-SG" sz="3000" dirty="0">
                <a:solidFill>
                  <a:schemeClr val="dk1"/>
                </a:solidFill>
                <a:latin typeface="Open Sans"/>
                <a:ea typeface="Open Sans"/>
                <a:cs typeface="Open Sans"/>
                <a:sym typeface="Open Sans"/>
              </a:rPr>
              <a:t>Each group should research a famous personality from your assigned continent.</a:t>
            </a:r>
            <a:endParaRPr sz="30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endParaRPr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172"/>
          <p:cNvSpPr txBox="1"/>
          <p:nvPr/>
        </p:nvSpPr>
        <p:spPr>
          <a:xfrm>
            <a:off x="338100" y="1701850"/>
            <a:ext cx="11515800" cy="3370123"/>
          </a:xfrm>
          <a:prstGeom prst="rect">
            <a:avLst/>
          </a:prstGeom>
          <a:noFill/>
          <a:ln>
            <a:noFill/>
          </a:ln>
        </p:spPr>
        <p:txBody>
          <a:bodyPr spcFirstLastPara="1" wrap="square" lIns="91425" tIns="91425" rIns="91425" bIns="91425" anchor="t" anchorCtr="0">
            <a:spAutoFit/>
          </a:bodyPr>
          <a:lstStyle/>
          <a:p>
            <a:pPr marL="540000" lvl="0" indent="-540000" algn="l" rtl="0">
              <a:lnSpc>
                <a:spcPct val="115000"/>
              </a:lnSpc>
              <a:spcBef>
                <a:spcPts val="0"/>
              </a:spcBef>
              <a:spcAft>
                <a:spcPts val="0"/>
              </a:spcAft>
              <a:buAutoNum type="arabicPeriod" startAt="4"/>
            </a:pPr>
            <a:r>
              <a:rPr lang="en-SG" sz="3000" dirty="0">
                <a:solidFill>
                  <a:schemeClr val="dk1"/>
                </a:solidFill>
                <a:latin typeface="Open Sans"/>
                <a:ea typeface="Open Sans"/>
                <a:cs typeface="Open Sans"/>
                <a:sym typeface="Open Sans"/>
              </a:rPr>
              <a:t>Write a fan letter to the personality you chose. Make sure that you highlight an important event in that person’s life that you find influential.</a:t>
            </a:r>
          </a:p>
          <a:p>
            <a:pPr marL="540000" lvl="0" indent="-540000" algn="l" rtl="0">
              <a:lnSpc>
                <a:spcPct val="115000"/>
              </a:lnSpc>
              <a:spcBef>
                <a:spcPts val="0"/>
              </a:spcBef>
              <a:spcAft>
                <a:spcPts val="0"/>
              </a:spcAft>
              <a:buAutoNum type="arabicPeriod" startAt="4"/>
            </a:pPr>
            <a:r>
              <a:rPr lang="en-SG" sz="3000" dirty="0">
                <a:solidFill>
                  <a:schemeClr val="dk1"/>
                </a:solidFill>
                <a:latin typeface="Open Sans"/>
                <a:ea typeface="Open Sans"/>
                <a:cs typeface="Open Sans"/>
                <a:sym typeface="Open Sans"/>
              </a:rPr>
              <a:t>Below the fan letter, answer this question:</a:t>
            </a:r>
          </a:p>
          <a:p>
            <a:pPr marL="457200" lvl="0" indent="-457200" algn="l" rtl="0">
              <a:lnSpc>
                <a:spcPct val="115000"/>
              </a:lnSpc>
              <a:spcBef>
                <a:spcPts val="0"/>
              </a:spcBef>
              <a:spcAft>
                <a:spcPts val="0"/>
              </a:spcAft>
              <a:buFont typeface="Arial" panose="020B0604020202020204" pitchFamily="34" charset="0"/>
              <a:buChar char="•"/>
            </a:pPr>
            <a:r>
              <a:rPr lang="en-SG" sz="3000" dirty="0">
                <a:solidFill>
                  <a:schemeClr val="dk1"/>
                </a:solidFill>
                <a:latin typeface="Open Sans"/>
                <a:ea typeface="Open Sans"/>
                <a:cs typeface="Open Sans"/>
                <a:sym typeface="Open Sans"/>
              </a:rPr>
              <a:t>How did you adjust your writing to take into account the context of the author?</a:t>
            </a:r>
            <a:endParaRPr sz="3000" dirty="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156"/>
          <p:cNvSpPr txBox="1"/>
          <p:nvPr/>
        </p:nvSpPr>
        <p:spPr>
          <a:xfrm>
            <a:off x="1887100" y="2312850"/>
            <a:ext cx="8135100" cy="1293000"/>
          </a:xfrm>
          <a:prstGeom prst="rect">
            <a:avLst/>
          </a:prstGeom>
          <a:noFill/>
          <a:ln>
            <a:noFill/>
          </a:ln>
        </p:spPr>
        <p:txBody>
          <a:bodyPr spcFirstLastPara="1" wrap="square" lIns="91425" tIns="91425" rIns="91425" bIns="91425" anchor="t" anchorCtr="0">
            <a:spAutoFit/>
          </a:bodyPr>
          <a:lstStyle/>
          <a:p>
            <a:pPr marL="457200" lvl="0" indent="0" algn="ctr" rtl="0">
              <a:lnSpc>
                <a:spcPct val="140000"/>
              </a:lnSpc>
              <a:spcBef>
                <a:spcPts val="0"/>
              </a:spcBef>
              <a:spcAft>
                <a:spcPts val="0"/>
              </a:spcAft>
              <a:buNone/>
            </a:pPr>
            <a:r>
              <a:rPr lang="en-SG" sz="3000" b="1">
                <a:solidFill>
                  <a:schemeClr val="dk1"/>
                </a:solidFill>
                <a:latin typeface="Open Sans"/>
                <a:ea typeface="Open Sans"/>
                <a:cs typeface="Open Sans"/>
                <a:sym typeface="Open Sans"/>
              </a:rPr>
              <a:t> How does context help with understanding a text better?</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57"/>
          <p:cNvSpPr txBox="1">
            <a:spLocks noGrp="1"/>
          </p:cNvSpPr>
          <p:nvPr>
            <p:ph type="body" idx="4294967295"/>
          </p:nvPr>
        </p:nvSpPr>
        <p:spPr>
          <a:xfrm>
            <a:off x="134800" y="2417000"/>
            <a:ext cx="12192000" cy="44409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0"/>
              </a:spcBef>
              <a:spcAft>
                <a:spcPts val="0"/>
              </a:spcAft>
              <a:buSzPts val="3000"/>
              <a:buFont typeface="Open Sans"/>
              <a:buAutoNum type="arabicPeriod"/>
            </a:pPr>
            <a:r>
              <a:rPr lang="en-SG" sz="3600" dirty="0">
                <a:latin typeface="Open Sans"/>
                <a:ea typeface="Open Sans"/>
                <a:cs typeface="Open Sans"/>
                <a:sym typeface="Open Sans"/>
              </a:rPr>
              <a:t>Study the picture on the next slide for two minutes.</a:t>
            </a:r>
            <a:endParaRPr sz="3600" dirty="0">
              <a:latin typeface="Open Sans"/>
              <a:ea typeface="Open Sans"/>
              <a:cs typeface="Open Sans"/>
              <a:sym typeface="Open Sans"/>
            </a:endParaRPr>
          </a:p>
          <a:p>
            <a:pPr marL="457200" lvl="0" indent="-419100" algn="l" rtl="0">
              <a:lnSpc>
                <a:spcPct val="100000"/>
              </a:lnSpc>
              <a:spcBef>
                <a:spcPts val="0"/>
              </a:spcBef>
              <a:spcAft>
                <a:spcPts val="0"/>
              </a:spcAft>
              <a:buSzPts val="3000"/>
              <a:buFont typeface="Open Sans"/>
              <a:buAutoNum type="arabicPeriod"/>
            </a:pPr>
            <a:r>
              <a:rPr lang="en-SG" sz="3600" dirty="0">
                <a:latin typeface="Open Sans"/>
                <a:ea typeface="Open Sans"/>
                <a:cs typeface="Open Sans"/>
                <a:sym typeface="Open Sans"/>
              </a:rPr>
              <a:t>Think of three possible scenarios for this picture.</a:t>
            </a:r>
            <a:endParaRPr sz="3600" dirty="0">
              <a:latin typeface="Open Sans"/>
              <a:ea typeface="Open Sans"/>
              <a:cs typeface="Open Sans"/>
              <a:sym typeface="Open Sans"/>
            </a:endParaRPr>
          </a:p>
          <a:p>
            <a:pPr marL="457200" lvl="0" indent="-419100" algn="l" rtl="0">
              <a:lnSpc>
                <a:spcPct val="100000"/>
              </a:lnSpc>
              <a:spcBef>
                <a:spcPts val="0"/>
              </a:spcBef>
              <a:spcAft>
                <a:spcPts val="0"/>
              </a:spcAft>
              <a:buSzPts val="3000"/>
              <a:buFont typeface="Open Sans"/>
              <a:buAutoNum type="arabicPeriod"/>
            </a:pPr>
            <a:r>
              <a:rPr lang="en-SG" sz="3600" dirty="0">
                <a:latin typeface="Open Sans"/>
                <a:ea typeface="Open Sans"/>
                <a:cs typeface="Open Sans"/>
                <a:sym typeface="Open Sans"/>
              </a:rPr>
              <a:t>Answer the following questions:</a:t>
            </a:r>
            <a:endParaRPr sz="3600" dirty="0">
              <a:latin typeface="Open Sans"/>
              <a:ea typeface="Open Sans"/>
              <a:cs typeface="Open Sans"/>
              <a:sym typeface="Open Sans"/>
            </a:endParaRPr>
          </a:p>
          <a:p>
            <a:pPr marL="1371600" lvl="1" indent="-419100" algn="l" rtl="0">
              <a:lnSpc>
                <a:spcPct val="100000"/>
              </a:lnSpc>
              <a:spcBef>
                <a:spcPts val="0"/>
              </a:spcBef>
              <a:spcAft>
                <a:spcPts val="0"/>
              </a:spcAft>
              <a:buSzPts val="3000"/>
              <a:buFont typeface="Open Sans"/>
              <a:buAutoNum type="alphaLcPeriod"/>
            </a:pPr>
            <a:r>
              <a:rPr lang="en-SG" sz="3600" dirty="0">
                <a:latin typeface="Open Sans"/>
                <a:ea typeface="Open Sans"/>
                <a:cs typeface="Open Sans"/>
                <a:sym typeface="Open Sans"/>
              </a:rPr>
              <a:t>Did you understand the photo as it is?</a:t>
            </a:r>
            <a:endParaRPr sz="3600" dirty="0">
              <a:latin typeface="Open Sans"/>
              <a:ea typeface="Open Sans"/>
              <a:cs typeface="Open Sans"/>
              <a:sym typeface="Open Sans"/>
            </a:endParaRPr>
          </a:p>
          <a:p>
            <a:pPr marL="1371600" lvl="1" indent="-419100" algn="l" rtl="0">
              <a:lnSpc>
                <a:spcPct val="100000"/>
              </a:lnSpc>
              <a:spcBef>
                <a:spcPts val="0"/>
              </a:spcBef>
              <a:spcAft>
                <a:spcPts val="0"/>
              </a:spcAft>
              <a:buSzPts val="3000"/>
              <a:buFont typeface="Open Sans"/>
              <a:buAutoNum type="alphaLcPeriod"/>
            </a:pPr>
            <a:r>
              <a:rPr lang="en-SG" sz="3600" dirty="0">
                <a:latin typeface="Open Sans"/>
                <a:ea typeface="Open Sans"/>
                <a:cs typeface="Open Sans"/>
                <a:sym typeface="Open Sans"/>
              </a:rPr>
              <a:t>How did you come up with the reasons why this happened?</a:t>
            </a:r>
            <a:endParaRPr sz="3600" dirty="0">
              <a:latin typeface="Open Sans"/>
              <a:ea typeface="Open Sans"/>
              <a:cs typeface="Open Sans"/>
              <a:sym typeface="Open Sans"/>
            </a:endParaRPr>
          </a:p>
        </p:txBody>
      </p:sp>
      <p:sp>
        <p:nvSpPr>
          <p:cNvPr id="916" name="Google Shape;916;p157"/>
          <p:cNvSpPr txBox="1">
            <a:spLocks noGrp="1"/>
          </p:cNvSpPr>
          <p:nvPr>
            <p:ph type="title" idx="4294967295"/>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What Happened 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pic>
        <p:nvPicPr>
          <p:cNvPr id="922" name="Google Shape;922;p158"/>
          <p:cNvPicPr preferRelativeResize="0"/>
          <p:nvPr/>
        </p:nvPicPr>
        <p:blipFill>
          <a:blip r:embed="rId3">
            <a:alphaModFix/>
          </a:blip>
          <a:stretch>
            <a:fillRect/>
          </a:stretch>
        </p:blipFill>
        <p:spPr>
          <a:xfrm>
            <a:off x="1792538" y="1465200"/>
            <a:ext cx="8911725" cy="526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160"/>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dirty="0"/>
              <a:t>It is the circumstances that give an idea about an event, statement, or written material so that it can be fully understood. Such circumstances, which can be </a:t>
            </a:r>
            <a:r>
              <a:rPr lang="en-SG" b="1" dirty="0"/>
              <a:t>cultural, historical, political, social, or economic events, shape or influence</a:t>
            </a:r>
            <a:r>
              <a:rPr lang="en-SG" dirty="0"/>
              <a:t> a writer in writing his or her work. </a:t>
            </a:r>
            <a:endParaRPr dirty="0"/>
          </a:p>
          <a:p>
            <a:pPr marL="0" lvl="0" indent="0" algn="just" rtl="0">
              <a:lnSpc>
                <a:spcPct val="115000"/>
              </a:lnSpc>
              <a:spcBef>
                <a:spcPts val="0"/>
              </a:spcBef>
              <a:spcAft>
                <a:spcPts val="0"/>
              </a:spcAft>
              <a:buClr>
                <a:schemeClr val="dk1"/>
              </a:buClr>
              <a:buSzPts val="2800"/>
              <a:buFont typeface="Arial"/>
              <a:buNone/>
            </a:pPr>
            <a:endParaRPr dirty="0"/>
          </a:p>
        </p:txBody>
      </p:sp>
      <p:sp>
        <p:nvSpPr>
          <p:cNvPr id="936" name="Google Shape;936;p160"/>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Context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61"/>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b="1"/>
              <a:t>Subject</a:t>
            </a:r>
            <a:r>
              <a:rPr lang="en-SG"/>
              <a:t> - This is the main topic of the author’s work. It can be anything under the sun: culture, history, politics, society, economy, religion, current events, etc.</a:t>
            </a:r>
            <a:endParaRPr/>
          </a:p>
          <a:p>
            <a:pPr marL="0" lvl="0" indent="0" algn="just" rtl="0">
              <a:lnSpc>
                <a:spcPct val="115000"/>
              </a:lnSpc>
              <a:spcBef>
                <a:spcPts val="0"/>
              </a:spcBef>
              <a:spcAft>
                <a:spcPts val="0"/>
              </a:spcAft>
              <a:buClr>
                <a:schemeClr val="dk1"/>
              </a:buClr>
              <a:buSzPts val="2800"/>
              <a:buFont typeface="Arial"/>
              <a:buNone/>
            </a:pPr>
            <a:endParaRPr/>
          </a:p>
          <a:p>
            <a:pPr marL="0" lvl="0" indent="0" algn="just" rtl="0">
              <a:lnSpc>
                <a:spcPct val="115000"/>
              </a:lnSpc>
              <a:spcBef>
                <a:spcPts val="0"/>
              </a:spcBef>
              <a:spcAft>
                <a:spcPts val="0"/>
              </a:spcAft>
              <a:buClr>
                <a:schemeClr val="dk1"/>
              </a:buClr>
              <a:buSzPts val="2800"/>
              <a:buFont typeface="Arial"/>
              <a:buNone/>
            </a:pPr>
            <a:endParaRPr/>
          </a:p>
        </p:txBody>
      </p:sp>
      <p:sp>
        <p:nvSpPr>
          <p:cNvPr id="943" name="Google Shape;943;p161"/>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Components of Context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162"/>
          <p:cNvSpPr txBox="1">
            <a:spLocks noGrp="1"/>
          </p:cNvSpPr>
          <p:nvPr>
            <p:ph type="body" idx="1"/>
          </p:nvPr>
        </p:nvSpPr>
        <p:spPr>
          <a:xfrm>
            <a:off x="509275" y="2558375"/>
            <a:ext cx="11323800" cy="1401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b="1" dirty="0"/>
              <a:t>Purpose </a:t>
            </a:r>
            <a:r>
              <a:rPr lang="en-SG" dirty="0"/>
              <a:t>- This is the author’s reason for writing. It can be one of the following:</a:t>
            </a:r>
            <a:endParaRPr dirty="0"/>
          </a:p>
          <a:p>
            <a:pPr marL="0" lvl="0" indent="0" algn="just" rtl="0">
              <a:lnSpc>
                <a:spcPct val="115000"/>
              </a:lnSpc>
              <a:spcBef>
                <a:spcPts val="0"/>
              </a:spcBef>
              <a:spcAft>
                <a:spcPts val="0"/>
              </a:spcAft>
              <a:buClr>
                <a:schemeClr val="dk1"/>
              </a:buClr>
              <a:buSzPts val="2800"/>
              <a:buFont typeface="Arial"/>
              <a:buNone/>
            </a:pPr>
            <a:endParaRPr dirty="0"/>
          </a:p>
          <a:p>
            <a:pPr marL="0" lvl="0" indent="0" algn="just" rtl="0">
              <a:lnSpc>
                <a:spcPct val="115000"/>
              </a:lnSpc>
              <a:spcBef>
                <a:spcPts val="0"/>
              </a:spcBef>
              <a:spcAft>
                <a:spcPts val="0"/>
              </a:spcAft>
              <a:buClr>
                <a:schemeClr val="dk1"/>
              </a:buClr>
              <a:buSzPts val="2800"/>
              <a:buFont typeface="Arial"/>
              <a:buNone/>
            </a:pPr>
            <a:endParaRPr dirty="0"/>
          </a:p>
          <a:p>
            <a:pPr marL="0" lvl="0" indent="0" algn="just" rtl="0">
              <a:lnSpc>
                <a:spcPct val="115000"/>
              </a:lnSpc>
              <a:spcBef>
                <a:spcPts val="0"/>
              </a:spcBef>
              <a:spcAft>
                <a:spcPts val="0"/>
              </a:spcAft>
              <a:buClr>
                <a:schemeClr val="dk1"/>
              </a:buClr>
              <a:buSzPts val="2800"/>
              <a:buFont typeface="Arial"/>
              <a:buNone/>
            </a:pPr>
            <a:endParaRPr dirty="0"/>
          </a:p>
        </p:txBody>
      </p:sp>
      <p:sp>
        <p:nvSpPr>
          <p:cNvPr id="950" name="Google Shape;950;p162"/>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a:t>Components of Context</a:t>
            </a:r>
            <a:endParaRPr/>
          </a:p>
        </p:txBody>
      </p:sp>
      <p:sp>
        <p:nvSpPr>
          <p:cNvPr id="951" name="Google Shape;951;p162"/>
          <p:cNvSpPr txBox="1"/>
          <p:nvPr/>
        </p:nvSpPr>
        <p:spPr>
          <a:xfrm>
            <a:off x="235900" y="3824975"/>
            <a:ext cx="6117300" cy="3586500"/>
          </a:xfrm>
          <a:prstGeom prst="rect">
            <a:avLst/>
          </a:prstGeom>
          <a:noFill/>
          <a:ln>
            <a:noFill/>
          </a:ln>
        </p:spPr>
        <p:txBody>
          <a:bodyPr spcFirstLastPara="1" wrap="square" lIns="91425" tIns="91425" rIns="91425" bIns="91425" anchor="t" anchorCtr="0">
            <a:spAutoFit/>
          </a:bodyPr>
          <a:lstStyle/>
          <a:p>
            <a:pPr marL="457200" lvl="0" indent="-419100" rtl="0">
              <a:lnSpc>
                <a:spcPct val="115000"/>
              </a:lnSpc>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narrate a story</a:t>
            </a:r>
            <a:endParaRPr sz="3000" dirty="0">
              <a:solidFill>
                <a:schemeClr val="dk1"/>
              </a:solidFill>
              <a:latin typeface="Open Sans"/>
              <a:ea typeface="Open Sans"/>
              <a:cs typeface="Open Sans"/>
              <a:sym typeface="Open Sans"/>
            </a:endParaRPr>
          </a:p>
          <a:p>
            <a:pPr marL="457200" lvl="0" indent="-419100" rtl="0">
              <a:lnSpc>
                <a:spcPct val="115000"/>
              </a:lnSpc>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compare and contrast ideas</a:t>
            </a:r>
            <a:endParaRPr sz="3000" dirty="0">
              <a:solidFill>
                <a:schemeClr val="dk1"/>
              </a:solidFill>
              <a:latin typeface="Open Sans"/>
              <a:ea typeface="Open Sans"/>
              <a:cs typeface="Open Sans"/>
              <a:sym typeface="Open Sans"/>
            </a:endParaRPr>
          </a:p>
          <a:p>
            <a:pPr marL="457200" lvl="0" indent="-419100" rtl="0">
              <a:lnSpc>
                <a:spcPct val="115000"/>
              </a:lnSpc>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review or evaluate a work</a:t>
            </a:r>
            <a:endParaRPr sz="3000" dirty="0">
              <a:solidFill>
                <a:schemeClr val="dk1"/>
              </a:solidFill>
              <a:latin typeface="Open Sans"/>
              <a:ea typeface="Open Sans"/>
              <a:cs typeface="Open Sans"/>
              <a:sym typeface="Open Sans"/>
            </a:endParaRPr>
          </a:p>
          <a:p>
            <a:pPr marL="457200" lvl="0" indent="-419100" rtl="0">
              <a:lnSpc>
                <a:spcPct val="115000"/>
              </a:lnSpc>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explain an idea or concept</a:t>
            </a:r>
            <a:endParaRPr sz="3000" dirty="0">
              <a:solidFill>
                <a:schemeClr val="dk1"/>
              </a:solidFill>
              <a:latin typeface="Open Sans"/>
              <a:ea typeface="Open Sans"/>
              <a:cs typeface="Open Sans"/>
              <a:sym typeface="Open Sans"/>
            </a:endParaRPr>
          </a:p>
          <a:p>
            <a:pPr marL="0" lvl="0" indent="0" rtl="0">
              <a:lnSpc>
                <a:spcPct val="115000"/>
              </a:lnSpc>
              <a:spcBef>
                <a:spcPts val="0"/>
              </a:spcBef>
              <a:spcAft>
                <a:spcPts val="0"/>
              </a:spcAft>
              <a:buClr>
                <a:schemeClr val="dk1"/>
              </a:buClr>
              <a:buSzPts val="2800"/>
              <a:buFont typeface="Arial"/>
              <a:buNone/>
            </a:pPr>
            <a:endParaRPr sz="3000" dirty="0">
              <a:solidFill>
                <a:schemeClr val="dk1"/>
              </a:solidFill>
              <a:latin typeface="Open Sans"/>
              <a:ea typeface="Open Sans"/>
              <a:cs typeface="Open Sans"/>
              <a:sym typeface="Open Sans"/>
            </a:endParaRPr>
          </a:p>
          <a:p>
            <a:pPr marL="0" lvl="0" indent="0" rtl="0">
              <a:spcBef>
                <a:spcPts val="0"/>
              </a:spcBef>
              <a:spcAft>
                <a:spcPts val="0"/>
              </a:spcAft>
              <a:buNone/>
            </a:pPr>
            <a:endParaRPr dirty="0">
              <a:latin typeface="Open Sans"/>
              <a:ea typeface="Open Sans"/>
              <a:cs typeface="Open Sans"/>
              <a:sym typeface="Open Sans"/>
            </a:endParaRPr>
          </a:p>
        </p:txBody>
      </p:sp>
      <p:sp>
        <p:nvSpPr>
          <p:cNvPr id="952" name="Google Shape;952;p162"/>
          <p:cNvSpPr txBox="1"/>
          <p:nvPr/>
        </p:nvSpPr>
        <p:spPr>
          <a:xfrm>
            <a:off x="6353200" y="3824975"/>
            <a:ext cx="5677800" cy="2493600"/>
          </a:xfrm>
          <a:prstGeom prst="rect">
            <a:avLst/>
          </a:prstGeom>
          <a:noFill/>
          <a:ln>
            <a:noFill/>
          </a:ln>
        </p:spPr>
        <p:txBody>
          <a:bodyPr spcFirstLastPara="1" wrap="square" lIns="91425" tIns="91425" rIns="91425" bIns="91425" anchor="t" anchorCtr="0">
            <a:spAutoFit/>
          </a:bodyPr>
          <a:lstStyle/>
          <a:p>
            <a:pPr marL="457200" lvl="0" indent="-419100" rtl="0">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explore and investigate an issue</a:t>
            </a:r>
            <a:endParaRPr sz="3000" dirty="0">
              <a:solidFill>
                <a:schemeClr val="dk1"/>
              </a:solidFill>
              <a:latin typeface="Open Sans"/>
              <a:ea typeface="Open Sans"/>
              <a:cs typeface="Open Sans"/>
              <a:sym typeface="Open Sans"/>
            </a:endParaRPr>
          </a:p>
          <a:p>
            <a:pPr marL="457200" lvl="0" indent="-419100" rtl="0">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argue a point</a:t>
            </a:r>
            <a:endParaRPr sz="3000" dirty="0">
              <a:solidFill>
                <a:schemeClr val="dk1"/>
              </a:solidFill>
              <a:latin typeface="Open Sans"/>
              <a:ea typeface="Open Sans"/>
              <a:cs typeface="Open Sans"/>
              <a:sym typeface="Open Sans"/>
            </a:endParaRPr>
          </a:p>
          <a:p>
            <a:pPr marL="457200" lvl="0" indent="-419100" rtl="0">
              <a:spcBef>
                <a:spcPts val="0"/>
              </a:spcBef>
              <a:spcAft>
                <a:spcPts val="0"/>
              </a:spcAft>
              <a:buClr>
                <a:schemeClr val="dk1"/>
              </a:buClr>
              <a:buSzPts val="3000"/>
              <a:buFont typeface="Open Sans"/>
              <a:buChar char="●"/>
            </a:pPr>
            <a:r>
              <a:rPr lang="en-SG" sz="3000" dirty="0">
                <a:solidFill>
                  <a:schemeClr val="dk1"/>
                </a:solidFill>
                <a:latin typeface="Open Sans"/>
                <a:ea typeface="Open Sans"/>
                <a:cs typeface="Open Sans"/>
                <a:sym typeface="Open Sans"/>
              </a:rPr>
              <a:t>To persuade the audience</a:t>
            </a:r>
            <a:endParaRPr sz="3000" dirty="0">
              <a:solidFill>
                <a:schemeClr val="dk1"/>
              </a:solidFill>
              <a:latin typeface="Open Sans"/>
              <a:ea typeface="Open Sans"/>
              <a:cs typeface="Open Sans"/>
              <a:sym typeface="Open Sans"/>
            </a:endParaRPr>
          </a:p>
          <a:p>
            <a:pPr marL="0" lvl="0" indent="0" rtl="0">
              <a:spcBef>
                <a:spcPts val="0"/>
              </a:spcBef>
              <a:spcAft>
                <a:spcPts val="0"/>
              </a:spcAft>
              <a:buNone/>
            </a:pPr>
            <a:endParaRPr sz="3000" dirty="0">
              <a:solidFill>
                <a:schemeClr val="dk1"/>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163"/>
          <p:cNvSpPr txBox="1">
            <a:spLocks noGrp="1"/>
          </p:cNvSpPr>
          <p:nvPr>
            <p:ph type="body" idx="1"/>
          </p:nvPr>
        </p:nvSpPr>
        <p:spPr>
          <a:xfrm>
            <a:off x="509275" y="2558375"/>
            <a:ext cx="11323800" cy="40845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2800"/>
              <a:buFont typeface="Arial"/>
              <a:buNone/>
            </a:pPr>
            <a:r>
              <a:rPr lang="en-SG" b="1" dirty="0"/>
              <a:t>Audience</a:t>
            </a:r>
            <a:r>
              <a:rPr lang="en-SG" dirty="0"/>
              <a:t> - The tone, style, diction, organization, and content of the author’s work depend on his or her target audience or readers.</a:t>
            </a:r>
            <a:endParaRPr dirty="0"/>
          </a:p>
          <a:p>
            <a:pPr marL="0" lvl="0" indent="0" algn="just" rtl="0">
              <a:lnSpc>
                <a:spcPct val="115000"/>
              </a:lnSpc>
              <a:spcBef>
                <a:spcPts val="0"/>
              </a:spcBef>
              <a:spcAft>
                <a:spcPts val="0"/>
              </a:spcAft>
              <a:buClr>
                <a:schemeClr val="dk1"/>
              </a:buClr>
              <a:buSzPts val="2800"/>
              <a:buFont typeface="Arial"/>
              <a:buNone/>
            </a:pPr>
            <a:endParaRPr dirty="0"/>
          </a:p>
          <a:p>
            <a:pPr marL="0" lvl="0" indent="0" algn="just" rtl="0">
              <a:lnSpc>
                <a:spcPct val="115000"/>
              </a:lnSpc>
              <a:spcBef>
                <a:spcPts val="0"/>
              </a:spcBef>
              <a:spcAft>
                <a:spcPts val="0"/>
              </a:spcAft>
              <a:buClr>
                <a:schemeClr val="dk1"/>
              </a:buClr>
              <a:buSzPts val="2800"/>
              <a:buFont typeface="Arial"/>
              <a:buNone/>
            </a:pPr>
            <a:endParaRPr dirty="0"/>
          </a:p>
        </p:txBody>
      </p:sp>
      <p:sp>
        <p:nvSpPr>
          <p:cNvPr id="959" name="Google Shape;959;p163"/>
          <p:cNvSpPr txBox="1">
            <a:spLocks noGrp="1"/>
          </p:cNvSpPr>
          <p:nvPr>
            <p:ph type="title"/>
          </p:nvPr>
        </p:nvSpPr>
        <p:spPr>
          <a:xfrm>
            <a:off x="502825" y="1437500"/>
            <a:ext cx="11336700" cy="97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dirty="0"/>
              <a:t>Components of Context</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1138</Words>
  <Application>Microsoft Office PowerPoint</Application>
  <PresentationFormat>Widescreen</PresentationFormat>
  <Paragraphs>102</Paragraphs>
  <Slides>28</Slides>
  <Notes>27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Calibri</vt:lpstr>
      <vt:lpstr>Open Sans SemiBold</vt:lpstr>
      <vt:lpstr>Open Sans ExtraBold</vt:lpstr>
      <vt:lpstr>Arial</vt:lpstr>
      <vt:lpstr>Google Sans</vt:lpstr>
      <vt:lpstr>Open Sans</vt:lpstr>
      <vt:lpstr>Office Theme</vt:lpstr>
      <vt:lpstr>Office Theme</vt:lpstr>
      <vt:lpstr>Office Theme</vt:lpstr>
      <vt:lpstr>PowerPoint Presentation</vt:lpstr>
      <vt:lpstr>PowerPoint Presentation</vt:lpstr>
      <vt:lpstr>PowerPoint Presentation</vt:lpstr>
      <vt:lpstr>What Happened Here?</vt:lpstr>
      <vt:lpstr>PowerPoint Presentation</vt:lpstr>
      <vt:lpstr>Context</vt:lpstr>
      <vt:lpstr>Components of Context</vt:lpstr>
      <vt:lpstr>Components of Context</vt:lpstr>
      <vt:lpstr>Components of Context</vt:lpstr>
      <vt:lpstr>Components of Context</vt:lpstr>
      <vt:lpstr>PowerPoint Presentation</vt:lpstr>
      <vt:lpstr>PowerPoint Presentation</vt:lpstr>
      <vt:lpstr>PowerPoint Presentation</vt:lpstr>
      <vt:lpstr>Intertextuality</vt:lpstr>
      <vt:lpstr>Intertextuality</vt:lpstr>
      <vt:lpstr>Forms of Intertextuality</vt:lpstr>
      <vt:lpstr>PowerPoint Presentation</vt:lpstr>
      <vt:lpstr>Forms of Intertextuality</vt:lpstr>
      <vt:lpstr>PowerPoint Presentation</vt:lpstr>
      <vt:lpstr>PowerPoint Presentation</vt:lpstr>
      <vt:lpstr>PowerPoint Presentation</vt:lpstr>
      <vt:lpstr>The Hypertext</vt:lpstr>
      <vt:lpstr>Intertextuality</vt:lpstr>
      <vt:lpstr>Example (Non-linear)</vt:lpstr>
      <vt:lpstr>Example (Hypotext)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Jensis Villarico</cp:lastModifiedBy>
  <cp:revision>2</cp:revision>
  <dcterms:modified xsi:type="dcterms:W3CDTF">2024-05-07T22:38:53Z</dcterms:modified>
</cp:coreProperties>
</file>