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07500" y="2964179"/>
            <a:ext cx="2981960" cy="3208020"/>
          </a:xfrm>
          <a:custGeom>
            <a:avLst/>
            <a:gdLst/>
            <a:ahLst/>
            <a:cxnLst/>
            <a:rect l="l" t="t" r="r" b="b"/>
            <a:pathLst>
              <a:path w="2981959" h="3208020">
                <a:moveTo>
                  <a:pt x="2980435" y="0"/>
                </a:moveTo>
                <a:lnTo>
                  <a:pt x="2067559" y="912749"/>
                </a:lnTo>
              </a:path>
              <a:path w="2981959" h="3208020">
                <a:moveTo>
                  <a:pt x="2981832" y="226060"/>
                </a:moveTo>
                <a:lnTo>
                  <a:pt x="0" y="3207918"/>
                </a:lnTo>
              </a:path>
              <a:path w="2981959" h="3208020">
                <a:moveTo>
                  <a:pt x="2981071" y="320040"/>
                </a:moveTo>
                <a:lnTo>
                  <a:pt x="1084579" y="2216531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443209" y="3133089"/>
            <a:ext cx="1747520" cy="1821180"/>
          </a:xfrm>
          <a:custGeom>
            <a:avLst/>
            <a:gdLst/>
            <a:ahLst/>
            <a:cxnLst/>
            <a:rect l="l" t="t" r="r" b="b"/>
            <a:pathLst>
              <a:path w="1747520" h="1821179">
                <a:moveTo>
                  <a:pt x="1745742" y="0"/>
                </a:moveTo>
                <a:lnTo>
                  <a:pt x="0" y="1745742"/>
                </a:lnTo>
              </a:path>
              <a:path w="1747520" h="1821179">
                <a:moveTo>
                  <a:pt x="1747520" y="551180"/>
                </a:moveTo>
                <a:lnTo>
                  <a:pt x="477520" y="1821180"/>
                </a:lnTo>
              </a:path>
            </a:pathLst>
          </a:custGeom>
          <a:ln w="2794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754" y="214884"/>
            <a:ext cx="351409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6744" y="2962518"/>
            <a:ext cx="7396480" cy="278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103620" y="2540"/>
            <a:ext cx="6103620" cy="6177280"/>
            <a:chOff x="6103620" y="2540"/>
            <a:chExt cx="6103620" cy="6177280"/>
          </a:xfrm>
        </p:grpSpPr>
        <p:sp>
          <p:nvSpPr>
            <p:cNvPr id="4" name="object 4" descr=""/>
            <p:cNvSpPr/>
            <p:nvPr/>
          </p:nvSpPr>
          <p:spPr>
            <a:xfrm>
              <a:off x="6109970" y="8890"/>
              <a:ext cx="6080760" cy="6164580"/>
            </a:xfrm>
            <a:custGeom>
              <a:avLst/>
              <a:gdLst/>
              <a:ahLst/>
              <a:cxnLst/>
              <a:rect l="l" t="t" r="r" b="b"/>
              <a:pathLst>
                <a:path w="6080759" h="6164580">
                  <a:moveTo>
                    <a:pt x="5928359" y="0"/>
                  </a:moveTo>
                  <a:lnTo>
                    <a:pt x="2118359" y="3809999"/>
                  </a:lnTo>
                </a:path>
                <a:path w="6080759" h="6164580">
                  <a:moveTo>
                    <a:pt x="6080633" y="83819"/>
                  </a:moveTo>
                  <a:lnTo>
                    <a:pt x="0" y="6164478"/>
                  </a:lnTo>
                </a:path>
                <a:path w="6080759" h="6164580">
                  <a:moveTo>
                    <a:pt x="6080759" y="220979"/>
                  </a:moveTo>
                  <a:lnTo>
                    <a:pt x="1127759" y="517398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336790" y="34290"/>
              <a:ext cx="4853940" cy="4919980"/>
            </a:xfrm>
            <a:custGeom>
              <a:avLst/>
              <a:gdLst/>
              <a:ahLst/>
              <a:cxnLst/>
              <a:rect l="l" t="t" r="r" b="b"/>
              <a:pathLst>
                <a:path w="4853940" h="4919980">
                  <a:moveTo>
                    <a:pt x="4853051" y="0"/>
                  </a:moveTo>
                  <a:lnTo>
                    <a:pt x="0" y="4853051"/>
                  </a:lnTo>
                </a:path>
                <a:path w="4853940" h="4919980">
                  <a:moveTo>
                    <a:pt x="4853939" y="576579"/>
                  </a:moveTo>
                  <a:lnTo>
                    <a:pt x="510539" y="4919980"/>
                  </a:lnTo>
                </a:path>
              </a:pathLst>
            </a:custGeom>
            <a:ln w="330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698879" y="1307084"/>
            <a:ext cx="879856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4765" marR="17780" indent="-5080">
              <a:lnSpc>
                <a:spcPct val="100000"/>
              </a:lnSpc>
              <a:spcBef>
                <a:spcPts val="100"/>
              </a:spcBef>
              <a:tabLst>
                <a:tab pos="1625600" algn="l"/>
              </a:tabLst>
            </a:pPr>
            <a:r>
              <a:rPr dirty="0" sz="5400" spc="395">
                <a:latin typeface="Georgia"/>
                <a:cs typeface="Georgia"/>
              </a:rPr>
              <a:t>21</a:t>
            </a:r>
            <a:r>
              <a:rPr dirty="0" baseline="24691" sz="5400" spc="592">
                <a:latin typeface="Georgia"/>
                <a:cs typeface="Georgia"/>
              </a:rPr>
              <a:t>ST</a:t>
            </a:r>
            <a:r>
              <a:rPr dirty="0" baseline="24691" sz="5400">
                <a:latin typeface="Georgia"/>
                <a:cs typeface="Georgia"/>
              </a:rPr>
              <a:t>	</a:t>
            </a:r>
            <a:r>
              <a:rPr dirty="0" sz="5400" spc="360">
                <a:latin typeface="Georgia"/>
                <a:cs typeface="Georgia"/>
              </a:rPr>
              <a:t>CENTURY </a:t>
            </a:r>
            <a:r>
              <a:rPr dirty="0" sz="5400" spc="320">
                <a:latin typeface="Georgia"/>
                <a:cs typeface="Georgia"/>
              </a:rPr>
              <a:t>LITERATURE</a:t>
            </a:r>
            <a:r>
              <a:rPr dirty="0" sz="5400" spc="30">
                <a:latin typeface="Georgia"/>
                <a:cs typeface="Georgia"/>
              </a:rPr>
              <a:t> </a:t>
            </a:r>
            <a:r>
              <a:rPr dirty="0" sz="5400" spc="120">
                <a:latin typeface="Georgia"/>
                <a:cs typeface="Georgia"/>
              </a:rPr>
              <a:t>FROM</a:t>
            </a:r>
            <a:r>
              <a:rPr dirty="0" sz="5400" spc="65">
                <a:latin typeface="Georgia"/>
                <a:cs typeface="Georgia"/>
              </a:rPr>
              <a:t> </a:t>
            </a:r>
            <a:r>
              <a:rPr dirty="0" sz="5400" spc="160">
                <a:latin typeface="Georgia"/>
                <a:cs typeface="Georgia"/>
              </a:rPr>
              <a:t>THE </a:t>
            </a:r>
            <a:r>
              <a:rPr dirty="0" sz="5400" spc="229">
                <a:latin typeface="Georgia"/>
                <a:cs typeface="Georgia"/>
              </a:rPr>
              <a:t>PHILIPPINES</a:t>
            </a:r>
            <a:r>
              <a:rPr dirty="0" sz="5400" spc="60">
                <a:latin typeface="Georgia"/>
                <a:cs typeface="Georgia"/>
              </a:rPr>
              <a:t> </a:t>
            </a:r>
            <a:r>
              <a:rPr dirty="0" sz="5400" spc="465">
                <a:latin typeface="Georgia"/>
                <a:cs typeface="Georgia"/>
              </a:rPr>
              <a:t>AND</a:t>
            </a:r>
            <a:r>
              <a:rPr dirty="0" sz="5400" spc="65">
                <a:latin typeface="Georgia"/>
                <a:cs typeface="Georgia"/>
              </a:rPr>
              <a:t> </a:t>
            </a:r>
            <a:r>
              <a:rPr dirty="0" sz="5400" spc="160">
                <a:latin typeface="Georgia"/>
                <a:cs typeface="Georgia"/>
              </a:rPr>
              <a:t>THE </a:t>
            </a:r>
            <a:r>
              <a:rPr dirty="0" sz="5400" spc="204">
                <a:latin typeface="Georgia"/>
                <a:cs typeface="Georgia"/>
              </a:rPr>
              <a:t>WORLD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96591" y="5088001"/>
            <a:ext cx="67957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14">
                <a:latin typeface="Arial MT"/>
                <a:cs typeface="Arial MT"/>
              </a:rPr>
              <a:t>(Second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85">
                <a:latin typeface="Arial MT"/>
                <a:cs typeface="Arial MT"/>
              </a:rPr>
              <a:t>Semester,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FOURTH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50">
                <a:latin typeface="Arial MT"/>
                <a:cs typeface="Arial MT"/>
              </a:rPr>
              <a:t>GRADING)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1483677"/>
            <a:ext cx="11494135" cy="390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54659" indent="355600">
              <a:lnSpc>
                <a:spcPct val="100000"/>
              </a:lnSpc>
              <a:spcBef>
                <a:spcPts val="100"/>
              </a:spcBef>
              <a:buChar char="-"/>
              <a:tabLst>
                <a:tab pos="368300" algn="l"/>
              </a:tabLst>
            </a:pPr>
            <a:r>
              <a:rPr dirty="0" sz="4800" spc="100">
                <a:latin typeface="Arial MT"/>
                <a:cs typeface="Arial MT"/>
              </a:rPr>
              <a:t>VIRGILIO</a:t>
            </a:r>
            <a:r>
              <a:rPr dirty="0" sz="4800" spc="-17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S.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100">
                <a:latin typeface="Arial MT"/>
                <a:cs typeface="Arial MT"/>
              </a:rPr>
              <a:t>ALMARIO,</a:t>
            </a:r>
            <a:r>
              <a:rPr dirty="0" sz="4800" spc="-160">
                <a:latin typeface="Arial MT"/>
                <a:cs typeface="Arial MT"/>
              </a:rPr>
              <a:t> </a:t>
            </a:r>
            <a:r>
              <a:rPr dirty="0" sz="4800" spc="145">
                <a:latin typeface="Arial MT"/>
                <a:cs typeface="Arial MT"/>
              </a:rPr>
              <a:t>KNOWN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-25">
                <a:latin typeface="Arial MT"/>
                <a:cs typeface="Arial MT"/>
              </a:rPr>
              <a:t>TO </a:t>
            </a:r>
            <a:r>
              <a:rPr dirty="0" sz="4800">
                <a:latin typeface="Arial MT"/>
                <a:cs typeface="Arial MT"/>
              </a:rPr>
              <a:t>MANY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WRITERS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BY</a:t>
            </a:r>
            <a:r>
              <a:rPr dirty="0" sz="4800" spc="-95">
                <a:latin typeface="Arial MT"/>
                <a:cs typeface="Arial MT"/>
              </a:rPr>
              <a:t> </a:t>
            </a:r>
            <a:r>
              <a:rPr dirty="0" sz="4800" spc="105">
                <a:latin typeface="Arial MT"/>
                <a:cs typeface="Arial MT"/>
              </a:rPr>
              <a:t>HIS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 spc="-30">
                <a:latin typeface="Arial MT"/>
                <a:cs typeface="Arial MT"/>
              </a:rPr>
              <a:t>POETRY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-25">
                <a:latin typeface="Arial MT"/>
                <a:cs typeface="Arial MT"/>
              </a:rPr>
              <a:t>PEN </a:t>
            </a:r>
            <a:r>
              <a:rPr dirty="0" sz="4800" spc="75">
                <a:latin typeface="Arial MT"/>
                <a:cs typeface="Arial MT"/>
              </a:rPr>
              <a:t>NAME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190">
                <a:latin typeface="Arial MT"/>
                <a:cs typeface="Arial MT"/>
              </a:rPr>
              <a:t>“RIO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204">
                <a:latin typeface="Arial MT"/>
                <a:cs typeface="Arial MT"/>
              </a:rPr>
              <a:t>ALMA”.</a:t>
            </a:r>
            <a:endParaRPr sz="4800">
              <a:latin typeface="Arial MT"/>
              <a:cs typeface="Arial MT"/>
            </a:endParaRPr>
          </a:p>
          <a:p>
            <a:pPr marL="12700" marR="5080" indent="355600">
              <a:lnSpc>
                <a:spcPct val="100000"/>
              </a:lnSpc>
              <a:spcBef>
                <a:spcPts val="1770"/>
              </a:spcBef>
              <a:buChar char="-"/>
              <a:tabLst>
                <a:tab pos="368300" algn="l"/>
              </a:tabLst>
            </a:pPr>
            <a:r>
              <a:rPr dirty="0" sz="4800" spc="65">
                <a:latin typeface="Arial MT"/>
                <a:cs typeface="Arial MT"/>
              </a:rPr>
              <a:t>HE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IS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220">
                <a:latin typeface="Arial MT"/>
                <a:cs typeface="Arial MT"/>
              </a:rPr>
              <a:t>A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POE</a:t>
            </a:r>
            <a:r>
              <a:rPr dirty="0" sz="4800" spc="-480">
                <a:latin typeface="Arial MT"/>
                <a:cs typeface="Arial MT"/>
              </a:rPr>
              <a:t>T</a:t>
            </a:r>
            <a:r>
              <a:rPr dirty="0" sz="4800" spc="65">
                <a:latin typeface="Arial MT"/>
                <a:cs typeface="Arial MT"/>
              </a:rPr>
              <a:t>,</a:t>
            </a:r>
            <a:r>
              <a:rPr dirty="0" sz="4800" spc="-11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LITERARY</a:t>
            </a:r>
            <a:r>
              <a:rPr dirty="0" sz="4800" spc="-160">
                <a:latin typeface="Arial MT"/>
                <a:cs typeface="Arial MT"/>
              </a:rPr>
              <a:t> </a:t>
            </a:r>
            <a:r>
              <a:rPr dirty="0" sz="4800" spc="90">
                <a:latin typeface="Arial MT"/>
                <a:cs typeface="Arial MT"/>
              </a:rPr>
              <a:t>HISTORIAN, </a:t>
            </a:r>
            <a:r>
              <a:rPr dirty="0" sz="4800" spc="165">
                <a:latin typeface="Arial MT"/>
                <a:cs typeface="Arial MT"/>
              </a:rPr>
              <a:t>AND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50">
                <a:latin typeface="Arial MT"/>
                <a:cs typeface="Arial MT"/>
              </a:rPr>
              <a:t>CRITIC.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1483677"/>
            <a:ext cx="11510010" cy="390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97205" indent="355600">
              <a:lnSpc>
                <a:spcPct val="100000"/>
              </a:lnSpc>
              <a:spcBef>
                <a:spcPts val="100"/>
              </a:spcBef>
              <a:buChar char="-"/>
              <a:tabLst>
                <a:tab pos="368300" algn="l"/>
              </a:tabLst>
            </a:pPr>
            <a:r>
              <a:rPr dirty="0" sz="4800">
                <a:latin typeface="Arial MT"/>
                <a:cs typeface="Arial MT"/>
              </a:rPr>
              <a:t>STONEHENGE</a:t>
            </a:r>
            <a:r>
              <a:rPr dirty="0" sz="4800" spc="2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IS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220">
                <a:latin typeface="Arial MT"/>
                <a:cs typeface="Arial MT"/>
              </a:rPr>
              <a:t>A</a:t>
            </a:r>
            <a:r>
              <a:rPr dirty="0" sz="4800" spc="25">
                <a:latin typeface="Arial MT"/>
                <a:cs typeface="Arial MT"/>
              </a:rPr>
              <a:t> </a:t>
            </a:r>
            <a:r>
              <a:rPr dirty="0" sz="4800" spc="70">
                <a:latin typeface="Arial MT"/>
                <a:cs typeface="Arial MT"/>
              </a:rPr>
              <a:t>MEGALITHIC </a:t>
            </a:r>
            <a:r>
              <a:rPr dirty="0" sz="4800" spc="65">
                <a:latin typeface="Arial MT"/>
                <a:cs typeface="Arial MT"/>
              </a:rPr>
              <a:t>MONUMENT</a:t>
            </a:r>
            <a:r>
              <a:rPr dirty="0" sz="4800" spc="-85">
                <a:latin typeface="Arial MT"/>
                <a:cs typeface="Arial MT"/>
              </a:rPr>
              <a:t> </a:t>
            </a:r>
            <a:r>
              <a:rPr dirty="0" sz="4800" spc="70">
                <a:latin typeface="Arial MT"/>
                <a:cs typeface="Arial MT"/>
              </a:rPr>
              <a:t>(SOUTHERN</a:t>
            </a:r>
            <a:r>
              <a:rPr dirty="0" sz="4800" spc="-105">
                <a:latin typeface="Arial MT"/>
                <a:cs typeface="Arial MT"/>
              </a:rPr>
              <a:t> </a:t>
            </a:r>
            <a:r>
              <a:rPr dirty="0" sz="4800" spc="100">
                <a:latin typeface="Arial MT"/>
                <a:cs typeface="Arial MT"/>
              </a:rPr>
              <a:t>ENGLAND)</a:t>
            </a:r>
            <a:endParaRPr sz="4800">
              <a:latin typeface="Arial MT"/>
              <a:cs typeface="Arial MT"/>
            </a:endParaRPr>
          </a:p>
          <a:p>
            <a:pPr marL="12700" marR="5080" indent="355600">
              <a:lnSpc>
                <a:spcPct val="100000"/>
              </a:lnSpc>
              <a:spcBef>
                <a:spcPts val="1764"/>
              </a:spcBef>
              <a:buChar char="-"/>
              <a:tabLst>
                <a:tab pos="368300" algn="l"/>
              </a:tabLst>
            </a:pPr>
            <a:r>
              <a:rPr dirty="0" sz="4800" spc="65">
                <a:latin typeface="Arial MT"/>
                <a:cs typeface="Arial MT"/>
              </a:rPr>
              <a:t>ONE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THE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120">
                <a:latin typeface="Arial MT"/>
                <a:cs typeface="Arial MT"/>
              </a:rPr>
              <a:t>BRITAIN’S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GREATEST </a:t>
            </a:r>
            <a:r>
              <a:rPr dirty="0" sz="4800" spc="85">
                <a:latin typeface="Arial MT"/>
                <a:cs typeface="Arial MT"/>
              </a:rPr>
              <a:t>NATIONAL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80">
                <a:latin typeface="Arial MT"/>
                <a:cs typeface="Arial MT"/>
              </a:rPr>
              <a:t>ICONS,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75">
                <a:latin typeface="Arial MT"/>
                <a:cs typeface="Arial MT"/>
              </a:rPr>
              <a:t>SYMBOLIZING </a:t>
            </a:r>
            <a:r>
              <a:rPr dirty="0" sz="4800" spc="-2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4800" spc="-155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4800" spc="-30">
                <a:solidFill>
                  <a:srgbClr val="FFFFFF"/>
                </a:solidFill>
                <a:latin typeface="Arial MT"/>
                <a:cs typeface="Arial MT"/>
              </a:rPr>
              <a:t>STE</a:t>
            </a:r>
            <a:r>
              <a:rPr dirty="0" sz="4800" spc="-204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4800" spc="-55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4800" spc="-25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48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>
                <a:solidFill>
                  <a:srgbClr val="FFFFFF"/>
                </a:solidFill>
                <a:latin typeface="Arial MT"/>
                <a:cs typeface="Arial MT"/>
              </a:rPr>
              <a:t>POWER,</a:t>
            </a:r>
            <a:r>
              <a:rPr dirty="0" sz="48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16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4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800" spc="75">
                <a:solidFill>
                  <a:srgbClr val="FFFFFF"/>
                </a:solidFill>
                <a:latin typeface="Arial MT"/>
                <a:cs typeface="Arial MT"/>
              </a:rPr>
              <a:t>ENDURANCE.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117157"/>
            <a:ext cx="11223625" cy="4735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2300" indent="-6851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1892300" algn="l"/>
              </a:tabLst>
            </a:pPr>
            <a:r>
              <a:rPr dirty="0" sz="4800" spc="270">
                <a:latin typeface="Georgia"/>
                <a:cs typeface="Georgia"/>
              </a:rPr>
              <a:t>WHAT</a:t>
            </a:r>
            <a:r>
              <a:rPr dirty="0" sz="4800" spc="50">
                <a:latin typeface="Georgia"/>
                <a:cs typeface="Georgia"/>
              </a:rPr>
              <a:t> </a:t>
            </a:r>
            <a:r>
              <a:rPr dirty="0" sz="4800" spc="350">
                <a:latin typeface="Georgia"/>
                <a:cs typeface="Georgia"/>
              </a:rPr>
              <a:t>WAS</a:t>
            </a:r>
            <a:r>
              <a:rPr dirty="0" sz="4800" spc="50">
                <a:latin typeface="Georgia"/>
                <a:cs typeface="Georgia"/>
              </a:rPr>
              <a:t> </a:t>
            </a:r>
            <a:r>
              <a:rPr dirty="0" sz="4800" spc="145">
                <a:latin typeface="Georgia"/>
                <a:cs typeface="Georgia"/>
              </a:rPr>
              <a:t>THE</a:t>
            </a:r>
            <a:r>
              <a:rPr dirty="0" sz="4800" spc="50">
                <a:latin typeface="Georgia"/>
                <a:cs typeface="Georgia"/>
              </a:rPr>
              <a:t> </a:t>
            </a:r>
            <a:r>
              <a:rPr dirty="0" sz="4800" spc="110">
                <a:latin typeface="Georgia"/>
                <a:cs typeface="Georgia"/>
              </a:rPr>
              <a:t>POEM</a:t>
            </a:r>
            <a:r>
              <a:rPr dirty="0" sz="4800" spc="50">
                <a:latin typeface="Georgia"/>
                <a:cs typeface="Georgia"/>
              </a:rPr>
              <a:t> </a:t>
            </a:r>
            <a:r>
              <a:rPr dirty="0" sz="4800" spc="305">
                <a:latin typeface="Georgia"/>
                <a:cs typeface="Georgia"/>
              </a:rPr>
              <a:t>ALL</a:t>
            </a:r>
            <a:endParaRPr sz="4800">
              <a:latin typeface="Georgia"/>
              <a:cs typeface="Georgia"/>
            </a:endParaRPr>
          </a:p>
          <a:p>
            <a:pPr marL="4868545">
              <a:lnSpc>
                <a:spcPct val="100000"/>
              </a:lnSpc>
              <a:spcBef>
                <a:spcPts val="5"/>
              </a:spcBef>
            </a:pPr>
            <a:r>
              <a:rPr dirty="0" sz="4800" spc="300">
                <a:latin typeface="Georgia"/>
                <a:cs typeface="Georgia"/>
              </a:rPr>
              <a:t>ABOUT?</a:t>
            </a:r>
            <a:endParaRPr sz="4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4800">
              <a:latin typeface="Georgia"/>
              <a:cs typeface="Georgia"/>
            </a:endParaRPr>
          </a:p>
          <a:p>
            <a:pPr marL="299720" marR="5080" indent="-287655">
              <a:lnSpc>
                <a:spcPct val="80000"/>
              </a:lnSpc>
              <a:buClr>
                <a:srgbClr val="FFFFFF"/>
              </a:buClr>
              <a:buSzPct val="80208"/>
              <a:buFont typeface="Wingdings"/>
              <a:buChar char=""/>
              <a:tabLst>
                <a:tab pos="299720" algn="l"/>
                <a:tab pos="553085" algn="l"/>
              </a:tabLst>
            </a:pPr>
            <a:r>
              <a:rPr dirty="0" sz="4800" spc="60">
                <a:latin typeface="Arial MT"/>
                <a:cs typeface="Arial MT"/>
              </a:rPr>
              <a:t>	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POEM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130">
                <a:latin typeface="Arial MT"/>
                <a:cs typeface="Arial MT"/>
              </a:rPr>
              <a:t>“STONEHENGE”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BY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30">
                <a:latin typeface="Arial MT"/>
                <a:cs typeface="Arial MT"/>
              </a:rPr>
              <a:t>RIO </a:t>
            </a:r>
            <a:r>
              <a:rPr dirty="0" sz="4800" spc="155">
                <a:latin typeface="Arial MT"/>
                <a:cs typeface="Arial MT"/>
              </a:rPr>
              <a:t>ALMA</a:t>
            </a:r>
            <a:r>
              <a:rPr dirty="0" sz="4800" spc="-7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REMINDS</a:t>
            </a:r>
            <a:r>
              <a:rPr dirty="0" sz="4800" spc="-65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US</a:t>
            </a:r>
            <a:r>
              <a:rPr dirty="0" sz="4800" spc="-6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THAT</a:t>
            </a:r>
            <a:r>
              <a:rPr dirty="0" sz="4800" spc="-65">
                <a:latin typeface="Arial MT"/>
                <a:cs typeface="Arial MT"/>
              </a:rPr>
              <a:t> </a:t>
            </a:r>
            <a:r>
              <a:rPr dirty="0" sz="4800" spc="35">
                <a:latin typeface="Arial MT"/>
                <a:cs typeface="Arial MT"/>
              </a:rPr>
              <a:t>THE </a:t>
            </a:r>
            <a:r>
              <a:rPr dirty="0" sz="4800">
                <a:latin typeface="Arial MT"/>
                <a:cs typeface="Arial MT"/>
              </a:rPr>
              <a:t>PRESENT</a:t>
            </a:r>
            <a:r>
              <a:rPr dirty="0" sz="4800" spc="-55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IS</a:t>
            </a:r>
            <a:r>
              <a:rPr dirty="0" sz="4800" spc="-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NOT</a:t>
            </a:r>
            <a:r>
              <a:rPr dirty="0" sz="4800" spc="-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SUPERIOR</a:t>
            </a:r>
            <a:r>
              <a:rPr dirty="0" sz="4800" spc="-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-50">
                <a:latin typeface="Arial MT"/>
                <a:cs typeface="Arial MT"/>
              </a:rPr>
              <a:t> </a:t>
            </a:r>
            <a:r>
              <a:rPr dirty="0" sz="4800" spc="30">
                <a:latin typeface="Arial MT"/>
                <a:cs typeface="Arial MT"/>
              </a:rPr>
              <a:t>THE </a:t>
            </a:r>
            <a:r>
              <a:rPr dirty="0" sz="4800" spc="-235">
                <a:latin typeface="Arial MT"/>
                <a:cs typeface="Arial MT"/>
              </a:rPr>
              <a:t>P</a:t>
            </a:r>
            <a:r>
              <a:rPr dirty="0" sz="4800" spc="190">
                <a:latin typeface="Arial MT"/>
                <a:cs typeface="Arial MT"/>
              </a:rPr>
              <a:t>AS</a:t>
            </a:r>
            <a:r>
              <a:rPr dirty="0" sz="4800" spc="-400">
                <a:latin typeface="Arial MT"/>
                <a:cs typeface="Arial MT"/>
              </a:rPr>
              <a:t>T</a:t>
            </a:r>
            <a:r>
              <a:rPr dirty="0" sz="4800" spc="190">
                <a:latin typeface="Arial MT"/>
                <a:cs typeface="Arial MT"/>
              </a:rPr>
              <a:t>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1603057"/>
            <a:ext cx="11458575" cy="310070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299720" marR="5080" indent="-287655">
              <a:lnSpc>
                <a:spcPct val="80100"/>
              </a:lnSpc>
              <a:spcBef>
                <a:spcPts val="1245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299720" algn="l"/>
                <a:tab pos="553085" algn="l"/>
              </a:tabLst>
            </a:pPr>
            <a:r>
              <a:rPr dirty="0" sz="4800">
                <a:latin typeface="Arial MT"/>
                <a:cs typeface="Arial MT"/>
              </a:rPr>
              <a:t>	</a:t>
            </a:r>
            <a:r>
              <a:rPr dirty="0" sz="4800">
                <a:latin typeface="Arial MT"/>
                <a:cs typeface="Arial MT"/>
              </a:rPr>
              <a:t>DESPITE</a:t>
            </a:r>
            <a:r>
              <a:rPr dirty="0" sz="4800" spc="-60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THE</a:t>
            </a:r>
            <a:r>
              <a:rPr dirty="0" sz="4800" spc="-55">
                <a:latin typeface="Arial MT"/>
                <a:cs typeface="Arial MT"/>
              </a:rPr>
              <a:t> </a:t>
            </a:r>
            <a:r>
              <a:rPr dirty="0" sz="4800" spc="50">
                <a:latin typeface="Arial MT"/>
                <a:cs typeface="Arial MT"/>
              </a:rPr>
              <a:t>VARIOUS</a:t>
            </a:r>
            <a:r>
              <a:rPr dirty="0" sz="4800" spc="-90">
                <a:latin typeface="Arial MT"/>
                <a:cs typeface="Arial MT"/>
              </a:rPr>
              <a:t> </a:t>
            </a:r>
            <a:r>
              <a:rPr dirty="0" sz="4800" spc="35">
                <a:latin typeface="Arial MT"/>
                <a:cs typeface="Arial MT"/>
              </a:rPr>
              <a:t>OBSTACLES </a:t>
            </a:r>
            <a:r>
              <a:rPr dirty="0" sz="4800">
                <a:latin typeface="Arial MT"/>
                <a:cs typeface="Arial MT"/>
              </a:rPr>
              <a:t>WE</a:t>
            </a:r>
            <a:r>
              <a:rPr dirty="0" sz="4800" spc="-180">
                <a:latin typeface="Arial MT"/>
                <a:cs typeface="Arial MT"/>
              </a:rPr>
              <a:t> </a:t>
            </a:r>
            <a:r>
              <a:rPr dirty="0" sz="4800" spc="-70">
                <a:latin typeface="Arial MT"/>
                <a:cs typeface="Arial MT"/>
              </a:rPr>
              <a:t>MAY</a:t>
            </a:r>
            <a:r>
              <a:rPr dirty="0" sz="4800" spc="-200">
                <a:latin typeface="Arial MT"/>
                <a:cs typeface="Arial MT"/>
              </a:rPr>
              <a:t> </a:t>
            </a:r>
            <a:r>
              <a:rPr dirty="0" sz="4800" spc="-25">
                <a:latin typeface="Arial MT"/>
                <a:cs typeface="Arial MT"/>
              </a:rPr>
              <a:t>FACE</a:t>
            </a:r>
            <a:r>
              <a:rPr dirty="0" sz="4800" spc="-195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IN</a:t>
            </a:r>
            <a:r>
              <a:rPr dirty="0" sz="4800" spc="-18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7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FUTURE,</a:t>
            </a:r>
            <a:r>
              <a:rPr dirty="0" sz="4800" spc="-175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IF</a:t>
            </a:r>
            <a:r>
              <a:rPr dirty="0" sz="4800" spc="-180">
                <a:latin typeface="Arial MT"/>
                <a:cs typeface="Arial MT"/>
              </a:rPr>
              <a:t> </a:t>
            </a:r>
            <a:r>
              <a:rPr dirty="0" sz="4800" spc="-25">
                <a:latin typeface="Arial MT"/>
                <a:cs typeface="Arial MT"/>
              </a:rPr>
              <a:t>WE </a:t>
            </a:r>
            <a:r>
              <a:rPr dirty="0" sz="4800" spc="-130">
                <a:latin typeface="Arial MT"/>
                <a:cs typeface="Arial MT"/>
              </a:rPr>
              <a:t>STAY</a:t>
            </a:r>
            <a:r>
              <a:rPr dirty="0" sz="4800" spc="-195">
                <a:latin typeface="Arial MT"/>
                <a:cs typeface="Arial MT"/>
              </a:rPr>
              <a:t> </a:t>
            </a:r>
            <a:r>
              <a:rPr dirty="0" sz="4800" spc="130">
                <a:latin typeface="Arial MT"/>
                <a:cs typeface="Arial MT"/>
              </a:rPr>
              <a:t>CALM</a:t>
            </a:r>
            <a:r>
              <a:rPr dirty="0" sz="4800" spc="-190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AND</a:t>
            </a:r>
            <a:r>
              <a:rPr dirty="0" sz="4800" spc="-170">
                <a:latin typeface="Arial MT"/>
                <a:cs typeface="Arial MT"/>
              </a:rPr>
              <a:t> </a:t>
            </a:r>
            <a:r>
              <a:rPr dirty="0" sz="4800" spc="-305">
                <a:latin typeface="Arial MT"/>
                <a:cs typeface="Arial MT"/>
              </a:rPr>
              <a:t>P</a:t>
            </a:r>
            <a:r>
              <a:rPr dirty="0" sz="4800" spc="-280">
                <a:latin typeface="Arial MT"/>
                <a:cs typeface="Arial MT"/>
              </a:rPr>
              <a:t>A</a:t>
            </a:r>
            <a:r>
              <a:rPr dirty="0" sz="4800" spc="110">
                <a:latin typeface="Arial MT"/>
                <a:cs typeface="Arial MT"/>
              </a:rPr>
              <a:t>TIEN</a:t>
            </a:r>
            <a:r>
              <a:rPr dirty="0" sz="4800" spc="-434">
                <a:latin typeface="Arial MT"/>
                <a:cs typeface="Arial MT"/>
              </a:rPr>
              <a:t>T</a:t>
            </a:r>
            <a:r>
              <a:rPr dirty="0" sz="4800" spc="110">
                <a:latin typeface="Arial MT"/>
                <a:cs typeface="Arial MT"/>
              </a:rPr>
              <a:t>,</a:t>
            </a:r>
            <a:r>
              <a:rPr dirty="0" sz="4800" spc="-19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WE</a:t>
            </a:r>
            <a:r>
              <a:rPr dirty="0" sz="4800" spc="-175">
                <a:latin typeface="Arial MT"/>
                <a:cs typeface="Arial MT"/>
              </a:rPr>
              <a:t> </a:t>
            </a:r>
            <a:r>
              <a:rPr dirty="0" sz="4800" spc="140">
                <a:latin typeface="Arial MT"/>
                <a:cs typeface="Arial MT"/>
              </a:rPr>
              <a:t>CAN </a:t>
            </a:r>
            <a:r>
              <a:rPr dirty="0" sz="4800" spc="135">
                <a:latin typeface="Arial MT"/>
                <a:cs typeface="Arial MT"/>
              </a:rPr>
              <a:t>MAKE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THE</a:t>
            </a:r>
            <a:r>
              <a:rPr dirty="0" sz="4800" spc="-11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BEST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DECISIONS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-25">
                <a:latin typeface="Arial MT"/>
                <a:cs typeface="Arial MT"/>
              </a:rPr>
              <a:t>FOR </a:t>
            </a:r>
            <a:r>
              <a:rPr dirty="0" sz="4800" spc="60">
                <a:latin typeface="Arial MT"/>
                <a:cs typeface="Arial MT"/>
              </a:rPr>
              <a:t>OURSE</a:t>
            </a:r>
            <a:r>
              <a:rPr dirty="0" sz="4800" spc="-455">
                <a:latin typeface="Arial MT"/>
                <a:cs typeface="Arial MT"/>
              </a:rPr>
              <a:t>L</a:t>
            </a:r>
            <a:r>
              <a:rPr dirty="0" sz="4800" spc="60">
                <a:latin typeface="Arial MT"/>
                <a:cs typeface="Arial MT"/>
              </a:rPr>
              <a:t>VE</a:t>
            </a:r>
            <a:r>
              <a:rPr dirty="0" sz="4800" spc="-135">
                <a:latin typeface="Arial MT"/>
                <a:cs typeface="Arial MT"/>
              </a:rPr>
              <a:t>S</a:t>
            </a:r>
            <a:r>
              <a:rPr dirty="0" sz="4800" spc="60">
                <a:latin typeface="Arial MT"/>
                <a:cs typeface="Arial MT"/>
              </a:rPr>
              <a:t>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8754" y="-147829"/>
            <a:ext cx="11769090" cy="4037965"/>
          </a:xfrm>
          <a:prstGeom prst="rect">
            <a:avLst/>
          </a:prstGeom>
        </p:spPr>
        <p:txBody>
          <a:bodyPr wrap="square" lIns="0" tIns="3752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5"/>
              </a:spcBef>
            </a:pPr>
            <a:r>
              <a:rPr dirty="0" sz="4800" spc="215">
                <a:latin typeface="Georgia"/>
                <a:cs typeface="Georgia"/>
              </a:rPr>
              <a:t>MOTIVATIONAL</a:t>
            </a:r>
            <a:r>
              <a:rPr dirty="0" sz="4800" spc="50">
                <a:latin typeface="Georgia"/>
                <a:cs typeface="Georgia"/>
              </a:rPr>
              <a:t> </a:t>
            </a:r>
            <a:r>
              <a:rPr dirty="0" sz="4800" spc="390">
                <a:latin typeface="Georgia"/>
                <a:cs typeface="Georgia"/>
              </a:rPr>
              <a:t>ACTIVITY</a:t>
            </a:r>
            <a:endParaRPr sz="4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dirty="0" sz="4800" spc="65">
                <a:latin typeface="Arial MT"/>
                <a:cs typeface="Arial MT"/>
              </a:rPr>
              <a:t>GUIDED</a:t>
            </a:r>
            <a:r>
              <a:rPr dirty="0" sz="4800" spc="-11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QUESTION:</a:t>
            </a:r>
            <a:endParaRPr sz="4800">
              <a:latin typeface="Arial MT"/>
              <a:cs typeface="Arial MT"/>
            </a:endParaRPr>
          </a:p>
          <a:p>
            <a:pPr marL="577850" indent="-540385">
              <a:lnSpc>
                <a:spcPct val="100000"/>
              </a:lnSpc>
              <a:spcBef>
                <a:spcPts val="2835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577850" algn="l"/>
              </a:tabLst>
            </a:pPr>
            <a:r>
              <a:rPr dirty="0" sz="4800">
                <a:latin typeface="Arial MT"/>
                <a:cs typeface="Arial MT"/>
              </a:rPr>
              <a:t>WHAT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65">
                <a:latin typeface="Arial MT"/>
                <a:cs typeface="Arial MT"/>
              </a:rPr>
              <a:t>ARE</a:t>
            </a:r>
            <a:r>
              <a:rPr dirty="0" sz="4800" spc="-16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YOUR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 spc="80">
                <a:latin typeface="Arial MT"/>
                <a:cs typeface="Arial MT"/>
              </a:rPr>
              <a:t>THOUGHTS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140">
                <a:latin typeface="Arial MT"/>
                <a:cs typeface="Arial MT"/>
              </a:rPr>
              <a:t>ABOUT</a:t>
            </a:r>
            <a:endParaRPr sz="4800">
              <a:latin typeface="Arial MT"/>
              <a:cs typeface="Arial MT"/>
            </a:endParaRPr>
          </a:p>
          <a:p>
            <a:pPr marL="4061460">
              <a:lnSpc>
                <a:spcPct val="100000"/>
              </a:lnSpc>
              <a:spcBef>
                <a:spcPts val="5"/>
              </a:spcBef>
            </a:pPr>
            <a:r>
              <a:rPr dirty="0" sz="4800" spc="80">
                <a:latin typeface="Arial MT"/>
                <a:cs typeface="Arial MT"/>
              </a:rPr>
              <a:t>THIS</a:t>
            </a:r>
            <a:r>
              <a:rPr dirty="0" sz="4800" spc="-130">
                <a:latin typeface="Arial MT"/>
                <a:cs typeface="Arial MT"/>
              </a:rPr>
              <a:t> </a:t>
            </a:r>
            <a:r>
              <a:rPr dirty="0" sz="4800" spc="45">
                <a:latin typeface="Arial MT"/>
                <a:cs typeface="Arial MT"/>
              </a:rPr>
              <a:t>IMAGE?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06901" y="5639117"/>
            <a:ext cx="43783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40">
                <a:latin typeface="Arial MT"/>
                <a:cs typeface="Arial MT"/>
              </a:rPr>
              <a:t>STONEHENGE</a:t>
            </a:r>
            <a:endParaRPr sz="48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192000" cy="5789930"/>
            <a:chOff x="0" y="0"/>
            <a:chExt cx="1219200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5789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759" y="274320"/>
              <a:ext cx="11678920" cy="51816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94310" y="229870"/>
              <a:ext cx="11768455" cy="5270500"/>
            </a:xfrm>
            <a:custGeom>
              <a:avLst/>
              <a:gdLst/>
              <a:ahLst/>
              <a:cxnLst/>
              <a:rect l="l" t="t" r="r" b="b"/>
              <a:pathLst>
                <a:path w="11768455" h="5270500">
                  <a:moveTo>
                    <a:pt x="907351" y="0"/>
                  </a:moveTo>
                  <a:lnTo>
                    <a:pt x="11768074" y="0"/>
                  </a:lnTo>
                  <a:lnTo>
                    <a:pt x="11768074" y="4363593"/>
                  </a:lnTo>
                  <a:lnTo>
                    <a:pt x="11763629" y="4455413"/>
                  </a:lnTo>
                  <a:lnTo>
                    <a:pt x="11749786" y="4545583"/>
                  </a:lnTo>
                  <a:lnTo>
                    <a:pt x="11727307" y="4632452"/>
                  </a:lnTo>
                  <a:lnTo>
                    <a:pt x="11696827" y="4715891"/>
                  </a:lnTo>
                  <a:lnTo>
                    <a:pt x="11658346" y="4795266"/>
                  </a:lnTo>
                  <a:lnTo>
                    <a:pt x="11612880" y="4870323"/>
                  </a:lnTo>
                  <a:lnTo>
                    <a:pt x="11560810" y="4940046"/>
                  </a:lnTo>
                  <a:lnTo>
                    <a:pt x="11501882" y="5004689"/>
                  </a:lnTo>
                  <a:lnTo>
                    <a:pt x="11437620" y="5063108"/>
                  </a:lnTo>
                  <a:lnTo>
                    <a:pt x="11367516" y="5115306"/>
                  </a:lnTo>
                  <a:lnTo>
                    <a:pt x="11292967" y="5160771"/>
                  </a:lnTo>
                  <a:lnTo>
                    <a:pt x="11213592" y="5199126"/>
                  </a:lnTo>
                  <a:lnTo>
                    <a:pt x="11130026" y="5229606"/>
                  </a:lnTo>
                  <a:lnTo>
                    <a:pt x="11042904" y="5252211"/>
                  </a:lnTo>
                  <a:lnTo>
                    <a:pt x="10952607" y="5265928"/>
                  </a:lnTo>
                  <a:lnTo>
                    <a:pt x="10861167" y="5270500"/>
                  </a:lnTo>
                  <a:lnTo>
                    <a:pt x="0" y="5270500"/>
                  </a:lnTo>
                  <a:lnTo>
                    <a:pt x="0" y="907288"/>
                  </a:lnTo>
                  <a:lnTo>
                    <a:pt x="4533" y="815466"/>
                  </a:lnTo>
                  <a:lnTo>
                    <a:pt x="18313" y="725296"/>
                  </a:lnTo>
                  <a:lnTo>
                    <a:pt x="40855" y="638428"/>
                  </a:lnTo>
                  <a:lnTo>
                    <a:pt x="71310" y="554989"/>
                  </a:lnTo>
                  <a:lnTo>
                    <a:pt x="109728" y="475233"/>
                  </a:lnTo>
                  <a:lnTo>
                    <a:pt x="155194" y="400557"/>
                  </a:lnTo>
                  <a:lnTo>
                    <a:pt x="207390" y="330453"/>
                  </a:lnTo>
                  <a:lnTo>
                    <a:pt x="266191" y="266191"/>
                  </a:lnTo>
                  <a:lnTo>
                    <a:pt x="330428" y="207390"/>
                  </a:lnTo>
                  <a:lnTo>
                    <a:pt x="400570" y="155193"/>
                  </a:lnTo>
                  <a:lnTo>
                    <a:pt x="475234" y="109727"/>
                  </a:lnTo>
                  <a:lnTo>
                    <a:pt x="554990" y="71374"/>
                  </a:lnTo>
                  <a:lnTo>
                    <a:pt x="638429" y="40894"/>
                  </a:lnTo>
                  <a:lnTo>
                    <a:pt x="725258" y="18287"/>
                  </a:lnTo>
                  <a:lnTo>
                    <a:pt x="815479" y="4572"/>
                  </a:lnTo>
                  <a:lnTo>
                    <a:pt x="907351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677" y="1970087"/>
            <a:ext cx="11729085" cy="295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</a:pPr>
            <a:r>
              <a:rPr dirty="0" sz="3850">
                <a:solidFill>
                  <a:srgbClr val="FFFFFF"/>
                </a:solidFill>
                <a:latin typeface="Segoe UI Symbol"/>
                <a:cs typeface="Segoe UI Symbol"/>
              </a:rPr>
              <a:t>⯈</a:t>
            </a:r>
            <a:r>
              <a:rPr dirty="0" sz="3850" spc="155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 sz="4800" spc="105">
                <a:latin typeface="Arial MT"/>
                <a:cs typeface="Arial MT"/>
              </a:rPr>
              <a:t>IT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 spc="70">
                <a:latin typeface="Arial MT"/>
                <a:cs typeface="Arial MT"/>
              </a:rPr>
              <a:t>CONCLUDED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THAT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40">
                <a:latin typeface="Arial MT"/>
                <a:cs typeface="Arial MT"/>
              </a:rPr>
              <a:t>STONEHENGE </a:t>
            </a:r>
            <a:r>
              <a:rPr dirty="0" sz="4800" spc="70">
                <a:latin typeface="Arial MT"/>
                <a:cs typeface="Arial MT"/>
              </a:rPr>
              <a:t>WAS</a:t>
            </a:r>
            <a:r>
              <a:rPr dirty="0" sz="4800" spc="-95">
                <a:latin typeface="Arial MT"/>
                <a:cs typeface="Arial MT"/>
              </a:rPr>
              <a:t> </a:t>
            </a:r>
            <a:r>
              <a:rPr dirty="0" sz="4800" spc="95">
                <a:latin typeface="Arial MT"/>
                <a:cs typeface="Arial MT"/>
              </a:rPr>
              <a:t>L</a:t>
            </a:r>
            <a:r>
              <a:rPr dirty="0" sz="4800" spc="90">
                <a:latin typeface="Arial MT"/>
                <a:cs typeface="Arial MT"/>
              </a:rPr>
              <a:t>IKE</a:t>
            </a:r>
            <a:r>
              <a:rPr dirty="0" sz="4800" spc="-465">
                <a:latin typeface="Arial MT"/>
                <a:cs typeface="Arial MT"/>
              </a:rPr>
              <a:t>L</a:t>
            </a:r>
            <a:r>
              <a:rPr dirty="0" sz="4800" spc="90">
                <a:latin typeface="Arial MT"/>
                <a:cs typeface="Arial MT"/>
              </a:rPr>
              <a:t>Y</a:t>
            </a:r>
            <a:r>
              <a:rPr dirty="0" sz="4800" spc="-105">
                <a:latin typeface="Arial MT"/>
                <a:cs typeface="Arial MT"/>
              </a:rPr>
              <a:t> </a:t>
            </a:r>
            <a:r>
              <a:rPr dirty="0" sz="4800" spc="-15">
                <a:latin typeface="Arial MT"/>
                <a:cs typeface="Arial MT"/>
              </a:rPr>
              <a:t>B</a:t>
            </a:r>
            <a:r>
              <a:rPr dirty="0" sz="4800" spc="145">
                <a:latin typeface="Arial MT"/>
                <a:cs typeface="Arial MT"/>
              </a:rPr>
              <a:t>UI</a:t>
            </a:r>
            <a:r>
              <a:rPr dirty="0" sz="4800" spc="-420">
                <a:latin typeface="Arial MT"/>
                <a:cs typeface="Arial MT"/>
              </a:rPr>
              <a:t>L</a:t>
            </a:r>
            <a:r>
              <a:rPr dirty="0" sz="4800" spc="145">
                <a:latin typeface="Arial MT"/>
                <a:cs typeface="Arial MT"/>
              </a:rPr>
              <a:t>T</a:t>
            </a:r>
            <a:r>
              <a:rPr dirty="0" sz="4800" spc="-9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110">
                <a:latin typeface="Arial MT"/>
                <a:cs typeface="Arial MT"/>
              </a:rPr>
              <a:t>TRACK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35">
                <a:latin typeface="Arial MT"/>
                <a:cs typeface="Arial MT"/>
              </a:rPr>
              <a:t>THE </a:t>
            </a:r>
            <a:r>
              <a:rPr dirty="0" sz="4800">
                <a:latin typeface="Arial MT"/>
                <a:cs typeface="Arial MT"/>
              </a:rPr>
              <a:t>MOVEMENT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100">
                <a:latin typeface="Arial MT"/>
                <a:cs typeface="Arial MT"/>
              </a:rPr>
              <a:t> 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75">
                <a:latin typeface="Arial MT"/>
                <a:cs typeface="Arial MT"/>
              </a:rPr>
              <a:t> </a:t>
            </a:r>
            <a:r>
              <a:rPr dirty="0" sz="4800" spc="95">
                <a:latin typeface="Arial MT"/>
                <a:cs typeface="Arial MT"/>
              </a:rPr>
              <a:t>SUN,</a:t>
            </a:r>
            <a:r>
              <a:rPr dirty="0" sz="4800" spc="-85">
                <a:latin typeface="Arial MT"/>
                <a:cs typeface="Arial MT"/>
              </a:rPr>
              <a:t> </a:t>
            </a:r>
            <a:r>
              <a:rPr dirty="0" sz="4800" spc="75">
                <a:latin typeface="Arial MT"/>
                <a:cs typeface="Arial MT"/>
              </a:rPr>
              <a:t>MOON,</a:t>
            </a:r>
            <a:r>
              <a:rPr dirty="0" sz="4800" spc="-95">
                <a:latin typeface="Arial MT"/>
                <a:cs typeface="Arial MT"/>
              </a:rPr>
              <a:t> </a:t>
            </a:r>
            <a:r>
              <a:rPr dirty="0" sz="4800" spc="135">
                <a:latin typeface="Arial MT"/>
                <a:cs typeface="Arial MT"/>
              </a:rPr>
              <a:t>AND </a:t>
            </a:r>
            <a:r>
              <a:rPr dirty="0" sz="4800">
                <a:latin typeface="Arial MT"/>
                <a:cs typeface="Arial MT"/>
              </a:rPr>
              <a:t>STARS</a:t>
            </a:r>
            <a:r>
              <a:rPr dirty="0" sz="4800" spc="-175">
                <a:latin typeface="Arial MT"/>
                <a:cs typeface="Arial MT"/>
              </a:rPr>
              <a:t> </a:t>
            </a:r>
            <a:r>
              <a:rPr dirty="0" sz="4800" spc="95">
                <a:latin typeface="Arial MT"/>
                <a:cs typeface="Arial MT"/>
              </a:rPr>
              <a:t>THOUSANDS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OF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YEARS</a:t>
            </a:r>
            <a:r>
              <a:rPr dirty="0" sz="4800" spc="-155">
                <a:latin typeface="Arial MT"/>
                <a:cs typeface="Arial MT"/>
              </a:rPr>
              <a:t> </a:t>
            </a:r>
            <a:r>
              <a:rPr dirty="0" sz="4800" spc="-20">
                <a:latin typeface="Arial MT"/>
                <a:cs typeface="Arial MT"/>
              </a:rPr>
              <a:t>AGO.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8754" y="214884"/>
            <a:ext cx="70510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45">
                <a:latin typeface="Georgia"/>
                <a:cs typeface="Georgia"/>
              </a:rPr>
              <a:t>LESSON</a:t>
            </a:r>
            <a:r>
              <a:rPr dirty="0" sz="4800" spc="-30">
                <a:latin typeface="Georgia"/>
                <a:cs typeface="Georgia"/>
              </a:rPr>
              <a:t> </a:t>
            </a:r>
            <a:r>
              <a:rPr dirty="0" sz="4800">
                <a:latin typeface="Georgia"/>
                <a:cs typeface="Georgia"/>
              </a:rPr>
              <a:t>#</a:t>
            </a:r>
            <a:r>
              <a:rPr dirty="0" sz="4800" spc="-25">
                <a:latin typeface="Georgia"/>
                <a:cs typeface="Georgia"/>
              </a:rPr>
              <a:t> </a:t>
            </a:r>
            <a:r>
              <a:rPr dirty="0" sz="4800" spc="185">
                <a:latin typeface="Georgia"/>
                <a:cs typeface="Georgia"/>
              </a:rPr>
              <a:t>2</a:t>
            </a:r>
            <a:r>
              <a:rPr dirty="0" sz="4800" spc="-50">
                <a:latin typeface="Georgia"/>
                <a:cs typeface="Georgia"/>
              </a:rPr>
              <a:t> </a:t>
            </a:r>
            <a:r>
              <a:rPr dirty="0" sz="4800" spc="360">
                <a:latin typeface="Georgia"/>
                <a:cs typeface="Georgia"/>
              </a:rPr>
              <a:t>(POETRY)</a:t>
            </a:r>
            <a:endParaRPr sz="48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389" y="1954847"/>
            <a:ext cx="1178750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515"/>
              <a:t>LITERARY</a:t>
            </a:r>
            <a:r>
              <a:rPr dirty="0" sz="7200" spc="60"/>
              <a:t> </a:t>
            </a:r>
            <a:r>
              <a:rPr dirty="0" sz="7200" spc="520"/>
              <a:t>LANDMARKS</a:t>
            </a:r>
            <a:endParaRPr sz="7200"/>
          </a:p>
        </p:txBody>
      </p:sp>
      <p:sp>
        <p:nvSpPr>
          <p:cNvPr id="4" name="object 4" descr=""/>
          <p:cNvSpPr txBox="1"/>
          <p:nvPr/>
        </p:nvSpPr>
        <p:spPr>
          <a:xfrm>
            <a:off x="2396744" y="2962518"/>
            <a:ext cx="7396480" cy="2781300"/>
          </a:xfrm>
          <a:prstGeom prst="rect">
            <a:avLst/>
          </a:prstGeom>
        </p:spPr>
        <p:txBody>
          <a:bodyPr wrap="square" lIns="0" tIns="417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90"/>
              </a:spcBef>
            </a:pPr>
            <a:r>
              <a:rPr dirty="0" sz="7200" spc="185">
                <a:latin typeface="Arial MT"/>
                <a:cs typeface="Arial MT"/>
              </a:rPr>
              <a:t>“STONEHENGE”</a:t>
            </a:r>
            <a:endParaRPr sz="7200">
              <a:latin typeface="Arial MT"/>
              <a:cs typeface="Arial MT"/>
            </a:endParaRPr>
          </a:p>
          <a:p>
            <a:pPr algn="ctr" marL="189230">
              <a:lnSpc>
                <a:spcPct val="100000"/>
              </a:lnSpc>
              <a:spcBef>
                <a:spcPts val="2665"/>
              </a:spcBef>
            </a:pPr>
            <a:r>
              <a:rPr dirty="0" sz="6000" spc="-100" b="1">
                <a:latin typeface="Arial"/>
                <a:cs typeface="Arial"/>
              </a:rPr>
              <a:t>BY</a:t>
            </a:r>
            <a:r>
              <a:rPr dirty="0" sz="6000" spc="-254" b="1">
                <a:latin typeface="Arial"/>
                <a:cs typeface="Arial"/>
              </a:rPr>
              <a:t> </a:t>
            </a:r>
            <a:r>
              <a:rPr dirty="0" sz="6000" spc="80" b="1">
                <a:latin typeface="Arial"/>
                <a:cs typeface="Arial"/>
              </a:rPr>
              <a:t>RIO</a:t>
            </a:r>
            <a:r>
              <a:rPr dirty="0" sz="6000" spc="-275" b="1">
                <a:latin typeface="Arial"/>
                <a:cs typeface="Arial"/>
              </a:rPr>
              <a:t> </a:t>
            </a:r>
            <a:r>
              <a:rPr dirty="0" sz="6000" spc="-20" b="1">
                <a:latin typeface="Arial"/>
                <a:cs typeface="Arial"/>
              </a:rPr>
              <a:t>ALMA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214884"/>
            <a:ext cx="11678920" cy="5025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635" indent="-8375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667635" algn="l"/>
              </a:tabLst>
            </a:pPr>
            <a:r>
              <a:rPr dirty="0" sz="4800" spc="245">
                <a:latin typeface="Georgia"/>
                <a:cs typeface="Georgia"/>
              </a:rPr>
              <a:t>TOURING</a:t>
            </a:r>
            <a:r>
              <a:rPr dirty="0" sz="4800" spc="85">
                <a:latin typeface="Georgia"/>
                <a:cs typeface="Georgia"/>
              </a:rPr>
              <a:t> </a:t>
            </a:r>
            <a:r>
              <a:rPr dirty="0" sz="4800" spc="165">
                <a:latin typeface="Georgia"/>
                <a:cs typeface="Georgia"/>
              </a:rPr>
              <a:t>THE</a:t>
            </a:r>
            <a:r>
              <a:rPr dirty="0" sz="4800" spc="60">
                <a:latin typeface="Georgia"/>
                <a:cs typeface="Georgia"/>
              </a:rPr>
              <a:t> </a:t>
            </a:r>
            <a:r>
              <a:rPr dirty="0" sz="4800" spc="165">
                <a:latin typeface="Georgia"/>
                <a:cs typeface="Georgia"/>
              </a:rPr>
              <a:t>WORLD</a:t>
            </a:r>
            <a:endParaRPr sz="4800">
              <a:latin typeface="Georgia"/>
              <a:cs typeface="Georgia"/>
            </a:endParaRPr>
          </a:p>
          <a:p>
            <a:pPr marL="299720" marR="5080" indent="-287655">
              <a:lnSpc>
                <a:spcPct val="100000"/>
              </a:lnSpc>
              <a:spcBef>
                <a:spcPts val="4795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299720" algn="l"/>
                <a:tab pos="553085" algn="l"/>
                <a:tab pos="7958455" algn="l"/>
              </a:tabLst>
            </a:pPr>
            <a:r>
              <a:rPr dirty="0" sz="4800" spc="65">
                <a:latin typeface="Arial MT"/>
                <a:cs typeface="Arial MT"/>
              </a:rPr>
              <a:t>	</a:t>
            </a:r>
            <a:r>
              <a:rPr dirty="0" sz="4800" spc="65">
                <a:latin typeface="Arial MT"/>
                <a:cs typeface="Arial MT"/>
              </a:rPr>
              <a:t>WHEN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WE</a:t>
            </a:r>
            <a:r>
              <a:rPr dirty="0" sz="4800" spc="-12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TOUR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45">
                <a:latin typeface="Arial MT"/>
                <a:cs typeface="Arial MT"/>
              </a:rPr>
              <a:t>PLACES,</a:t>
            </a:r>
            <a:r>
              <a:rPr dirty="0" sz="4800" spc="-1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WE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OFTEN </a:t>
            </a:r>
            <a:r>
              <a:rPr dirty="0" sz="4800" spc="95">
                <a:latin typeface="Arial MT"/>
                <a:cs typeface="Arial MT"/>
              </a:rPr>
              <a:t>VISIT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114">
                <a:latin typeface="Arial MT"/>
                <a:cs typeface="Arial MT"/>
              </a:rPr>
              <a:t>LANDMARKS</a:t>
            </a:r>
            <a:r>
              <a:rPr dirty="0" sz="4800" spc="-160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AND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50">
                <a:latin typeface="Arial MT"/>
                <a:cs typeface="Arial MT"/>
              </a:rPr>
              <a:t>TAKE </a:t>
            </a:r>
            <a:r>
              <a:rPr dirty="0" sz="4800" spc="60">
                <a:latin typeface="Arial MT"/>
                <a:cs typeface="Arial MT"/>
              </a:rPr>
              <a:t>PICTURES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150">
                <a:latin typeface="Arial MT"/>
                <a:cs typeface="Arial MT"/>
              </a:rPr>
              <a:t>AND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SELFIES</a:t>
            </a:r>
            <a:r>
              <a:rPr dirty="0" sz="4800">
                <a:latin typeface="Arial MT"/>
                <a:cs typeface="Arial MT"/>
              </a:rPr>
              <a:t>	</a:t>
            </a:r>
            <a:r>
              <a:rPr dirty="0" sz="4800" spc="70">
                <a:latin typeface="Arial MT"/>
                <a:cs typeface="Arial MT"/>
              </a:rPr>
              <a:t>WITH </a:t>
            </a:r>
            <a:r>
              <a:rPr dirty="0" sz="4800">
                <a:latin typeface="Arial MT"/>
                <a:cs typeface="Arial MT"/>
              </a:rPr>
              <a:t>THESE</a:t>
            </a:r>
            <a:r>
              <a:rPr dirty="0" sz="4800" spc="-75">
                <a:latin typeface="Arial MT"/>
                <a:cs typeface="Arial MT"/>
              </a:rPr>
              <a:t> </a:t>
            </a:r>
            <a:r>
              <a:rPr dirty="0" sz="4800" spc="120">
                <a:latin typeface="Arial MT"/>
                <a:cs typeface="Arial MT"/>
              </a:rPr>
              <a:t>LANDMARKS</a:t>
            </a:r>
            <a:r>
              <a:rPr dirty="0" sz="4800" spc="-135">
                <a:latin typeface="Arial MT"/>
                <a:cs typeface="Arial MT"/>
              </a:rPr>
              <a:t> </a:t>
            </a:r>
            <a:r>
              <a:rPr dirty="0" sz="4800" spc="165">
                <a:latin typeface="Arial MT"/>
                <a:cs typeface="Arial MT"/>
              </a:rPr>
              <a:t>AND</a:t>
            </a:r>
            <a:r>
              <a:rPr dirty="0" sz="4800" spc="-70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FAMOUS SPOTS.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1089342"/>
            <a:ext cx="10313035" cy="4638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 marR="1859914" indent="-28765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299720" algn="l"/>
                <a:tab pos="553085" algn="l"/>
              </a:tabLst>
            </a:pPr>
            <a:r>
              <a:rPr dirty="0" sz="4800" spc="60">
                <a:latin typeface="Arial MT"/>
                <a:cs typeface="Arial MT"/>
              </a:rPr>
              <a:t>	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114">
                <a:latin typeface="Arial MT"/>
                <a:cs typeface="Arial MT"/>
              </a:rPr>
              <a:t> </a:t>
            </a:r>
            <a:r>
              <a:rPr dirty="0" sz="4800" spc="114">
                <a:latin typeface="Arial MT"/>
                <a:cs typeface="Arial MT"/>
              </a:rPr>
              <a:t>LANDMARKS</a:t>
            </a:r>
            <a:r>
              <a:rPr dirty="0" sz="4800" spc="-17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HAVE</a:t>
            </a:r>
            <a:r>
              <a:rPr dirty="0" sz="4800" spc="-110">
                <a:latin typeface="Arial MT"/>
                <a:cs typeface="Arial MT"/>
              </a:rPr>
              <a:t> </a:t>
            </a:r>
            <a:r>
              <a:rPr dirty="0" sz="4800" spc="170">
                <a:latin typeface="Arial MT"/>
                <a:cs typeface="Arial MT"/>
              </a:rPr>
              <a:t>A </a:t>
            </a:r>
            <a:r>
              <a:rPr dirty="0" sz="4800" spc="140">
                <a:latin typeface="Arial MT"/>
                <a:cs typeface="Arial MT"/>
              </a:rPr>
              <a:t>CU</a:t>
            </a:r>
            <a:r>
              <a:rPr dirty="0" sz="4800" spc="-425">
                <a:latin typeface="Arial MT"/>
                <a:cs typeface="Arial MT"/>
              </a:rPr>
              <a:t>L</a:t>
            </a:r>
            <a:r>
              <a:rPr dirty="0" sz="4800" spc="140">
                <a:latin typeface="Arial MT"/>
                <a:cs typeface="Arial MT"/>
              </a:rPr>
              <a:t>TURAL</a:t>
            </a:r>
            <a:r>
              <a:rPr dirty="0" sz="4800" spc="-120">
                <a:latin typeface="Arial MT"/>
                <a:cs typeface="Arial MT"/>
              </a:rPr>
              <a:t> </a:t>
            </a:r>
            <a:r>
              <a:rPr dirty="0" sz="4800" spc="85">
                <a:latin typeface="Arial MT"/>
                <a:cs typeface="Arial MT"/>
              </a:rPr>
              <a:t>SIGNIFICANCE.</a:t>
            </a:r>
            <a:endParaRPr sz="4800">
              <a:latin typeface="Arial MT"/>
              <a:cs typeface="Arial MT"/>
            </a:endParaRPr>
          </a:p>
          <a:p>
            <a:pPr marL="299720" marR="5080" indent="-287655">
              <a:lnSpc>
                <a:spcPct val="100000"/>
              </a:lnSpc>
              <a:spcBef>
                <a:spcPts val="1745"/>
              </a:spcBef>
              <a:buClr>
                <a:srgbClr val="FFFFFF"/>
              </a:buClr>
              <a:buSzPct val="80208"/>
              <a:buFont typeface="Wingdings"/>
              <a:buChar char=""/>
              <a:tabLst>
                <a:tab pos="299720" algn="l"/>
                <a:tab pos="553085" algn="l"/>
              </a:tabLst>
            </a:pPr>
            <a:r>
              <a:rPr dirty="0" sz="4800" spc="60">
                <a:latin typeface="Arial MT"/>
                <a:cs typeface="Arial MT"/>
              </a:rPr>
              <a:t>	</a:t>
            </a:r>
            <a:r>
              <a:rPr dirty="0" sz="4800" spc="60">
                <a:latin typeface="Arial MT"/>
                <a:cs typeface="Arial MT"/>
              </a:rPr>
              <a:t>THE</a:t>
            </a:r>
            <a:r>
              <a:rPr dirty="0" sz="4800" spc="-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PYRAMIDS,</a:t>
            </a:r>
            <a:r>
              <a:rPr dirty="0" sz="4800" spc="-9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FOR</a:t>
            </a:r>
            <a:r>
              <a:rPr dirty="0" sz="4800" spc="-45">
                <a:latin typeface="Arial MT"/>
                <a:cs typeface="Arial MT"/>
              </a:rPr>
              <a:t> </a:t>
            </a:r>
            <a:r>
              <a:rPr dirty="0" sz="4800" spc="55">
                <a:latin typeface="Arial MT"/>
                <a:cs typeface="Arial MT"/>
              </a:rPr>
              <a:t>INSTANCE, </a:t>
            </a:r>
            <a:r>
              <a:rPr dirty="0" sz="4800">
                <a:latin typeface="Arial MT"/>
                <a:cs typeface="Arial MT"/>
              </a:rPr>
              <a:t>WERE</a:t>
            </a:r>
            <a:r>
              <a:rPr dirty="0" sz="4800" spc="-145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NOT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150">
                <a:latin typeface="Arial MT"/>
                <a:cs typeface="Arial MT"/>
              </a:rPr>
              <a:t>JUST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-30">
                <a:latin typeface="Arial MT"/>
                <a:cs typeface="Arial MT"/>
              </a:rPr>
              <a:t>B</a:t>
            </a:r>
            <a:r>
              <a:rPr dirty="0" sz="4800" spc="145">
                <a:latin typeface="Arial MT"/>
                <a:cs typeface="Arial MT"/>
              </a:rPr>
              <a:t>UI</a:t>
            </a:r>
            <a:r>
              <a:rPr dirty="0" sz="4800" spc="-425">
                <a:latin typeface="Arial MT"/>
                <a:cs typeface="Arial MT"/>
              </a:rPr>
              <a:t>L</a:t>
            </a:r>
            <a:r>
              <a:rPr dirty="0" sz="4800" spc="145">
                <a:latin typeface="Arial MT"/>
                <a:cs typeface="Arial MT"/>
              </a:rPr>
              <a:t>T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-25">
                <a:latin typeface="Arial MT"/>
                <a:cs typeface="Arial MT"/>
              </a:rPr>
              <a:t>FOR </a:t>
            </a:r>
            <a:r>
              <a:rPr dirty="0" sz="4800" spc="70">
                <a:latin typeface="Arial MT"/>
                <a:cs typeface="Arial MT"/>
              </a:rPr>
              <a:t>AESTHETIC</a:t>
            </a:r>
            <a:r>
              <a:rPr dirty="0" sz="4800" spc="-50">
                <a:latin typeface="Arial MT"/>
                <a:cs typeface="Arial MT"/>
              </a:rPr>
              <a:t> </a:t>
            </a:r>
            <a:r>
              <a:rPr dirty="0" sz="4800">
                <a:latin typeface="Arial MT"/>
                <a:cs typeface="Arial MT"/>
              </a:rPr>
              <a:t>PURPOSES</a:t>
            </a:r>
            <a:r>
              <a:rPr dirty="0" sz="4800" spc="-50">
                <a:latin typeface="Arial MT"/>
                <a:cs typeface="Arial MT"/>
              </a:rPr>
              <a:t> </a:t>
            </a:r>
            <a:r>
              <a:rPr dirty="0" sz="4800" spc="90">
                <a:latin typeface="Arial MT"/>
                <a:cs typeface="Arial MT"/>
              </a:rPr>
              <a:t>BUT</a:t>
            </a:r>
            <a:r>
              <a:rPr dirty="0" sz="4800" spc="-90">
                <a:latin typeface="Arial MT"/>
                <a:cs typeface="Arial MT"/>
              </a:rPr>
              <a:t> </a:t>
            </a:r>
            <a:r>
              <a:rPr dirty="0" sz="4800" spc="-25">
                <a:latin typeface="Arial MT"/>
                <a:cs typeface="Arial MT"/>
              </a:rPr>
              <a:t>TO </a:t>
            </a:r>
            <a:r>
              <a:rPr dirty="0" sz="4800" spc="75">
                <a:latin typeface="Arial MT"/>
                <a:cs typeface="Arial MT"/>
              </a:rPr>
              <a:t>HONOR</a:t>
            </a:r>
            <a:r>
              <a:rPr dirty="0" sz="4800" spc="-105">
                <a:latin typeface="Arial MT"/>
                <a:cs typeface="Arial MT"/>
              </a:rPr>
              <a:t> </a:t>
            </a:r>
            <a:r>
              <a:rPr dirty="0" sz="4800" spc="120">
                <a:latin typeface="Arial MT"/>
                <a:cs typeface="Arial MT"/>
              </a:rPr>
              <a:t>ANCIENT</a:t>
            </a:r>
            <a:r>
              <a:rPr dirty="0" sz="4800" spc="-140">
                <a:latin typeface="Arial MT"/>
                <a:cs typeface="Arial MT"/>
              </a:rPr>
              <a:t> </a:t>
            </a:r>
            <a:r>
              <a:rPr dirty="0" sz="4800" spc="-10">
                <a:latin typeface="Arial MT"/>
                <a:cs typeface="Arial MT"/>
              </a:rPr>
              <a:t>EGYPTIANS.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70"/>
              <a:t>MARKERS: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8600" y="1523682"/>
            <a:ext cx="11735435" cy="4462780"/>
          </a:xfrm>
          <a:prstGeom prst="rect">
            <a:avLst/>
          </a:prstGeom>
        </p:spPr>
        <p:txBody>
          <a:bodyPr wrap="square" lIns="0" tIns="249555" rIns="0" bIns="0" rtlCol="0" vert="horz">
            <a:spAutoFit/>
          </a:bodyPr>
          <a:lstStyle/>
          <a:p>
            <a:pPr marL="883919" indent="-871219">
              <a:lnSpc>
                <a:spcPct val="100000"/>
              </a:lnSpc>
              <a:spcBef>
                <a:spcPts val="1965"/>
              </a:spcBef>
              <a:buClr>
                <a:srgbClr val="FFFFFF"/>
              </a:buClr>
              <a:buSzPct val="74038"/>
              <a:buFont typeface="Wingdings"/>
              <a:buChar char=""/>
              <a:tabLst>
                <a:tab pos="883919" algn="l"/>
              </a:tabLst>
            </a:pPr>
            <a:r>
              <a:rPr dirty="0" sz="5200" spc="95">
                <a:latin typeface="Arial MT"/>
                <a:cs typeface="Arial MT"/>
              </a:rPr>
              <a:t>ALLUSIONS</a:t>
            </a:r>
            <a:endParaRPr sz="5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865"/>
              </a:spcBef>
            </a:pPr>
            <a:r>
              <a:rPr dirty="0" sz="5200">
                <a:latin typeface="Arial MT"/>
                <a:cs typeface="Arial MT"/>
              </a:rPr>
              <a:t>-</a:t>
            </a:r>
            <a:r>
              <a:rPr dirty="0" sz="5200" spc="-30">
                <a:latin typeface="Arial MT"/>
                <a:cs typeface="Arial MT"/>
              </a:rPr>
              <a:t> </a:t>
            </a:r>
            <a:r>
              <a:rPr dirty="0" sz="5200" spc="70">
                <a:latin typeface="Arial MT"/>
                <a:cs typeface="Arial MT"/>
              </a:rPr>
              <a:t>ARE</a:t>
            </a:r>
            <a:r>
              <a:rPr dirty="0" sz="5200" spc="-40">
                <a:latin typeface="Arial MT"/>
                <a:cs typeface="Arial MT"/>
              </a:rPr>
              <a:t> </a:t>
            </a:r>
            <a:r>
              <a:rPr dirty="0" sz="5200">
                <a:latin typeface="Arial MT"/>
                <a:cs typeface="Arial MT"/>
              </a:rPr>
              <a:t>FIGURES</a:t>
            </a:r>
            <a:r>
              <a:rPr dirty="0" sz="5200" spc="-80">
                <a:latin typeface="Arial MT"/>
                <a:cs typeface="Arial MT"/>
              </a:rPr>
              <a:t> </a:t>
            </a:r>
            <a:r>
              <a:rPr dirty="0" sz="5200">
                <a:latin typeface="Arial MT"/>
                <a:cs typeface="Arial MT"/>
              </a:rPr>
              <a:t>OF</a:t>
            </a:r>
            <a:r>
              <a:rPr dirty="0" sz="5200" spc="-40">
                <a:latin typeface="Arial MT"/>
                <a:cs typeface="Arial MT"/>
              </a:rPr>
              <a:t> </a:t>
            </a:r>
            <a:r>
              <a:rPr dirty="0" sz="5200">
                <a:latin typeface="Arial MT"/>
                <a:cs typeface="Arial MT"/>
              </a:rPr>
              <a:t>SPEECH</a:t>
            </a:r>
            <a:r>
              <a:rPr dirty="0" sz="5200" spc="-40">
                <a:latin typeface="Arial MT"/>
                <a:cs typeface="Arial MT"/>
              </a:rPr>
              <a:t> </a:t>
            </a:r>
            <a:r>
              <a:rPr dirty="0" sz="5200" spc="-20">
                <a:latin typeface="Arial MT"/>
                <a:cs typeface="Arial MT"/>
              </a:rPr>
              <a:t>THAT </a:t>
            </a:r>
            <a:r>
              <a:rPr dirty="0" sz="5200" spc="145">
                <a:latin typeface="Arial MT"/>
                <a:cs typeface="Arial MT"/>
              </a:rPr>
              <a:t>MAKE</a:t>
            </a:r>
            <a:r>
              <a:rPr dirty="0" sz="5200" spc="-145">
                <a:latin typeface="Arial MT"/>
                <a:cs typeface="Arial MT"/>
              </a:rPr>
              <a:t> </a:t>
            </a:r>
            <a:r>
              <a:rPr dirty="0" sz="5200">
                <a:latin typeface="Arial MT"/>
                <a:cs typeface="Arial MT"/>
              </a:rPr>
              <a:t>REFERENCE</a:t>
            </a:r>
            <a:r>
              <a:rPr dirty="0" sz="5200" spc="-140">
                <a:latin typeface="Arial MT"/>
                <a:cs typeface="Arial MT"/>
              </a:rPr>
              <a:t> </a:t>
            </a:r>
            <a:r>
              <a:rPr dirty="0" sz="5200" spc="-25">
                <a:latin typeface="Arial MT"/>
                <a:cs typeface="Arial MT"/>
              </a:rPr>
              <a:t>TO </a:t>
            </a:r>
            <a:r>
              <a:rPr dirty="0" sz="5200" spc="120">
                <a:solidFill>
                  <a:srgbClr val="FFFFFF"/>
                </a:solidFill>
                <a:latin typeface="Arial MT"/>
                <a:cs typeface="Arial MT"/>
              </a:rPr>
              <a:t>HISTORICAL,</a:t>
            </a:r>
            <a:r>
              <a:rPr dirty="0" sz="5200" spc="-1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5200" spc="80">
                <a:solidFill>
                  <a:srgbClr val="FFFFFF"/>
                </a:solidFill>
                <a:latin typeface="Arial MT"/>
                <a:cs typeface="Arial MT"/>
              </a:rPr>
              <a:t>MYTHOLOGICAL,</a:t>
            </a:r>
            <a:r>
              <a:rPr dirty="0" sz="5200" spc="-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5200" spc="15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5200" spc="114">
                <a:solidFill>
                  <a:srgbClr val="FFFFFF"/>
                </a:solidFill>
                <a:latin typeface="Arial MT"/>
                <a:cs typeface="Arial MT"/>
              </a:rPr>
              <a:t>FICTIONAL</a:t>
            </a:r>
            <a:r>
              <a:rPr dirty="0" sz="5200" spc="-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5200" spc="-10">
                <a:solidFill>
                  <a:srgbClr val="FFFFFF"/>
                </a:solidFill>
                <a:latin typeface="Arial MT"/>
                <a:cs typeface="Arial MT"/>
              </a:rPr>
              <a:t>FIGURES.</a:t>
            </a:r>
            <a:endParaRPr sz="5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600" y="1337119"/>
            <a:ext cx="11398885" cy="2876550"/>
          </a:xfrm>
          <a:prstGeom prst="rect">
            <a:avLst/>
          </a:prstGeom>
        </p:spPr>
        <p:txBody>
          <a:bodyPr wrap="square" lIns="0" tIns="248920" rIns="0" bIns="0" rtlCol="0" vert="horz">
            <a:spAutoFit/>
          </a:bodyPr>
          <a:lstStyle/>
          <a:p>
            <a:pPr marL="553720" indent="-541020">
              <a:lnSpc>
                <a:spcPct val="100000"/>
              </a:lnSpc>
              <a:spcBef>
                <a:spcPts val="1960"/>
              </a:spcBef>
              <a:buClr>
                <a:srgbClr val="FFFFFF"/>
              </a:buClr>
              <a:buSzPct val="74038"/>
              <a:buFont typeface="Wingdings"/>
              <a:buChar char=""/>
              <a:tabLst>
                <a:tab pos="553720" algn="l"/>
              </a:tabLst>
            </a:pPr>
            <a:r>
              <a:rPr dirty="0" sz="5200" spc="70">
                <a:latin typeface="Arial MT"/>
                <a:cs typeface="Arial MT"/>
              </a:rPr>
              <a:t>COUPLET</a:t>
            </a:r>
            <a:endParaRPr sz="5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860"/>
              </a:spcBef>
            </a:pPr>
            <a:r>
              <a:rPr dirty="0" sz="5200">
                <a:latin typeface="Arial MT"/>
                <a:cs typeface="Arial MT"/>
              </a:rPr>
              <a:t>-</a:t>
            </a:r>
            <a:r>
              <a:rPr dirty="0" sz="5200" spc="-55">
                <a:latin typeface="Arial MT"/>
                <a:cs typeface="Arial MT"/>
              </a:rPr>
              <a:t> </a:t>
            </a:r>
            <a:r>
              <a:rPr dirty="0" sz="5200" spc="70">
                <a:latin typeface="Arial MT"/>
                <a:cs typeface="Arial MT"/>
              </a:rPr>
              <a:t>IS</a:t>
            </a:r>
            <a:r>
              <a:rPr dirty="0" sz="5200" spc="-80">
                <a:latin typeface="Arial MT"/>
                <a:cs typeface="Arial MT"/>
              </a:rPr>
              <a:t> </a:t>
            </a:r>
            <a:r>
              <a:rPr dirty="0" sz="5200" spc="275">
                <a:latin typeface="Arial MT"/>
                <a:cs typeface="Arial MT"/>
              </a:rPr>
              <a:t>A</a:t>
            </a:r>
            <a:r>
              <a:rPr dirty="0" sz="5200" spc="-65">
                <a:latin typeface="Arial MT"/>
                <a:cs typeface="Arial MT"/>
              </a:rPr>
              <a:t> </a:t>
            </a:r>
            <a:r>
              <a:rPr dirty="0" sz="5200" spc="70">
                <a:latin typeface="Arial MT"/>
                <a:cs typeface="Arial MT"/>
              </a:rPr>
              <a:t>POEM’S</a:t>
            </a:r>
            <a:r>
              <a:rPr dirty="0" sz="5200" spc="-65">
                <a:latin typeface="Arial MT"/>
                <a:cs typeface="Arial MT"/>
              </a:rPr>
              <a:t> </a:t>
            </a:r>
            <a:r>
              <a:rPr dirty="0" sz="5200">
                <a:latin typeface="Arial MT"/>
                <a:cs typeface="Arial MT"/>
              </a:rPr>
              <a:t>STRUCTURE</a:t>
            </a:r>
            <a:r>
              <a:rPr dirty="0" sz="5200" spc="-105">
                <a:latin typeface="Arial MT"/>
                <a:cs typeface="Arial MT"/>
              </a:rPr>
              <a:t> </a:t>
            </a:r>
            <a:r>
              <a:rPr dirty="0" sz="5200" spc="-10">
                <a:latin typeface="Arial MT"/>
                <a:cs typeface="Arial MT"/>
              </a:rPr>
              <a:t>WHERE </a:t>
            </a:r>
            <a:r>
              <a:rPr dirty="0" sz="5200" spc="9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5200" spc="-1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5200" spc="100">
                <a:solidFill>
                  <a:srgbClr val="FFFFFF"/>
                </a:solidFill>
                <a:latin typeface="Arial MT"/>
                <a:cs typeface="Arial MT"/>
              </a:rPr>
              <a:t>STANZA</a:t>
            </a:r>
            <a:r>
              <a:rPr dirty="0" sz="52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5200">
                <a:solidFill>
                  <a:srgbClr val="FFFFFF"/>
                </a:solidFill>
                <a:latin typeface="Arial MT"/>
                <a:cs typeface="Arial MT"/>
              </a:rPr>
              <a:t>COMES</a:t>
            </a:r>
            <a:r>
              <a:rPr dirty="0" sz="52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5200" spc="18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52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5200" spc="-20">
                <a:solidFill>
                  <a:srgbClr val="FFFFFF"/>
                </a:solidFill>
                <a:latin typeface="Arial MT"/>
                <a:cs typeface="Arial MT"/>
              </a:rPr>
              <a:t>TWO.</a:t>
            </a:r>
            <a:endParaRPr sz="5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Charles Earhon Azañon</dc:creator>
  <dcterms:created xsi:type="dcterms:W3CDTF">2025-03-11T11:33:13Z</dcterms:created>
  <dcterms:modified xsi:type="dcterms:W3CDTF">2025-03-11T11:33:13Z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2025-03-11T00:00:00Z</vt:filetime>
  </property>
  <property fmtid="{D5CDD505-2E9C-101B-9397-08002B2CF9AE}" pid="5" name="Producer">
    <vt:lpwstr>Microsoft® PowerPoint® 2016</vt:lpwstr>
  </property>
</Properties>
</file>