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308100"/>
          </a:xfrm>
          <a:custGeom>
            <a:avLst/>
            <a:gdLst/>
            <a:ahLst/>
            <a:cxnLst/>
            <a:rect l="l" t="t" r="r" b="b"/>
            <a:pathLst>
              <a:path w="12192000" h="1308100">
                <a:moveTo>
                  <a:pt x="12192000" y="0"/>
                </a:moveTo>
                <a:lnTo>
                  <a:pt x="0" y="0"/>
                </a:lnTo>
                <a:lnTo>
                  <a:pt x="0" y="1308100"/>
                </a:lnTo>
                <a:lnTo>
                  <a:pt x="12192000" y="1308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ED6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0640" y="741680"/>
            <a:ext cx="1318259" cy="3378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7132" y="593471"/>
            <a:ext cx="37509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21" y="847370"/>
            <a:ext cx="1997437" cy="4998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50119" y="0"/>
            <a:ext cx="2341880" cy="6858000"/>
          </a:xfrm>
          <a:custGeom>
            <a:avLst/>
            <a:gdLst/>
            <a:ahLst/>
            <a:cxnLst/>
            <a:rect l="l" t="t" r="r" b="b"/>
            <a:pathLst>
              <a:path w="2341879" h="6858000">
                <a:moveTo>
                  <a:pt x="2341879" y="0"/>
                </a:moveTo>
                <a:lnTo>
                  <a:pt x="0" y="0"/>
                </a:lnTo>
                <a:lnTo>
                  <a:pt x="0" y="6858000"/>
                </a:lnTo>
                <a:lnTo>
                  <a:pt x="2341879" y="6858000"/>
                </a:lnTo>
                <a:lnTo>
                  <a:pt x="2341879" y="0"/>
                </a:lnTo>
                <a:close/>
              </a:path>
            </a:pathLst>
          </a:custGeom>
          <a:solidFill>
            <a:srgbClr val="00A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308100"/>
          </a:xfrm>
          <a:custGeom>
            <a:avLst/>
            <a:gdLst/>
            <a:ahLst/>
            <a:cxnLst/>
            <a:rect l="l" t="t" r="r" b="b"/>
            <a:pathLst>
              <a:path w="12192000" h="1308100">
                <a:moveTo>
                  <a:pt x="12192000" y="0"/>
                </a:moveTo>
                <a:lnTo>
                  <a:pt x="0" y="0"/>
                </a:lnTo>
                <a:lnTo>
                  <a:pt x="0" y="1308100"/>
                </a:lnTo>
                <a:lnTo>
                  <a:pt x="12192000" y="1308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ED6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00640" y="741680"/>
            <a:ext cx="1318259" cy="3378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3379" y="375920"/>
            <a:ext cx="924559" cy="970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3650" y="593471"/>
            <a:ext cx="284035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3627" y="2604706"/>
            <a:ext cx="10673080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227" y="2725102"/>
            <a:ext cx="7593965" cy="167767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55"/>
              </a:spcBef>
            </a:pPr>
            <a:r>
              <a:rPr dirty="0" sz="5400" spc="-340">
                <a:solidFill>
                  <a:srgbClr val="00AFE8"/>
                </a:solidFill>
              </a:rPr>
              <a:t>The</a:t>
            </a:r>
            <a:r>
              <a:rPr dirty="0" sz="5400" spc="-385">
                <a:solidFill>
                  <a:srgbClr val="00AFE8"/>
                </a:solidFill>
              </a:rPr>
              <a:t> </a:t>
            </a:r>
            <a:r>
              <a:rPr dirty="0" sz="5400" spc="-135">
                <a:solidFill>
                  <a:srgbClr val="00AFE8"/>
                </a:solidFill>
              </a:rPr>
              <a:t>Organization</a:t>
            </a:r>
            <a:r>
              <a:rPr dirty="0" sz="5400" spc="-415">
                <a:solidFill>
                  <a:srgbClr val="00AFE8"/>
                </a:solidFill>
              </a:rPr>
              <a:t> </a:t>
            </a:r>
            <a:r>
              <a:rPr dirty="0" sz="5400" spc="-30">
                <a:solidFill>
                  <a:srgbClr val="00AFE8"/>
                </a:solidFill>
              </a:rPr>
              <a:t>of</a:t>
            </a:r>
            <a:r>
              <a:rPr dirty="0" sz="5400" spc="-395">
                <a:solidFill>
                  <a:srgbClr val="00AFE8"/>
                </a:solidFill>
              </a:rPr>
              <a:t> </a:t>
            </a:r>
            <a:r>
              <a:rPr dirty="0" sz="5400" spc="-305">
                <a:solidFill>
                  <a:srgbClr val="00AFE8"/>
                </a:solidFill>
              </a:rPr>
              <a:t>a </a:t>
            </a:r>
            <a:r>
              <a:rPr dirty="0" sz="5400" spc="-80">
                <a:solidFill>
                  <a:srgbClr val="00AFE8"/>
                </a:solidFill>
              </a:rPr>
              <a:t>Well-</a:t>
            </a:r>
            <a:r>
              <a:rPr dirty="0" sz="5400">
                <a:solidFill>
                  <a:srgbClr val="00AFE8"/>
                </a:solidFill>
              </a:rPr>
              <a:t>Written</a:t>
            </a:r>
            <a:r>
              <a:rPr dirty="0" sz="5400" spc="-195">
                <a:solidFill>
                  <a:srgbClr val="00AFE8"/>
                </a:solidFill>
              </a:rPr>
              <a:t> </a:t>
            </a:r>
            <a:r>
              <a:rPr dirty="0" sz="5400" spc="-325">
                <a:solidFill>
                  <a:srgbClr val="00AFE8"/>
                </a:solidFill>
              </a:rPr>
              <a:t>Text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80" y="330200"/>
            <a:ext cx="822959" cy="86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Essential </a:t>
            </a:r>
            <a:r>
              <a:rPr dirty="0" spc="-135"/>
              <a:t>Questions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99055" y="3479545"/>
            <a:ext cx="87153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9">
                <a:latin typeface="Arial Black"/>
                <a:cs typeface="Arial Black"/>
              </a:rPr>
              <a:t>How</a:t>
            </a:r>
            <a:r>
              <a:rPr dirty="0" sz="3000" spc="-204">
                <a:latin typeface="Arial Black"/>
                <a:cs typeface="Arial Black"/>
              </a:rPr>
              <a:t> </a:t>
            </a:r>
            <a:r>
              <a:rPr dirty="0" sz="3000" spc="-140">
                <a:latin typeface="Arial Black"/>
                <a:cs typeface="Arial Black"/>
              </a:rPr>
              <a:t>will</a:t>
            </a:r>
            <a:r>
              <a:rPr dirty="0" sz="3000" spc="-220">
                <a:latin typeface="Arial Black"/>
                <a:cs typeface="Arial Black"/>
              </a:rPr>
              <a:t> </a:t>
            </a:r>
            <a:r>
              <a:rPr dirty="0" sz="3000" spc="-130">
                <a:latin typeface="Arial Black"/>
                <a:cs typeface="Arial Black"/>
              </a:rPr>
              <a:t>you</a:t>
            </a:r>
            <a:r>
              <a:rPr dirty="0" sz="3000" spc="-200">
                <a:latin typeface="Arial Black"/>
                <a:cs typeface="Arial Black"/>
              </a:rPr>
              <a:t> </a:t>
            </a:r>
            <a:r>
              <a:rPr dirty="0" sz="3000" spc="-160">
                <a:latin typeface="Arial Black"/>
                <a:cs typeface="Arial Black"/>
              </a:rPr>
              <a:t>know</a:t>
            </a:r>
            <a:r>
              <a:rPr dirty="0" sz="3000" spc="-204">
                <a:latin typeface="Arial Black"/>
                <a:cs typeface="Arial Black"/>
              </a:rPr>
              <a:t> </a:t>
            </a:r>
            <a:r>
              <a:rPr dirty="0" sz="3000" spc="-50">
                <a:latin typeface="Arial Black"/>
                <a:cs typeface="Arial Black"/>
              </a:rPr>
              <a:t>if</a:t>
            </a:r>
            <a:r>
              <a:rPr dirty="0" sz="3000" spc="-229">
                <a:latin typeface="Arial Black"/>
                <a:cs typeface="Arial Black"/>
              </a:rPr>
              <a:t> </a:t>
            </a:r>
            <a:r>
              <a:rPr dirty="0" sz="3000" spc="-200">
                <a:latin typeface="Arial Black"/>
                <a:cs typeface="Arial Black"/>
              </a:rPr>
              <a:t>a</a:t>
            </a:r>
            <a:r>
              <a:rPr dirty="0" sz="3000" spc="-204">
                <a:latin typeface="Arial Black"/>
                <a:cs typeface="Arial Black"/>
              </a:rPr>
              <a:t> </a:t>
            </a:r>
            <a:r>
              <a:rPr dirty="0" sz="3000" spc="-130">
                <a:latin typeface="Arial Black"/>
                <a:cs typeface="Arial Black"/>
              </a:rPr>
              <a:t>paragraph</a:t>
            </a:r>
            <a:r>
              <a:rPr dirty="0" sz="3000" spc="-235">
                <a:latin typeface="Arial Black"/>
                <a:cs typeface="Arial Black"/>
              </a:rPr>
              <a:t> is</a:t>
            </a:r>
            <a:r>
              <a:rPr dirty="0" sz="3000" spc="-210">
                <a:latin typeface="Arial Black"/>
                <a:cs typeface="Arial Black"/>
              </a:rPr>
              <a:t> </a:t>
            </a:r>
            <a:r>
              <a:rPr dirty="0" sz="3000" spc="-190">
                <a:latin typeface="Arial Black"/>
                <a:cs typeface="Arial Black"/>
              </a:rPr>
              <a:t>cohesive?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5217" y="746307"/>
            <a:ext cx="1309105" cy="3285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050" y="391800"/>
            <a:ext cx="874146" cy="87048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99832" y="579940"/>
            <a:ext cx="1101725" cy="5194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dirty="0" sz="3000" spc="-185">
                <a:solidFill>
                  <a:srgbClr val="FFFFFF"/>
                </a:solidFill>
                <a:latin typeface="Arial Black"/>
                <a:cs typeface="Arial Black"/>
              </a:rPr>
              <a:t>Try</a:t>
            </a:r>
            <a:r>
              <a:rPr dirty="0" sz="30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2192000" cy="1308100"/>
            <a:chOff x="0" y="0"/>
            <a:chExt cx="12192000" cy="1308100"/>
          </a:xfrm>
        </p:grpSpPr>
        <p:sp>
          <p:nvSpPr>
            <p:cNvPr id="6" name="object 6" descr=""/>
            <p:cNvSpPr/>
            <p:nvPr/>
          </p:nvSpPr>
          <p:spPr>
            <a:xfrm>
              <a:off x="0" y="0"/>
              <a:ext cx="12192000" cy="1308100"/>
            </a:xfrm>
            <a:custGeom>
              <a:avLst/>
              <a:gdLst/>
              <a:ahLst/>
              <a:cxnLst/>
              <a:rect l="l" t="t" r="r" b="b"/>
              <a:pathLst>
                <a:path w="12192000" h="1308100">
                  <a:moveTo>
                    <a:pt x="12192000" y="0"/>
                  </a:moveTo>
                  <a:lnTo>
                    <a:pt x="0" y="0"/>
                  </a:lnTo>
                  <a:lnTo>
                    <a:pt x="0" y="1308100"/>
                  </a:lnTo>
                  <a:lnTo>
                    <a:pt x="12192000" y="1308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59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0640" y="741680"/>
              <a:ext cx="1318259" cy="33782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400" y="327659"/>
              <a:ext cx="993140" cy="98044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87132" y="593471"/>
            <a:ext cx="18205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5">
                <a:solidFill>
                  <a:srgbClr val="FFFFFF"/>
                </a:solidFill>
                <a:latin typeface="Arial Black"/>
                <a:cs typeface="Arial Black"/>
              </a:rPr>
              <a:t>Warm-</a:t>
            </a:r>
            <a:r>
              <a:rPr dirty="0" sz="3000" spc="-135">
                <a:solidFill>
                  <a:srgbClr val="FFFFFF"/>
                </a:solidFill>
                <a:latin typeface="Arial Black"/>
                <a:cs typeface="Arial Black"/>
              </a:rPr>
              <a:t>Up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0722" y="2508186"/>
            <a:ext cx="10931525" cy="322770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540"/>
              </a:spcBef>
            </a:pPr>
            <a:r>
              <a:rPr dirty="0" sz="3000" spc="125" b="1" i="1">
                <a:latin typeface="Arial"/>
                <a:cs typeface="Arial"/>
              </a:rPr>
              <a:t>I</a:t>
            </a:r>
            <a:r>
              <a:rPr dirty="0" sz="3000" spc="-60" b="1" i="1">
                <a:latin typeface="Arial"/>
                <a:cs typeface="Arial"/>
              </a:rPr>
              <a:t> </a:t>
            </a:r>
            <a:r>
              <a:rPr dirty="0" sz="3000" spc="75" b="1" i="1">
                <a:latin typeface="Arial"/>
                <a:cs typeface="Arial"/>
              </a:rPr>
              <a:t>am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114" b="1" i="1">
                <a:latin typeface="Arial"/>
                <a:cs typeface="Arial"/>
              </a:rPr>
              <a:t>a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medical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student.</a:t>
            </a:r>
            <a:r>
              <a:rPr dirty="0" sz="3000" spc="-110" b="1" i="1">
                <a:latin typeface="Arial"/>
                <a:cs typeface="Arial"/>
              </a:rPr>
              <a:t> </a:t>
            </a:r>
            <a:r>
              <a:rPr dirty="0" sz="3000" spc="-40" b="1" i="1">
                <a:latin typeface="Arial"/>
                <a:cs typeface="Arial"/>
              </a:rPr>
              <a:t>Sometimes,</a:t>
            </a:r>
            <a:r>
              <a:rPr dirty="0" sz="3000" spc="-110" b="1" i="1">
                <a:latin typeface="Arial"/>
                <a:cs typeface="Arial"/>
              </a:rPr>
              <a:t> </a:t>
            </a:r>
            <a:r>
              <a:rPr dirty="0" sz="3000" spc="125" b="1" i="1">
                <a:latin typeface="Arial"/>
                <a:cs typeface="Arial"/>
              </a:rPr>
              <a:t>I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75" b="1" i="1">
                <a:latin typeface="Arial"/>
                <a:cs typeface="Arial"/>
              </a:rPr>
              <a:t>want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spc="70" b="1" i="1">
                <a:latin typeface="Arial"/>
                <a:cs typeface="Arial"/>
              </a:rPr>
              <a:t>to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be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114" b="1" i="1">
                <a:latin typeface="Arial"/>
                <a:cs typeface="Arial"/>
              </a:rPr>
              <a:t>a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-10" b="1" i="1">
                <a:latin typeface="Arial"/>
                <a:cs typeface="Arial"/>
              </a:rPr>
              <a:t>lawyer.</a:t>
            </a:r>
            <a:endParaRPr sz="3000">
              <a:latin typeface="Arial"/>
              <a:cs typeface="Arial"/>
            </a:endParaRPr>
          </a:p>
          <a:p>
            <a:pPr algn="ctr" marL="12065" marR="5080" indent="8255">
              <a:lnSpc>
                <a:spcPct val="140000"/>
              </a:lnSpc>
              <a:spcBef>
                <a:spcPts val="5"/>
              </a:spcBef>
            </a:pPr>
            <a:r>
              <a:rPr dirty="0" sz="3000" spc="-30" b="1" i="1">
                <a:latin typeface="Arial"/>
                <a:cs typeface="Arial"/>
              </a:rPr>
              <a:t>During</a:t>
            </a:r>
            <a:r>
              <a:rPr dirty="0" sz="3000" spc="-130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rainy</a:t>
            </a:r>
            <a:r>
              <a:rPr dirty="0" sz="3000" spc="-80" b="1" i="1">
                <a:latin typeface="Arial"/>
                <a:cs typeface="Arial"/>
              </a:rPr>
              <a:t> </a:t>
            </a:r>
            <a:r>
              <a:rPr dirty="0" sz="3000" spc="-35" b="1" i="1">
                <a:latin typeface="Arial"/>
                <a:cs typeface="Arial"/>
              </a:rPr>
              <a:t>days,</a:t>
            </a:r>
            <a:r>
              <a:rPr dirty="0" sz="3000" spc="-60" b="1" i="1">
                <a:latin typeface="Arial"/>
                <a:cs typeface="Arial"/>
              </a:rPr>
              <a:t> </a:t>
            </a:r>
            <a:r>
              <a:rPr dirty="0" sz="3000" spc="125" b="1" i="1">
                <a:latin typeface="Arial"/>
                <a:cs typeface="Arial"/>
              </a:rPr>
              <a:t>I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badly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spc="80" b="1" i="1">
                <a:latin typeface="Arial"/>
                <a:cs typeface="Arial"/>
              </a:rPr>
              <a:t>want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spc="70" b="1" i="1">
                <a:latin typeface="Arial"/>
                <a:cs typeface="Arial"/>
              </a:rPr>
              <a:t>to</a:t>
            </a:r>
            <a:r>
              <a:rPr dirty="0" sz="3000" spc="-105" b="1" i="1">
                <a:latin typeface="Arial"/>
                <a:cs typeface="Arial"/>
              </a:rPr>
              <a:t> </a:t>
            </a:r>
            <a:r>
              <a:rPr dirty="0" sz="3000" spc="-35" b="1" i="1">
                <a:latin typeface="Arial"/>
                <a:cs typeface="Arial"/>
              </a:rPr>
              <a:t>sleep,</a:t>
            </a:r>
            <a:r>
              <a:rPr dirty="0" sz="3000" spc="-85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but</a:t>
            </a:r>
            <a:r>
              <a:rPr dirty="0" sz="3000" spc="-85" b="1" i="1">
                <a:latin typeface="Arial"/>
                <a:cs typeface="Arial"/>
              </a:rPr>
              <a:t> </a:t>
            </a:r>
            <a:r>
              <a:rPr dirty="0" sz="3000" spc="125" b="1" i="1">
                <a:latin typeface="Arial"/>
                <a:cs typeface="Arial"/>
              </a:rPr>
              <a:t>I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have</a:t>
            </a:r>
            <a:r>
              <a:rPr dirty="0" sz="3000" spc="-85" b="1" i="1">
                <a:latin typeface="Arial"/>
                <a:cs typeface="Arial"/>
              </a:rPr>
              <a:t> </a:t>
            </a:r>
            <a:r>
              <a:rPr dirty="0" sz="3000" spc="-180" b="1" i="1">
                <a:latin typeface="Arial"/>
                <a:cs typeface="Arial"/>
              </a:rPr>
              <a:t>so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-20" b="1" i="1">
                <a:latin typeface="Arial"/>
                <a:cs typeface="Arial"/>
              </a:rPr>
              <a:t>many </a:t>
            </a:r>
            <a:r>
              <a:rPr dirty="0" sz="3000" spc="-30" b="1" i="1">
                <a:latin typeface="Arial"/>
                <a:cs typeface="Arial"/>
              </a:rPr>
              <a:t>things</a:t>
            </a:r>
            <a:r>
              <a:rPr dirty="0" sz="3000" spc="-90" b="1" i="1">
                <a:latin typeface="Arial"/>
                <a:cs typeface="Arial"/>
              </a:rPr>
              <a:t> </a:t>
            </a:r>
            <a:r>
              <a:rPr dirty="0" sz="3000" spc="70" b="1" i="1">
                <a:latin typeface="Arial"/>
                <a:cs typeface="Arial"/>
              </a:rPr>
              <a:t>to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spc="-10" b="1" i="1">
                <a:latin typeface="Arial"/>
                <a:cs typeface="Arial"/>
              </a:rPr>
              <a:t>do.</a:t>
            </a:r>
            <a:r>
              <a:rPr dirty="0" sz="3000" spc="-65" b="1" i="1">
                <a:latin typeface="Arial"/>
                <a:cs typeface="Arial"/>
              </a:rPr>
              <a:t> </a:t>
            </a:r>
            <a:r>
              <a:rPr dirty="0" sz="3000" spc="125" b="1" i="1">
                <a:latin typeface="Arial"/>
                <a:cs typeface="Arial"/>
              </a:rPr>
              <a:t>I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80" b="1" i="1">
                <a:latin typeface="Arial"/>
                <a:cs typeface="Arial"/>
              </a:rPr>
              <a:t>better</a:t>
            </a:r>
            <a:r>
              <a:rPr dirty="0" sz="3000" spc="-95" b="1" i="1">
                <a:latin typeface="Arial"/>
                <a:cs typeface="Arial"/>
              </a:rPr>
              <a:t> </a:t>
            </a:r>
            <a:r>
              <a:rPr dirty="0" sz="3000" spc="75" b="1" i="1">
                <a:latin typeface="Arial"/>
                <a:cs typeface="Arial"/>
              </a:rPr>
              <a:t>start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spc="-60" b="1" i="1">
                <a:latin typeface="Arial"/>
                <a:cs typeface="Arial"/>
              </a:rPr>
              <a:t>doing</a:t>
            </a:r>
            <a:r>
              <a:rPr dirty="0" sz="3000" spc="-65" b="1" i="1">
                <a:latin typeface="Arial"/>
                <a:cs typeface="Arial"/>
              </a:rPr>
              <a:t> </a:t>
            </a:r>
            <a:r>
              <a:rPr dirty="0" sz="3000" spc="55" b="1" i="1">
                <a:latin typeface="Arial"/>
                <a:cs typeface="Arial"/>
              </a:rPr>
              <a:t>them</a:t>
            </a:r>
            <a:r>
              <a:rPr dirty="0" sz="3000" spc="-90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or</a:t>
            </a:r>
            <a:r>
              <a:rPr dirty="0" sz="3000" spc="-70" b="1" i="1">
                <a:latin typeface="Arial"/>
                <a:cs typeface="Arial"/>
              </a:rPr>
              <a:t> </a:t>
            </a:r>
            <a:r>
              <a:rPr dirty="0" sz="3000" spc="125" b="1" i="1">
                <a:latin typeface="Arial"/>
                <a:cs typeface="Arial"/>
              </a:rPr>
              <a:t>I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will</a:t>
            </a:r>
            <a:r>
              <a:rPr dirty="0" sz="3000" spc="-85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be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95" b="1" i="1">
                <a:latin typeface="Arial"/>
                <a:cs typeface="Arial"/>
              </a:rPr>
              <a:t>late</a:t>
            </a:r>
            <a:r>
              <a:rPr dirty="0" sz="3000" spc="-75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for</a:t>
            </a:r>
            <a:r>
              <a:rPr dirty="0" sz="3000" spc="-55" b="1" i="1">
                <a:latin typeface="Arial"/>
                <a:cs typeface="Arial"/>
              </a:rPr>
              <a:t> </a:t>
            </a:r>
            <a:r>
              <a:rPr dirty="0" sz="3000" spc="35" b="1" i="1">
                <a:latin typeface="Arial"/>
                <a:cs typeface="Arial"/>
              </a:rPr>
              <a:t>the </a:t>
            </a:r>
            <a:r>
              <a:rPr dirty="0" sz="3000" spc="-70" b="1" i="1">
                <a:latin typeface="Arial"/>
                <a:cs typeface="Arial"/>
              </a:rPr>
              <a:t>submission.</a:t>
            </a:r>
            <a:r>
              <a:rPr dirty="0" sz="3000" spc="-114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Indeed,</a:t>
            </a:r>
            <a:r>
              <a:rPr dirty="0" sz="3000" spc="-90" b="1" i="1">
                <a:latin typeface="Arial"/>
                <a:cs typeface="Arial"/>
              </a:rPr>
              <a:t> </a:t>
            </a:r>
            <a:r>
              <a:rPr dirty="0" sz="3000" spc="-70" b="1" i="1">
                <a:latin typeface="Arial"/>
                <a:cs typeface="Arial"/>
              </a:rPr>
              <a:t>becoming</a:t>
            </a:r>
            <a:r>
              <a:rPr dirty="0" sz="3000" spc="-90" b="1" i="1">
                <a:latin typeface="Arial"/>
                <a:cs typeface="Arial"/>
              </a:rPr>
              <a:t> </a:t>
            </a:r>
            <a:r>
              <a:rPr dirty="0" sz="3000" spc="114" b="1" i="1">
                <a:latin typeface="Arial"/>
                <a:cs typeface="Arial"/>
              </a:rPr>
              <a:t>a</a:t>
            </a:r>
            <a:r>
              <a:rPr dirty="0" sz="3000" spc="-75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medical</a:t>
            </a:r>
            <a:r>
              <a:rPr dirty="0" sz="3000" spc="-90" b="1" i="1">
                <a:latin typeface="Arial"/>
                <a:cs typeface="Arial"/>
              </a:rPr>
              <a:t> </a:t>
            </a:r>
            <a:r>
              <a:rPr dirty="0" sz="3000" b="1" i="1">
                <a:latin typeface="Arial"/>
                <a:cs typeface="Arial"/>
              </a:rPr>
              <a:t>student</a:t>
            </a:r>
            <a:r>
              <a:rPr dirty="0" sz="3000" spc="-100" b="1" i="1">
                <a:latin typeface="Arial"/>
                <a:cs typeface="Arial"/>
              </a:rPr>
              <a:t> </a:t>
            </a:r>
            <a:r>
              <a:rPr dirty="0" sz="3000" spc="-60" b="1" i="1">
                <a:latin typeface="Arial"/>
                <a:cs typeface="Arial"/>
              </a:rPr>
              <a:t>is</a:t>
            </a:r>
            <a:r>
              <a:rPr dirty="0" sz="3000" spc="-95" b="1" i="1">
                <a:latin typeface="Arial"/>
                <a:cs typeface="Arial"/>
              </a:rPr>
              <a:t> </a:t>
            </a:r>
            <a:r>
              <a:rPr dirty="0" sz="3000" spc="114" b="1" i="1">
                <a:latin typeface="Arial"/>
                <a:cs typeface="Arial"/>
              </a:rPr>
              <a:t>a</a:t>
            </a:r>
            <a:r>
              <a:rPr dirty="0" sz="3000" spc="-65" b="1" i="1">
                <a:latin typeface="Arial"/>
                <a:cs typeface="Arial"/>
              </a:rPr>
              <a:t> </a:t>
            </a:r>
            <a:r>
              <a:rPr dirty="0" sz="3000" spc="-10" b="1" i="1">
                <a:latin typeface="Arial"/>
                <a:cs typeface="Arial"/>
              </a:rPr>
              <a:t>noble thing.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1659" y="1511617"/>
            <a:ext cx="100920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44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44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dirty="0" sz="4400" spc="-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440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44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paragraph</a:t>
            </a:r>
            <a:r>
              <a:rPr dirty="0" sz="440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000000"/>
                </a:solidFill>
                <a:latin typeface="Calibri"/>
                <a:cs typeface="Calibri"/>
              </a:rPr>
              <a:t>below?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731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627" y="2569273"/>
            <a:ext cx="105244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90">
                <a:latin typeface="Arial MT"/>
                <a:cs typeface="Arial MT"/>
              </a:rPr>
              <a:t>refers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-70">
                <a:latin typeface="Arial Black"/>
                <a:cs typeface="Arial Black"/>
              </a:rPr>
              <a:t>unity</a:t>
            </a:r>
            <a:r>
              <a:rPr dirty="0" sz="3000" spc="-229">
                <a:latin typeface="Arial Black"/>
                <a:cs typeface="Arial Black"/>
              </a:rPr>
              <a:t> </a:t>
            </a:r>
            <a:r>
              <a:rPr dirty="0" sz="3000" spc="-85">
                <a:latin typeface="Arial Black"/>
                <a:cs typeface="Arial Black"/>
              </a:rPr>
              <a:t>of</a:t>
            </a:r>
            <a:r>
              <a:rPr dirty="0" sz="3000" spc="-210">
                <a:latin typeface="Arial Black"/>
                <a:cs typeface="Arial Black"/>
              </a:rPr>
              <a:t> </a:t>
            </a:r>
            <a:r>
              <a:rPr dirty="0" sz="3000" spc="-204">
                <a:latin typeface="Arial Black"/>
                <a:cs typeface="Arial Black"/>
              </a:rPr>
              <a:t>ideas</a:t>
            </a:r>
            <a:r>
              <a:rPr dirty="0" sz="3000" spc="-240">
                <a:latin typeface="Arial Black"/>
                <a:cs typeface="Arial Black"/>
              </a:rPr>
              <a:t> </a:t>
            </a:r>
            <a:r>
              <a:rPr dirty="0" sz="3000" spc="125">
                <a:latin typeface="Arial MT"/>
                <a:cs typeface="Arial MT"/>
              </a:rPr>
              <a:t>in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80">
                <a:latin typeface="Arial MT"/>
                <a:cs typeface="Arial MT"/>
              </a:rPr>
              <a:t>paragraph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>
                <a:latin typeface="Arial MT"/>
                <a:cs typeface="Arial MT"/>
              </a:rPr>
              <a:t>every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detail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in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paragraph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110">
                <a:latin typeface="Arial MT"/>
                <a:cs typeface="Arial MT"/>
              </a:rPr>
              <a:t>should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140">
                <a:latin typeface="Arial MT"/>
                <a:cs typeface="Arial MT"/>
              </a:rPr>
              <a:t>support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main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idea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2117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5">
                <a:solidFill>
                  <a:srgbClr val="000000"/>
                </a:solidFill>
              </a:rPr>
              <a:t>Cohesion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731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8380" y="1635576"/>
            <a:ext cx="10676890" cy="3707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31800" marR="5080" indent="-419100">
              <a:lnSpc>
                <a:spcPct val="114999"/>
              </a:lnSpc>
              <a:spcBef>
                <a:spcPts val="105"/>
              </a:spcBef>
              <a:buFont typeface="Tahoma"/>
              <a:buChar char="●"/>
              <a:tabLst>
                <a:tab pos="431800" algn="l"/>
              </a:tabLst>
            </a:pPr>
            <a:r>
              <a:rPr dirty="0" sz="3000">
                <a:latin typeface="Arial MT"/>
                <a:cs typeface="Arial MT"/>
              </a:rPr>
              <a:t>Readers</a:t>
            </a:r>
            <a:r>
              <a:rPr dirty="0" sz="3000" spc="565">
                <a:latin typeface="Arial MT"/>
                <a:cs typeface="Arial MT"/>
              </a:rPr>
              <a:t> </a:t>
            </a:r>
            <a:r>
              <a:rPr dirty="0" sz="3000" spc="145">
                <a:latin typeface="Arial MT"/>
                <a:cs typeface="Arial MT"/>
              </a:rPr>
              <a:t>do</a:t>
            </a:r>
            <a:r>
              <a:rPr dirty="0" sz="3000" spc="550">
                <a:latin typeface="Arial MT"/>
                <a:cs typeface="Arial MT"/>
              </a:rPr>
              <a:t> </a:t>
            </a:r>
            <a:r>
              <a:rPr dirty="0" sz="3000" spc="160">
                <a:latin typeface="Arial MT"/>
                <a:cs typeface="Arial MT"/>
              </a:rPr>
              <a:t>not</a:t>
            </a:r>
            <a:r>
              <a:rPr dirty="0" sz="3000" spc="565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only</a:t>
            </a:r>
            <a:r>
              <a:rPr dirty="0" sz="3000" spc="550">
                <a:latin typeface="Arial MT"/>
                <a:cs typeface="Arial MT"/>
              </a:rPr>
              <a:t> </a:t>
            </a:r>
            <a:r>
              <a:rPr dirty="0" sz="3000" spc="114">
                <a:latin typeface="Arial MT"/>
                <a:cs typeface="Arial MT"/>
              </a:rPr>
              <a:t>understand</a:t>
            </a:r>
            <a:r>
              <a:rPr dirty="0" sz="3000" spc="53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sentences</a:t>
            </a:r>
            <a:r>
              <a:rPr dirty="0" sz="3000" spc="570">
                <a:latin typeface="Arial MT"/>
                <a:cs typeface="Arial MT"/>
              </a:rPr>
              <a:t> </a:t>
            </a:r>
            <a:r>
              <a:rPr dirty="0" sz="3000" spc="70">
                <a:latin typeface="Arial MT"/>
                <a:cs typeface="Arial MT"/>
              </a:rPr>
              <a:t>individually, </a:t>
            </a:r>
            <a:r>
              <a:rPr dirty="0" sz="3000" spc="175">
                <a:latin typeface="Arial MT"/>
                <a:cs typeface="Arial MT"/>
              </a:rPr>
              <a:t>but</a:t>
            </a:r>
            <a:r>
              <a:rPr dirty="0" sz="3000" spc="50">
                <a:latin typeface="Arial MT"/>
                <a:cs typeface="Arial MT"/>
              </a:rPr>
              <a:t> </a:t>
            </a:r>
            <a:r>
              <a:rPr dirty="0" sz="3000" spc="95">
                <a:latin typeface="Arial MT"/>
                <a:cs typeface="Arial MT"/>
              </a:rPr>
              <a:t>they</a:t>
            </a:r>
            <a:r>
              <a:rPr dirty="0" sz="3000" spc="5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also</a:t>
            </a:r>
            <a:r>
              <a:rPr dirty="0" sz="3000" spc="35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take</a:t>
            </a:r>
            <a:r>
              <a:rPr dirty="0" sz="3000" spc="4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45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meaning</a:t>
            </a:r>
            <a:r>
              <a:rPr dirty="0" sz="3000" spc="50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 spc="4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50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group</a:t>
            </a:r>
            <a:r>
              <a:rPr dirty="0" sz="3000" spc="45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 spc="3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sentences </a:t>
            </a:r>
            <a:r>
              <a:rPr dirty="0" sz="3000">
                <a:latin typeface="Arial MT"/>
                <a:cs typeface="Arial MT"/>
              </a:rPr>
              <a:t>as</a:t>
            </a:r>
            <a:r>
              <a:rPr dirty="0" sz="3000" spc="-9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whole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 spc="155">
                <a:latin typeface="Arial MT"/>
                <a:cs typeface="Arial MT"/>
              </a:rPr>
              <a:t>into</a:t>
            </a:r>
            <a:r>
              <a:rPr dirty="0" sz="3000" spc="-85">
                <a:latin typeface="Arial MT"/>
                <a:cs typeface="Arial MT"/>
              </a:rPr>
              <a:t> </a:t>
            </a:r>
            <a:r>
              <a:rPr dirty="0" sz="3000" spc="75">
                <a:latin typeface="Arial MT"/>
                <a:cs typeface="Arial MT"/>
              </a:rPr>
              <a:t>consideration.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algn="just" marL="431800" marR="7620" indent="-419100">
              <a:lnSpc>
                <a:spcPct val="114999"/>
              </a:lnSpc>
              <a:spcBef>
                <a:spcPts val="5"/>
              </a:spcBef>
              <a:buFont typeface="Tahoma"/>
              <a:buChar char="●"/>
              <a:tabLst>
                <a:tab pos="431800" algn="l"/>
              </a:tabLst>
            </a:pPr>
            <a:r>
              <a:rPr dirty="0" sz="3000" spc="75">
                <a:latin typeface="Arial MT"/>
                <a:cs typeface="Arial MT"/>
              </a:rPr>
              <a:t>When</a:t>
            </a:r>
            <a:r>
              <a:rPr dirty="0" sz="3000" spc="150">
                <a:latin typeface="Arial MT"/>
                <a:cs typeface="Arial MT"/>
              </a:rPr>
              <a:t> 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150">
                <a:latin typeface="Arial MT"/>
                <a:cs typeface="Arial MT"/>
              </a:rPr>
              <a:t>  </a:t>
            </a:r>
            <a:r>
              <a:rPr dirty="0" sz="3000" spc="90">
                <a:latin typeface="Arial MT"/>
                <a:cs typeface="Arial MT"/>
              </a:rPr>
              <a:t>paragraph</a:t>
            </a:r>
            <a:r>
              <a:rPr dirty="0" sz="3000" spc="160">
                <a:latin typeface="Arial MT"/>
                <a:cs typeface="Arial MT"/>
              </a:rPr>
              <a:t>  </a:t>
            </a:r>
            <a:r>
              <a:rPr dirty="0" sz="3000" spc="185">
                <a:latin typeface="Arial MT"/>
                <a:cs typeface="Arial MT"/>
              </a:rPr>
              <a:t>or</a:t>
            </a:r>
            <a:r>
              <a:rPr dirty="0" sz="3000" spc="150">
                <a:latin typeface="Arial MT"/>
                <a:cs typeface="Arial MT"/>
              </a:rPr>
              <a:t>  </a:t>
            </a:r>
            <a:r>
              <a:rPr dirty="0" sz="3000" spc="75">
                <a:latin typeface="Arial MT"/>
                <a:cs typeface="Arial MT"/>
              </a:rPr>
              <a:t>an</a:t>
            </a:r>
            <a:r>
              <a:rPr dirty="0" sz="3000" spc="145">
                <a:latin typeface="Arial MT"/>
                <a:cs typeface="Arial MT"/>
              </a:rPr>
              <a:t>  </a:t>
            </a:r>
            <a:r>
              <a:rPr dirty="0" sz="3000" spc="120">
                <a:latin typeface="Arial MT"/>
                <a:cs typeface="Arial MT"/>
              </a:rPr>
              <a:t>entire</a:t>
            </a:r>
            <a:r>
              <a:rPr dirty="0" sz="3000" spc="150">
                <a:latin typeface="Arial MT"/>
                <a:cs typeface="Arial MT"/>
              </a:rPr>
              <a:t>  </a:t>
            </a:r>
            <a:r>
              <a:rPr dirty="0" sz="3000" spc="125">
                <a:latin typeface="Arial MT"/>
                <a:cs typeface="Arial MT"/>
              </a:rPr>
              <a:t>text</a:t>
            </a:r>
            <a:r>
              <a:rPr dirty="0" sz="3000" spc="160">
                <a:latin typeface="Arial MT"/>
                <a:cs typeface="Arial MT"/>
              </a:rPr>
              <a:t>  </a:t>
            </a:r>
            <a:r>
              <a:rPr dirty="0" sz="3000">
                <a:latin typeface="Arial MT"/>
                <a:cs typeface="Arial MT"/>
              </a:rPr>
              <a:t>lacks</a:t>
            </a:r>
            <a:r>
              <a:rPr dirty="0" sz="3000" spc="160">
                <a:latin typeface="Arial MT"/>
                <a:cs typeface="Arial MT"/>
              </a:rPr>
              <a:t>  </a:t>
            </a:r>
            <a:r>
              <a:rPr dirty="0" sz="3000" spc="35">
                <a:latin typeface="Arial MT"/>
                <a:cs typeface="Arial MT"/>
              </a:rPr>
              <a:t>cohesion, </a:t>
            </a:r>
            <a:r>
              <a:rPr dirty="0" sz="3000" spc="70">
                <a:latin typeface="Arial MT"/>
                <a:cs typeface="Arial MT"/>
              </a:rPr>
              <a:t>readers</a:t>
            </a:r>
            <a:r>
              <a:rPr dirty="0" sz="3000" spc="-40">
                <a:latin typeface="Arial MT"/>
                <a:cs typeface="Arial MT"/>
              </a:rPr>
              <a:t>  </a:t>
            </a:r>
            <a:r>
              <a:rPr dirty="0" sz="3000" spc="90">
                <a:latin typeface="Arial MT"/>
                <a:cs typeface="Arial MT"/>
              </a:rPr>
              <a:t>may</a:t>
            </a:r>
            <a:r>
              <a:rPr dirty="0" sz="3000" spc="-35">
                <a:latin typeface="Arial MT"/>
                <a:cs typeface="Arial MT"/>
              </a:rPr>
              <a:t>  </a:t>
            </a:r>
            <a:r>
              <a:rPr dirty="0" sz="3000" spc="155">
                <a:latin typeface="Arial MT"/>
                <a:cs typeface="Arial MT"/>
              </a:rPr>
              <a:t>find</a:t>
            </a:r>
            <a:r>
              <a:rPr dirty="0" sz="3000" spc="-40">
                <a:latin typeface="Arial MT"/>
                <a:cs typeface="Arial MT"/>
              </a:rPr>
              <a:t>  </a:t>
            </a:r>
            <a:r>
              <a:rPr dirty="0" sz="3000" spc="155">
                <a:latin typeface="Arial MT"/>
                <a:cs typeface="Arial MT"/>
              </a:rPr>
              <a:t>it</a:t>
            </a:r>
            <a:r>
              <a:rPr dirty="0" sz="3000" spc="-40">
                <a:latin typeface="Arial MT"/>
                <a:cs typeface="Arial MT"/>
              </a:rPr>
              <a:t>  </a:t>
            </a:r>
            <a:r>
              <a:rPr dirty="0" sz="3000" spc="60">
                <a:latin typeface="Arial MT"/>
                <a:cs typeface="Arial MT"/>
              </a:rPr>
              <a:t>challenging</a:t>
            </a:r>
            <a:r>
              <a:rPr dirty="0" sz="3000" spc="-45">
                <a:latin typeface="Arial MT"/>
                <a:cs typeface="Arial MT"/>
              </a:rPr>
              <a:t> 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-40">
                <a:latin typeface="Arial MT"/>
                <a:cs typeface="Arial MT"/>
              </a:rPr>
              <a:t>  </a:t>
            </a:r>
            <a:r>
              <a:rPr dirty="0" sz="3000" spc="125">
                <a:latin typeface="Arial MT"/>
                <a:cs typeface="Arial MT"/>
              </a:rPr>
              <a:t>determine</a:t>
            </a:r>
            <a:r>
              <a:rPr dirty="0" sz="3000" spc="-40">
                <a:latin typeface="Arial MT"/>
                <a:cs typeface="Arial MT"/>
              </a:rPr>
              <a:t>  </a:t>
            </a:r>
            <a:r>
              <a:rPr dirty="0" sz="3000" spc="160">
                <a:latin typeface="Arial MT"/>
                <a:cs typeface="Arial MT"/>
              </a:rPr>
              <a:t>how</a:t>
            </a:r>
            <a:r>
              <a:rPr dirty="0" sz="3000" spc="-35">
                <a:latin typeface="Arial MT"/>
                <a:cs typeface="Arial MT"/>
              </a:rPr>
              <a:t>  </a:t>
            </a:r>
            <a:r>
              <a:rPr dirty="0" sz="3000" spc="105">
                <a:latin typeface="Arial MT"/>
                <a:cs typeface="Arial MT"/>
              </a:rPr>
              <a:t>the </a:t>
            </a:r>
            <a:r>
              <a:rPr dirty="0" sz="3000">
                <a:latin typeface="Arial MT"/>
                <a:cs typeface="Arial MT"/>
              </a:rPr>
              <a:t>ideas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in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55">
                <a:latin typeface="Arial MT"/>
                <a:cs typeface="Arial MT"/>
              </a:rPr>
              <a:t>it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are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95">
                <a:latin typeface="Arial MT"/>
                <a:cs typeface="Arial MT"/>
              </a:rPr>
              <a:t>related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95">
                <a:latin typeface="Arial MT"/>
                <a:cs typeface="Arial MT"/>
              </a:rPr>
              <a:t>one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another.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27" y="2115248"/>
            <a:ext cx="5250815" cy="167703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dirty="0" sz="5400" spc="-254">
                <a:solidFill>
                  <a:srgbClr val="00AFE8"/>
                </a:solidFill>
              </a:rPr>
              <a:t>Coherence</a:t>
            </a:r>
            <a:r>
              <a:rPr dirty="0" sz="5400" spc="-415">
                <a:solidFill>
                  <a:srgbClr val="00AFE8"/>
                </a:solidFill>
              </a:rPr>
              <a:t> </a:t>
            </a:r>
            <a:r>
              <a:rPr dirty="0" sz="5400" spc="-30">
                <a:solidFill>
                  <a:srgbClr val="00AFE8"/>
                </a:solidFill>
              </a:rPr>
              <a:t>in</a:t>
            </a:r>
            <a:r>
              <a:rPr dirty="0" sz="5400" spc="-400">
                <a:solidFill>
                  <a:srgbClr val="00AFE8"/>
                </a:solidFill>
              </a:rPr>
              <a:t> </a:t>
            </a:r>
            <a:r>
              <a:rPr dirty="0" sz="5400" spc="-305">
                <a:solidFill>
                  <a:srgbClr val="00AFE8"/>
                </a:solidFill>
              </a:rPr>
              <a:t>a </a:t>
            </a:r>
            <a:r>
              <a:rPr dirty="0" sz="5400" spc="-50">
                <a:solidFill>
                  <a:srgbClr val="00AFE8"/>
                </a:solidFill>
              </a:rPr>
              <a:t>Paragraph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840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627" y="2604706"/>
            <a:ext cx="10671810" cy="363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110">
                <a:latin typeface="Arial MT"/>
                <a:cs typeface="Arial MT"/>
              </a:rPr>
              <a:t>quality</a:t>
            </a:r>
            <a:r>
              <a:rPr dirty="0" sz="3000" spc="-5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being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logical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and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well-organized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431165" marR="5080" indent="-419100">
              <a:lnSpc>
                <a:spcPct val="114999"/>
              </a:lnSpc>
              <a:buFont typeface="Tahoma"/>
              <a:buChar char="●"/>
              <a:tabLst>
                <a:tab pos="431165" algn="l"/>
                <a:tab pos="1775460" algn="l"/>
                <a:tab pos="2311400" algn="l"/>
                <a:tab pos="2697480" algn="l"/>
                <a:tab pos="4465955" algn="l"/>
                <a:tab pos="6496050" algn="l"/>
                <a:tab pos="7750809" algn="l"/>
                <a:tab pos="8136890" algn="l"/>
                <a:tab pos="9536430" algn="l"/>
              </a:tabLst>
            </a:pPr>
            <a:r>
              <a:rPr dirty="0" sz="3000" spc="55">
                <a:latin typeface="Arial MT"/>
                <a:cs typeface="Arial MT"/>
              </a:rPr>
              <a:t>details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40">
                <a:latin typeface="Arial MT"/>
                <a:cs typeface="Arial MT"/>
              </a:rPr>
              <a:t>of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-50">
                <a:latin typeface="Arial MT"/>
                <a:cs typeface="Arial MT"/>
              </a:rPr>
              <a:t>a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85">
                <a:latin typeface="Arial MT"/>
                <a:cs typeface="Arial MT"/>
              </a:rPr>
              <a:t>coherent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80">
                <a:latin typeface="Arial MT"/>
                <a:cs typeface="Arial MT"/>
              </a:rPr>
              <a:t>paragraph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25">
                <a:latin typeface="Arial MT"/>
                <a:cs typeface="Arial MT"/>
              </a:rPr>
              <a:t>follow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-50">
                <a:latin typeface="Arial MT"/>
                <a:cs typeface="Arial MT"/>
              </a:rPr>
              <a:t>a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70">
                <a:latin typeface="Arial MT"/>
                <a:cs typeface="Arial MT"/>
              </a:rPr>
              <a:t>certain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-10">
                <a:latin typeface="Arial MT"/>
                <a:cs typeface="Arial MT"/>
              </a:rPr>
              <a:t>logical </a:t>
            </a:r>
            <a:r>
              <a:rPr dirty="0" sz="3000" spc="135">
                <a:latin typeface="Arial MT"/>
                <a:cs typeface="Arial MT"/>
              </a:rPr>
              <a:t>order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buFont typeface="Tahoma"/>
              <a:buChar char="●"/>
              <a:tabLst>
                <a:tab pos="431165" algn="l"/>
                <a:tab pos="2941955" algn="l"/>
                <a:tab pos="4841875" algn="l"/>
                <a:tab pos="5786755" algn="l"/>
                <a:tab pos="7084695" algn="l"/>
                <a:tab pos="8027670" algn="l"/>
                <a:tab pos="10232390" algn="l"/>
              </a:tabLst>
            </a:pPr>
            <a:r>
              <a:rPr dirty="0" sz="3000" spc="65">
                <a:latin typeface="Arial MT"/>
                <a:cs typeface="Arial MT"/>
              </a:rPr>
              <a:t>connections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90">
                <a:latin typeface="Arial MT"/>
                <a:cs typeface="Arial MT"/>
              </a:rPr>
              <a:t>between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10">
                <a:latin typeface="Arial MT"/>
                <a:cs typeface="Arial MT"/>
              </a:rPr>
              <a:t>the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-10">
                <a:latin typeface="Arial MT"/>
                <a:cs typeface="Arial MT"/>
              </a:rPr>
              <a:t>ideas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45">
                <a:latin typeface="Arial MT"/>
                <a:cs typeface="Arial MT"/>
              </a:rPr>
              <a:t>are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95">
                <a:latin typeface="Arial MT"/>
                <a:cs typeface="Arial MT"/>
              </a:rPr>
              <a:t>reinforced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60">
                <a:latin typeface="Arial MT"/>
                <a:cs typeface="Arial MT"/>
              </a:rPr>
              <a:t>by</a:t>
            </a:r>
            <a:endParaRPr sz="30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  <a:spcBef>
                <a:spcPts val="540"/>
              </a:spcBef>
            </a:pPr>
            <a:r>
              <a:rPr dirty="0" sz="3000" spc="-120">
                <a:latin typeface="Arial Black"/>
                <a:cs typeface="Arial Black"/>
              </a:rPr>
              <a:t>transitional</a:t>
            </a:r>
            <a:r>
              <a:rPr dirty="0" sz="3000" spc="-170">
                <a:latin typeface="Arial Black"/>
                <a:cs typeface="Arial Black"/>
              </a:rPr>
              <a:t> </a:t>
            </a:r>
            <a:r>
              <a:rPr dirty="0" sz="3000" spc="-80">
                <a:latin typeface="Arial Black"/>
                <a:cs typeface="Arial Black"/>
              </a:rPr>
              <a:t>devices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2453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35">
                <a:solidFill>
                  <a:srgbClr val="000000"/>
                </a:solidFill>
              </a:rPr>
              <a:t>Coherence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840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pc="110"/>
              <a:t>help</a:t>
            </a:r>
            <a:r>
              <a:rPr dirty="0" spc="-50"/>
              <a:t> </a:t>
            </a:r>
            <a:r>
              <a:rPr dirty="0" spc="70"/>
              <a:t>connect</a:t>
            </a:r>
            <a:r>
              <a:rPr dirty="0" spc="-40"/>
              <a:t> </a:t>
            </a:r>
            <a:r>
              <a:rPr dirty="0" spc="114"/>
              <a:t>words</a:t>
            </a:r>
          </a:p>
          <a:p>
            <a:pPr>
              <a:lnSpc>
                <a:spcPct val="100000"/>
              </a:lnSpc>
              <a:spcBef>
                <a:spcPts val="695"/>
              </a:spcBef>
              <a:buFont typeface="Tahoma"/>
              <a:buChar char="●"/>
            </a:pPr>
          </a:p>
          <a:p>
            <a:pPr algn="just" marL="431165" marR="5080" indent="-419100">
              <a:lnSpc>
                <a:spcPct val="114999"/>
              </a:lnSpc>
              <a:buFont typeface="Tahoma"/>
              <a:buChar char="●"/>
              <a:tabLst>
                <a:tab pos="431165" algn="l"/>
              </a:tabLst>
            </a:pPr>
            <a:r>
              <a:rPr dirty="0" spc="95"/>
              <a:t>allow</a:t>
            </a:r>
            <a:r>
              <a:rPr dirty="0" spc="500"/>
              <a:t> </a:t>
            </a:r>
            <a:r>
              <a:rPr dirty="0" spc="135"/>
              <a:t>smooth</a:t>
            </a:r>
            <a:r>
              <a:rPr dirty="0" spc="484"/>
              <a:t> </a:t>
            </a:r>
            <a:r>
              <a:rPr dirty="0" spc="140"/>
              <a:t>flow</a:t>
            </a:r>
            <a:r>
              <a:rPr dirty="0" spc="484"/>
              <a:t> </a:t>
            </a:r>
            <a:r>
              <a:rPr dirty="0" spc="110"/>
              <a:t>between</a:t>
            </a:r>
            <a:r>
              <a:rPr dirty="0" spc="484"/>
              <a:t> </a:t>
            </a:r>
            <a:r>
              <a:rPr dirty="0" spc="125"/>
              <a:t>words</a:t>
            </a:r>
            <a:r>
              <a:rPr dirty="0" spc="480"/>
              <a:t> </a:t>
            </a:r>
            <a:r>
              <a:rPr dirty="0" spc="75"/>
              <a:t>by</a:t>
            </a:r>
            <a:r>
              <a:rPr dirty="0" spc="484"/>
              <a:t> </a:t>
            </a:r>
            <a:r>
              <a:rPr dirty="0" spc="95"/>
              <a:t>linking</a:t>
            </a:r>
            <a:r>
              <a:rPr dirty="0" spc="490"/>
              <a:t> </a:t>
            </a:r>
            <a:r>
              <a:rPr dirty="0"/>
              <a:t>a</a:t>
            </a:r>
            <a:r>
              <a:rPr dirty="0" spc="470"/>
              <a:t> </a:t>
            </a:r>
            <a:r>
              <a:rPr dirty="0" spc="135"/>
              <a:t>thought </a:t>
            </a:r>
            <a:r>
              <a:rPr dirty="0" spc="204"/>
              <a:t>from</a:t>
            </a:r>
            <a:r>
              <a:rPr dirty="0" spc="190"/>
              <a:t> </a:t>
            </a:r>
            <a:r>
              <a:rPr dirty="0" spc="105"/>
              <a:t>one</a:t>
            </a:r>
            <a:r>
              <a:rPr dirty="0" spc="170"/>
              <a:t> </a:t>
            </a:r>
            <a:r>
              <a:rPr dirty="0" spc="45"/>
              <a:t>sentence</a:t>
            </a:r>
            <a:r>
              <a:rPr dirty="0" spc="175"/>
              <a:t> to</a:t>
            </a:r>
            <a:r>
              <a:rPr dirty="0" spc="185"/>
              <a:t> </a:t>
            </a:r>
            <a:r>
              <a:rPr dirty="0" spc="125"/>
              <a:t>another</a:t>
            </a:r>
            <a:r>
              <a:rPr dirty="0" spc="170"/>
              <a:t> </a:t>
            </a:r>
            <a:r>
              <a:rPr dirty="0" spc="185"/>
              <a:t>or</a:t>
            </a:r>
            <a:r>
              <a:rPr dirty="0" spc="170"/>
              <a:t> </a:t>
            </a:r>
            <a:r>
              <a:rPr dirty="0" spc="204"/>
              <a:t>from</a:t>
            </a:r>
            <a:r>
              <a:rPr dirty="0" spc="195"/>
              <a:t> </a:t>
            </a:r>
            <a:r>
              <a:rPr dirty="0" spc="95"/>
              <a:t>one</a:t>
            </a:r>
            <a:r>
              <a:rPr dirty="0" spc="170"/>
              <a:t> </a:t>
            </a:r>
            <a:r>
              <a:rPr dirty="0" spc="90"/>
              <a:t>paragraph</a:t>
            </a:r>
            <a:r>
              <a:rPr dirty="0" spc="180"/>
              <a:t> </a:t>
            </a:r>
            <a:r>
              <a:rPr dirty="0" spc="170"/>
              <a:t>to </a:t>
            </a:r>
            <a:r>
              <a:rPr dirty="0" spc="135"/>
              <a:t>the</a:t>
            </a:r>
            <a:r>
              <a:rPr dirty="0" spc="-60"/>
              <a:t> </a:t>
            </a:r>
            <a:r>
              <a:rPr dirty="0" spc="95"/>
              <a:t>next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46367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75">
                <a:solidFill>
                  <a:srgbClr val="000000"/>
                </a:solidFill>
              </a:rPr>
              <a:t>Transitional</a:t>
            </a:r>
            <a:r>
              <a:rPr dirty="0" sz="3600" spc="-215">
                <a:solidFill>
                  <a:srgbClr val="000000"/>
                </a:solidFill>
              </a:rPr>
              <a:t> </a:t>
            </a:r>
            <a:r>
              <a:rPr dirty="0" sz="3600" spc="-300">
                <a:solidFill>
                  <a:srgbClr val="000000"/>
                </a:solidFill>
              </a:rPr>
              <a:t>Devices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28066" y="1331975"/>
          <a:ext cx="11812270" cy="527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114"/>
                <a:gridCol w="9660254"/>
              </a:tblGrid>
              <a:tr h="65722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3000" spc="-15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Transitional</a:t>
                      </a:r>
                      <a:r>
                        <a:rPr dirty="0" sz="3000" spc="-19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3000" spc="-8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Devices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0055B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55B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  <a:solidFill>
                      <a:srgbClr val="2340A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99540">
                <a:tc>
                  <a:txBody>
                    <a:bodyPr/>
                    <a:lstStyle/>
                    <a:p>
                      <a:pPr marL="81915" marR="151130">
                        <a:lnSpc>
                          <a:spcPct val="114999"/>
                        </a:lnSpc>
                        <a:spcBef>
                          <a:spcPts val="300"/>
                        </a:spcBef>
                      </a:pPr>
                      <a:r>
                        <a:rPr dirty="0" sz="2400" spc="-2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2400" spc="-70">
                          <a:latin typeface="Arial Black"/>
                          <a:cs typeface="Arial Black"/>
                        </a:rPr>
                        <a:t>summarize/ </a:t>
                      </a:r>
                      <a:r>
                        <a:rPr dirty="0" sz="2400" spc="-75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2400" spc="-1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110">
                          <a:latin typeface="Arial Black"/>
                          <a:cs typeface="Arial Black"/>
                        </a:rPr>
                        <a:t>conclude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2550" marR="73025">
                        <a:lnSpc>
                          <a:spcPct val="114999"/>
                        </a:lnSpc>
                        <a:spcBef>
                          <a:spcPts val="300"/>
                        </a:spcBef>
                      </a:pPr>
                      <a:r>
                        <a:rPr dirty="0" sz="2400" spc="75">
                          <a:latin typeface="Arial MT"/>
                          <a:cs typeface="Arial MT"/>
                        </a:rPr>
                        <a:t>therefore,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brief,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1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whole,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95">
                          <a:latin typeface="Arial MT"/>
                          <a:cs typeface="Arial MT"/>
                        </a:rPr>
                        <a:t>summing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up,</a:t>
                      </a:r>
                      <a:r>
                        <a:rPr dirty="0" sz="2400" spc="-2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3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conclude,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in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conclusion,</a:t>
                      </a:r>
                      <a:r>
                        <a:rPr dirty="0" sz="2400" spc="5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2400" spc="5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 spc="5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2400" spc="5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55">
                          <a:latin typeface="Arial MT"/>
                          <a:cs typeface="Arial MT"/>
                        </a:rPr>
                        <a:t>shown,</a:t>
                      </a:r>
                      <a:r>
                        <a:rPr dirty="0" sz="2400" spc="509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2400" spc="5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 spc="5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2400" spc="5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said,</a:t>
                      </a:r>
                      <a:r>
                        <a:rPr dirty="0" sz="2400" spc="5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hence,</a:t>
                      </a:r>
                      <a:r>
                        <a:rPr dirty="0" sz="2400" spc="5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accordingly,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thus,</a:t>
                      </a:r>
                      <a:r>
                        <a:rPr dirty="0" sz="2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2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2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result,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consequently,</a:t>
                      </a:r>
                      <a:r>
                        <a:rPr dirty="0" sz="2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1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2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whole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  <a:tr h="139954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400" spc="-254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2400" spc="-15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160">
                          <a:latin typeface="Arial Black"/>
                          <a:cs typeface="Arial Black"/>
                        </a:rPr>
                        <a:t>give</a:t>
                      </a:r>
                      <a:r>
                        <a:rPr dirty="0" sz="2400" spc="-19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35">
                          <a:latin typeface="Arial Black"/>
                          <a:cs typeface="Arial Black"/>
                        </a:rPr>
                        <a:t>an</a:t>
                      </a:r>
                      <a:endParaRPr sz="2400">
                        <a:latin typeface="Arial Black"/>
                        <a:cs typeface="Arial Black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400" spc="-10">
                          <a:latin typeface="Arial Black"/>
                          <a:cs typeface="Arial Black"/>
                        </a:rPr>
                        <a:t>example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2550" marR="74930">
                        <a:lnSpc>
                          <a:spcPct val="114999"/>
                        </a:lnSpc>
                        <a:spcBef>
                          <a:spcPts val="305"/>
                        </a:spcBef>
                      </a:pPr>
                      <a:r>
                        <a:rPr dirty="0" sz="2400" spc="135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2400" spc="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instance,</a:t>
                      </a:r>
                      <a:r>
                        <a:rPr dirty="0" sz="2400" spc="1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24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case,</a:t>
                      </a:r>
                      <a:r>
                        <a:rPr dirty="0" sz="24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1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05">
                          <a:latin typeface="Arial MT"/>
                          <a:cs typeface="Arial MT"/>
                        </a:rPr>
                        <a:t>another</a:t>
                      </a:r>
                      <a:r>
                        <a:rPr dirty="0" sz="2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case,</a:t>
                      </a:r>
                      <a:r>
                        <a:rPr dirty="0" sz="2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1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2400" spc="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24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occasion,</a:t>
                      </a:r>
                      <a:r>
                        <a:rPr dirty="0" sz="24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1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this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situation,</a:t>
                      </a:r>
                      <a:r>
                        <a:rPr dirty="0" sz="2400" spc="16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35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2400" spc="15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example,</a:t>
                      </a:r>
                      <a:r>
                        <a:rPr dirty="0" sz="2400" spc="15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5">
                          <a:latin typeface="Arial MT"/>
                          <a:cs typeface="Arial MT"/>
                        </a:rPr>
                        <a:t>take</a:t>
                      </a:r>
                      <a:r>
                        <a:rPr dirty="0" sz="2400" spc="15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1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400" spc="16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case</a:t>
                      </a:r>
                      <a:r>
                        <a:rPr dirty="0" sz="2400" spc="15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of,</a:t>
                      </a:r>
                      <a:r>
                        <a:rPr dirty="0" sz="2400" spc="16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3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400" spc="15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75">
                          <a:latin typeface="Arial MT"/>
                          <a:cs typeface="Arial MT"/>
                        </a:rPr>
                        <a:t>demonstrate,</a:t>
                      </a:r>
                      <a:r>
                        <a:rPr dirty="0" sz="2400" spc="16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05"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illustrate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  <a:tr h="182054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400" spc="-254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2400" spc="-1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20">
                          <a:latin typeface="Arial Black"/>
                          <a:cs typeface="Arial Black"/>
                        </a:rPr>
                        <a:t>show</a:t>
                      </a:r>
                      <a:endParaRPr sz="2400">
                        <a:latin typeface="Arial Black"/>
                        <a:cs typeface="Arial Black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400" spc="-55">
                          <a:latin typeface="Arial Black"/>
                          <a:cs typeface="Arial Black"/>
                        </a:rPr>
                        <a:t>sequence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2550" marR="74295">
                        <a:lnSpc>
                          <a:spcPct val="115100"/>
                        </a:lnSpc>
                        <a:spcBef>
                          <a:spcPts val="305"/>
                        </a:spcBef>
                      </a:pPr>
                      <a:r>
                        <a:rPr dirty="0" sz="2400" spc="50">
                          <a:latin typeface="Arial MT"/>
                          <a:cs typeface="Arial MT"/>
                        </a:rPr>
                        <a:t>next,</a:t>
                      </a:r>
                      <a:r>
                        <a:rPr dirty="0" sz="2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then,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5">
                          <a:latin typeface="Arial MT"/>
                          <a:cs typeface="Arial MT"/>
                        </a:rPr>
                        <a:t>following</a:t>
                      </a:r>
                      <a:r>
                        <a:rPr dirty="0" sz="2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this,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0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2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time,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now,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9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2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90">
                          <a:latin typeface="Arial MT"/>
                          <a:cs typeface="Arial MT"/>
                        </a:rPr>
                        <a:t>point,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after,</a:t>
                      </a:r>
                      <a:r>
                        <a:rPr dirty="0" sz="2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55">
                          <a:latin typeface="Arial MT"/>
                          <a:cs typeface="Arial MT"/>
                        </a:rPr>
                        <a:t>first,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second,</a:t>
                      </a:r>
                      <a:r>
                        <a:rPr dirty="0" sz="2400" spc="254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00">
                          <a:latin typeface="Arial MT"/>
                          <a:cs typeface="Arial MT"/>
                        </a:rPr>
                        <a:t>third,</a:t>
                      </a:r>
                      <a:r>
                        <a:rPr dirty="0" sz="2400" spc="25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9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2400" spc="254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so</a:t>
                      </a:r>
                      <a:r>
                        <a:rPr dirty="0" sz="2400" spc="24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110">
                          <a:latin typeface="Arial MT"/>
                          <a:cs typeface="Arial MT"/>
                        </a:rPr>
                        <a:t>forth,</a:t>
                      </a:r>
                      <a:r>
                        <a:rPr dirty="0" sz="2400" spc="24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afterward,</a:t>
                      </a:r>
                      <a:r>
                        <a:rPr dirty="0" sz="2400" spc="25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subsequently,</a:t>
                      </a:r>
                      <a:r>
                        <a:rPr dirty="0" sz="2400" spc="26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35">
                          <a:latin typeface="Arial MT"/>
                          <a:cs typeface="Arial MT"/>
                        </a:rPr>
                        <a:t>finally,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consequently,</a:t>
                      </a:r>
                      <a:r>
                        <a:rPr dirty="0" sz="2400" spc="434">
                          <a:latin typeface="Arial MT"/>
                          <a:cs typeface="Arial MT"/>
                        </a:rPr>
                        <a:t>    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previously,</a:t>
                      </a:r>
                      <a:r>
                        <a:rPr dirty="0" sz="2400" spc="430">
                          <a:latin typeface="Arial MT"/>
                          <a:cs typeface="Arial MT"/>
                        </a:rPr>
                        <a:t>    </a:t>
                      </a:r>
                      <a:r>
                        <a:rPr dirty="0" sz="2400" spc="95">
                          <a:latin typeface="Arial MT"/>
                          <a:cs typeface="Arial MT"/>
                        </a:rPr>
                        <a:t>before</a:t>
                      </a:r>
                      <a:r>
                        <a:rPr dirty="0" sz="2400" spc="434">
                          <a:latin typeface="Arial MT"/>
                          <a:cs typeface="Arial MT"/>
                        </a:rPr>
                        <a:t>  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this,</a:t>
                      </a:r>
                      <a:r>
                        <a:rPr dirty="0" sz="2400" spc="434">
                          <a:latin typeface="Arial MT"/>
                          <a:cs typeface="Arial MT"/>
                        </a:rPr>
                        <a:t>    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simultaneously,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concurrently,</a:t>
                      </a:r>
                      <a:r>
                        <a:rPr dirty="0" sz="2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55">
                          <a:latin typeface="Arial MT"/>
                          <a:cs typeface="Arial MT"/>
                        </a:rPr>
                        <a:t>next,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2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then,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soon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09956" y="1331849"/>
          <a:ext cx="11812270" cy="509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0"/>
                <a:gridCol w="9805670"/>
              </a:tblGrid>
              <a:tr h="75565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3600" spc="-18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Transitional</a:t>
                      </a:r>
                      <a:r>
                        <a:rPr dirty="0" sz="3600" spc="-19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3000" spc="-8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Devices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55B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55B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  <a:solidFill>
                      <a:srgbClr val="2340A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0545">
                <a:tc>
                  <a:txBody>
                    <a:bodyPr/>
                    <a:lstStyle/>
                    <a:p>
                      <a:pPr marL="81915" marR="195580">
                        <a:lnSpc>
                          <a:spcPct val="115300"/>
                        </a:lnSpc>
                        <a:spcBef>
                          <a:spcPts val="295"/>
                        </a:spcBef>
                      </a:pPr>
                      <a:r>
                        <a:rPr dirty="0" sz="2400" spc="-280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2400" spc="-140">
                          <a:latin typeface="Arial Black"/>
                          <a:cs typeface="Arial Black"/>
                        </a:rPr>
                        <a:t>emphasize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2550" marR="73025">
                        <a:lnSpc>
                          <a:spcPct val="115100"/>
                        </a:lnSpc>
                        <a:spcBef>
                          <a:spcPts val="300"/>
                        </a:spcBef>
                      </a:pPr>
                      <a:r>
                        <a:rPr dirty="0" sz="2400" spc="65">
                          <a:latin typeface="Arial MT"/>
                          <a:cs typeface="Arial MT"/>
                        </a:rPr>
                        <a:t>definitely,</a:t>
                      </a:r>
                      <a:r>
                        <a:rPr dirty="0" sz="2400" spc="29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obviously,</a:t>
                      </a:r>
                      <a:r>
                        <a:rPr dirty="0" sz="2400" spc="29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8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30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fact,</a:t>
                      </a:r>
                      <a:r>
                        <a:rPr dirty="0" sz="2400" spc="29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indeed,</a:t>
                      </a:r>
                      <a:r>
                        <a:rPr dirty="0" sz="2400" spc="29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8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29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2400" spc="28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case,</a:t>
                      </a:r>
                      <a:r>
                        <a:rPr dirty="0" sz="2400" spc="28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40">
                          <a:latin typeface="Arial MT"/>
                          <a:cs typeface="Arial MT"/>
                        </a:rPr>
                        <a:t>absolutely,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positively,</a:t>
                      </a:r>
                      <a:r>
                        <a:rPr dirty="0" sz="2400" spc="42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naturally,</a:t>
                      </a:r>
                      <a:r>
                        <a:rPr dirty="0" sz="2400" spc="43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5">
                          <a:latin typeface="Arial MT"/>
                          <a:cs typeface="Arial MT"/>
                        </a:rPr>
                        <a:t>surprisingly,</a:t>
                      </a:r>
                      <a:r>
                        <a:rPr dirty="0" sz="2400" spc="434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perennially,</a:t>
                      </a:r>
                      <a:r>
                        <a:rPr dirty="0" sz="2400" spc="434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eternally,</a:t>
                      </a:r>
                      <a:r>
                        <a:rPr dirty="0" sz="2400" spc="41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never,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emphatically,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unquestionably,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extremely,</a:t>
                      </a:r>
                      <a:r>
                        <a:rPr dirty="0" sz="2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25">
                          <a:latin typeface="Arial MT"/>
                          <a:cs typeface="Arial MT"/>
                        </a:rPr>
                        <a:t>without</a:t>
                      </a:r>
                      <a:r>
                        <a:rPr dirty="0" sz="2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2400" spc="100">
                          <a:latin typeface="Arial MT"/>
                          <a:cs typeface="Arial MT"/>
                        </a:rPr>
                        <a:t>doubt,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certainly,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undeniably,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always,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forever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400" spc="-254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2400" spc="-1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10">
                          <a:latin typeface="Arial Black"/>
                          <a:cs typeface="Arial Black"/>
                        </a:rPr>
                        <a:t>repeat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400" spc="8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brief,</a:t>
                      </a:r>
                      <a:r>
                        <a:rPr dirty="0" sz="2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2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said,</a:t>
                      </a:r>
                      <a:r>
                        <a:rPr dirty="0" sz="2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2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2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90">
                          <a:latin typeface="Arial MT"/>
                          <a:cs typeface="Arial MT"/>
                        </a:rPr>
                        <a:t>noted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  <a:tr h="97916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400" spc="-254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2400" spc="-1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20">
                          <a:latin typeface="Arial Black"/>
                          <a:cs typeface="Arial Black"/>
                        </a:rPr>
                        <a:t>show</a:t>
                      </a:r>
                      <a:endParaRPr sz="2400">
                        <a:latin typeface="Arial Black"/>
                        <a:cs typeface="Arial Black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 spc="-20">
                          <a:latin typeface="Arial Black"/>
                          <a:cs typeface="Arial Black"/>
                        </a:rPr>
                        <a:t>time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2400" spc="65">
                          <a:latin typeface="Arial MT"/>
                          <a:cs typeface="Arial MT"/>
                        </a:rPr>
                        <a:t>first,</a:t>
                      </a:r>
                      <a:r>
                        <a:rPr dirty="0" sz="2400" spc="2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second,</a:t>
                      </a:r>
                      <a:r>
                        <a:rPr dirty="0" sz="2400" spc="2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next,</a:t>
                      </a:r>
                      <a:r>
                        <a:rPr dirty="0" sz="2400" spc="2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2400" spc="2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then,</a:t>
                      </a:r>
                      <a:r>
                        <a:rPr dirty="0" sz="2400" spc="2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immediately,</a:t>
                      </a:r>
                      <a:r>
                        <a:rPr dirty="0" sz="2400" spc="229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0">
                          <a:latin typeface="Arial MT"/>
                          <a:cs typeface="Arial MT"/>
                        </a:rPr>
                        <a:t>thereafter,</a:t>
                      </a:r>
                      <a:r>
                        <a:rPr dirty="0" sz="2400" spc="2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soon,</a:t>
                      </a:r>
                      <a:r>
                        <a:rPr dirty="0" sz="2400" spc="2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00"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2400" spc="2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 spc="85">
                          <a:latin typeface="Arial MT"/>
                          <a:cs typeface="Arial MT"/>
                        </a:rPr>
                        <a:t>few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hours,</a:t>
                      </a:r>
                      <a:r>
                        <a:rPr dirty="0" sz="24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finally,</a:t>
                      </a:r>
                      <a:r>
                        <a:rPr dirty="0" sz="24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70">
                          <a:latin typeface="Arial MT"/>
                          <a:cs typeface="Arial MT"/>
                        </a:rPr>
                        <a:t>then,</a:t>
                      </a:r>
                      <a:r>
                        <a:rPr dirty="0" sz="24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later,</a:t>
                      </a:r>
                      <a:r>
                        <a:rPr dirty="0" sz="2400" spc="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previously,</a:t>
                      </a:r>
                      <a:r>
                        <a:rPr dirty="0" sz="24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00">
                          <a:latin typeface="Arial MT"/>
                          <a:cs typeface="Arial MT"/>
                        </a:rPr>
                        <a:t>formerly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  <a:tr h="979169">
                <a:tc>
                  <a:txBody>
                    <a:bodyPr/>
                    <a:lstStyle/>
                    <a:p>
                      <a:pPr marL="81915" marR="391160">
                        <a:lnSpc>
                          <a:spcPct val="115300"/>
                        </a:lnSpc>
                        <a:spcBef>
                          <a:spcPts val="320"/>
                        </a:spcBef>
                      </a:pPr>
                      <a:r>
                        <a:rPr dirty="0" sz="2300" spc="-25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2300" spc="-150">
                          <a:latin typeface="Arial Black"/>
                          <a:cs typeface="Arial Black"/>
                        </a:rPr>
                        <a:t>exception</a:t>
                      </a:r>
                      <a:endParaRPr sz="2300">
                        <a:latin typeface="Arial Black"/>
                        <a:cs typeface="Arial Black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75565">
                        <a:lnSpc>
                          <a:spcPct val="115399"/>
                        </a:lnSpc>
                        <a:spcBef>
                          <a:spcPts val="300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yet,</a:t>
                      </a:r>
                      <a:r>
                        <a:rPr dirty="0" sz="2400" spc="1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still,</a:t>
                      </a:r>
                      <a:r>
                        <a:rPr dirty="0" sz="24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55">
                          <a:latin typeface="Arial MT"/>
                          <a:cs typeface="Arial MT"/>
                        </a:rPr>
                        <a:t>however,</a:t>
                      </a:r>
                      <a:r>
                        <a:rPr dirty="0" sz="24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nevertheless,</a:t>
                      </a:r>
                      <a:r>
                        <a:rPr dirty="0" sz="2400" spc="229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8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2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spite</a:t>
                      </a:r>
                      <a:r>
                        <a:rPr dirty="0" sz="2400" spc="2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50">
                          <a:latin typeface="Arial MT"/>
                          <a:cs typeface="Arial MT"/>
                        </a:rPr>
                        <a:t>of,</a:t>
                      </a:r>
                      <a:r>
                        <a:rPr dirty="0" sz="2400" spc="1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despite,</a:t>
                      </a:r>
                      <a:r>
                        <a:rPr dirty="0" sz="2400" spc="2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12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2400" spc="1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course,</a:t>
                      </a:r>
                      <a:r>
                        <a:rPr dirty="0" sz="2400" spc="2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20">
                          <a:latin typeface="Arial MT"/>
                          <a:cs typeface="Arial MT"/>
                        </a:rPr>
                        <a:t>once </a:t>
                      </a:r>
                      <a:r>
                        <a:rPr dirty="0" sz="2400" spc="8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2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60">
                          <a:latin typeface="Arial MT"/>
                          <a:cs typeface="Arial MT"/>
                        </a:rPr>
                        <a:t>while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28053" y="1700402"/>
          <a:ext cx="11812270" cy="486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  <a:gridCol w="10081260"/>
              </a:tblGrid>
              <a:tr h="75565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3600" spc="-17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Transitional</a:t>
                      </a:r>
                      <a:r>
                        <a:rPr dirty="0" sz="3600" spc="-21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3600" spc="-30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Devices</a:t>
                      </a:r>
                      <a:endParaRPr sz="3600">
                        <a:latin typeface="Arial Black"/>
                        <a:cs typeface="Arial Black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0055B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55B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  <a:solidFill>
                      <a:srgbClr val="2340A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4551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400" spc="-254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2400" spc="-1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10">
                          <a:latin typeface="Arial Black"/>
                          <a:cs typeface="Arial Black"/>
                        </a:rPr>
                        <a:t>prove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76835">
                        <a:lnSpc>
                          <a:spcPct val="115199"/>
                        </a:lnSpc>
                        <a:spcBef>
                          <a:spcPts val="315"/>
                        </a:spcBef>
                        <a:tabLst>
                          <a:tab pos="1421130" algn="l"/>
                          <a:tab pos="2110105" algn="l"/>
                          <a:tab pos="2534285" algn="l"/>
                          <a:tab pos="3136265" algn="l"/>
                          <a:tab pos="4045585" algn="l"/>
                          <a:tab pos="4578985" algn="l"/>
                          <a:tab pos="5163820" algn="l"/>
                          <a:tab pos="6042660" algn="l"/>
                          <a:tab pos="7193280" algn="l"/>
                          <a:tab pos="8691880" algn="l"/>
                        </a:tabLst>
                      </a:pPr>
                      <a:r>
                        <a:rPr dirty="0" sz="2300" spc="-10">
                          <a:latin typeface="Arial MT"/>
                          <a:cs typeface="Arial MT"/>
                        </a:rPr>
                        <a:t>because,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95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-25">
                          <a:latin typeface="Arial MT"/>
                          <a:cs typeface="Arial MT"/>
                        </a:rPr>
                        <a:t>is,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for,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since,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11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-20">
                          <a:latin typeface="Arial MT"/>
                          <a:cs typeface="Arial MT"/>
                        </a:rPr>
                        <a:t>same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reason,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obviously,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00" spc="40">
                          <a:latin typeface="Arial MT"/>
                          <a:cs typeface="Arial MT"/>
                        </a:rPr>
                        <a:t>evidently, </a:t>
                      </a:r>
                      <a:r>
                        <a:rPr dirty="0" sz="2300" spc="114">
                          <a:latin typeface="Arial MT"/>
                          <a:cs typeface="Arial MT"/>
                        </a:rPr>
                        <a:t>furthermore,</a:t>
                      </a:r>
                      <a:r>
                        <a:rPr dirty="0" sz="23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moreover,</a:t>
                      </a:r>
                      <a:r>
                        <a:rPr dirty="0" sz="23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50">
                          <a:latin typeface="Arial MT"/>
                          <a:cs typeface="Arial MT"/>
                        </a:rPr>
                        <a:t>indeed,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 fact,</a:t>
                      </a:r>
                      <a:r>
                        <a:rPr dirty="0" sz="23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3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addition,</a:t>
                      </a:r>
                      <a:r>
                        <a:rPr dirty="0" sz="23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3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any </a:t>
                      </a:r>
                      <a:r>
                        <a:rPr dirty="0" sz="2300" spc="-20">
                          <a:latin typeface="Arial MT"/>
                          <a:cs typeface="Arial MT"/>
                        </a:rPr>
                        <a:t>case,</a:t>
                      </a:r>
                      <a:r>
                        <a:rPr dirty="0" sz="23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besides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  <a:tr h="1819910">
                <a:tc>
                  <a:txBody>
                    <a:bodyPr/>
                    <a:lstStyle/>
                    <a:p>
                      <a:pPr marL="81915" marR="213360">
                        <a:lnSpc>
                          <a:spcPct val="115100"/>
                        </a:lnSpc>
                        <a:spcBef>
                          <a:spcPts val="305"/>
                        </a:spcBef>
                      </a:pPr>
                      <a:r>
                        <a:rPr dirty="0" sz="2400" spc="-280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2400" spc="-145">
                          <a:latin typeface="Arial Black"/>
                          <a:cs typeface="Arial Black"/>
                        </a:rPr>
                        <a:t>compare </a:t>
                      </a:r>
                      <a:r>
                        <a:rPr dirty="0" sz="2400" spc="-25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2400" spc="-75">
                          <a:latin typeface="Arial Black"/>
                          <a:cs typeface="Arial Black"/>
                        </a:rPr>
                        <a:t>contrast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2550" marR="70485">
                        <a:lnSpc>
                          <a:spcPct val="114999"/>
                        </a:lnSpc>
                        <a:spcBef>
                          <a:spcPts val="325"/>
                        </a:spcBef>
                      </a:pPr>
                      <a:r>
                        <a:rPr dirty="0" sz="2300">
                          <a:latin typeface="Arial MT"/>
                          <a:cs typeface="Arial MT"/>
                        </a:rPr>
                        <a:t>whereas,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85">
                          <a:latin typeface="Arial MT"/>
                          <a:cs typeface="Arial MT"/>
                        </a:rPr>
                        <a:t>but,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yet,</a:t>
                      </a:r>
                      <a:r>
                        <a:rPr dirty="0" sz="2300" spc="-1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10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2300" spc="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10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114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50">
                          <a:latin typeface="Arial MT"/>
                          <a:cs typeface="Arial MT"/>
                        </a:rPr>
                        <a:t>hand,</a:t>
                      </a:r>
                      <a:r>
                        <a:rPr dirty="0" sz="2300" spc="-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however,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  nevertheless,</a:t>
                      </a:r>
                      <a:r>
                        <a:rPr dirty="0" sz="2300" spc="5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10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2300" spc="12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2300" spc="409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60">
                          <a:latin typeface="Arial MT"/>
                          <a:cs typeface="Arial MT"/>
                        </a:rPr>
                        <a:t>hand,</a:t>
                      </a:r>
                      <a:r>
                        <a:rPr dirty="0" sz="2300" spc="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10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2300" spc="4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300" spc="4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60">
                          <a:latin typeface="Arial MT"/>
                          <a:cs typeface="Arial MT"/>
                        </a:rPr>
                        <a:t>contrary,</a:t>
                      </a:r>
                      <a:r>
                        <a:rPr dirty="0" sz="2300" spc="43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2300" spc="43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60">
                          <a:latin typeface="Arial MT"/>
                          <a:cs typeface="Arial MT"/>
                        </a:rPr>
                        <a:t>comparison,</a:t>
                      </a:r>
                      <a:r>
                        <a:rPr dirty="0" sz="2300" spc="4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60">
                          <a:latin typeface="Arial MT"/>
                          <a:cs typeface="Arial MT"/>
                        </a:rPr>
                        <a:t>where,</a:t>
                      </a:r>
                      <a:r>
                        <a:rPr dirty="0" sz="2300" spc="4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compared</a:t>
                      </a:r>
                      <a:r>
                        <a:rPr dirty="0" sz="2300" spc="4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60">
                          <a:latin typeface="Arial MT"/>
                          <a:cs typeface="Arial MT"/>
                        </a:rPr>
                        <a:t>to,</a:t>
                      </a:r>
                      <a:r>
                        <a:rPr dirty="0" sz="2300" spc="43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105">
                          <a:latin typeface="Arial MT"/>
                          <a:cs typeface="Arial MT"/>
                        </a:rPr>
                        <a:t>up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against,</a:t>
                      </a:r>
                      <a:r>
                        <a:rPr dirty="0" sz="23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45">
                          <a:latin typeface="Arial MT"/>
                          <a:cs typeface="Arial MT"/>
                        </a:rPr>
                        <a:t>balanced</a:t>
                      </a:r>
                      <a:r>
                        <a:rPr dirty="0" sz="230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against,</a:t>
                      </a:r>
                      <a:r>
                        <a:rPr dirty="0" sz="230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vis</a:t>
                      </a:r>
                      <a:r>
                        <a:rPr dirty="0" sz="2300" spc="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vis,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85">
                          <a:latin typeface="Arial MT"/>
                          <a:cs typeface="Arial MT"/>
                        </a:rPr>
                        <a:t>but,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65">
                          <a:latin typeface="Arial MT"/>
                          <a:cs typeface="Arial MT"/>
                        </a:rPr>
                        <a:t>although,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conversely,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50">
                          <a:latin typeface="Arial MT"/>
                          <a:cs typeface="Arial MT"/>
                        </a:rPr>
                        <a:t>meanwhile, </a:t>
                      </a:r>
                      <a:r>
                        <a:rPr dirty="0" sz="2300" spc="95"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23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all, </a:t>
                      </a:r>
                      <a:r>
                        <a:rPr dirty="0" sz="23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3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65">
                          <a:latin typeface="Arial MT"/>
                          <a:cs typeface="Arial MT"/>
                        </a:rPr>
                        <a:t>contrast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  <a:tr h="134810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2400" spc="-254">
                          <a:latin typeface="Arial Black"/>
                          <a:cs typeface="Arial Black"/>
                        </a:rPr>
                        <a:t>To</a:t>
                      </a:r>
                      <a:r>
                        <a:rPr dirty="0" sz="2400" spc="-1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25">
                          <a:latin typeface="Arial Black"/>
                          <a:cs typeface="Arial Black"/>
                        </a:rPr>
                        <a:t>add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2550" marR="73025">
                        <a:lnSpc>
                          <a:spcPct val="114900"/>
                        </a:lnSpc>
                        <a:spcBef>
                          <a:spcPts val="330"/>
                        </a:spcBef>
                      </a:pPr>
                      <a:r>
                        <a:rPr dirty="0" sz="2300">
                          <a:latin typeface="Arial MT"/>
                          <a:cs typeface="Arial MT"/>
                        </a:rPr>
                        <a:t>and,</a:t>
                      </a:r>
                      <a:r>
                        <a:rPr dirty="0" sz="2300" spc="2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again,</a:t>
                      </a:r>
                      <a:r>
                        <a:rPr dirty="0" sz="2300" spc="25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8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2300" spc="2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then,</a:t>
                      </a:r>
                      <a:r>
                        <a:rPr dirty="0" sz="2300" spc="2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50">
                          <a:latin typeface="Arial MT"/>
                          <a:cs typeface="Arial MT"/>
                        </a:rPr>
                        <a:t>finally,</a:t>
                      </a:r>
                      <a:r>
                        <a:rPr dirty="0" sz="2300" spc="2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105">
                          <a:latin typeface="Arial MT"/>
                          <a:cs typeface="Arial MT"/>
                        </a:rPr>
                        <a:t>further,</a:t>
                      </a:r>
                      <a:r>
                        <a:rPr dirty="0" sz="2300" spc="2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110">
                          <a:latin typeface="Arial MT"/>
                          <a:cs typeface="Arial MT"/>
                        </a:rPr>
                        <a:t>furthermore,</a:t>
                      </a:r>
                      <a:r>
                        <a:rPr dirty="0" sz="2300" spc="2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nor,</a:t>
                      </a:r>
                      <a:r>
                        <a:rPr dirty="0" sz="2300" spc="2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0">
                          <a:latin typeface="Arial MT"/>
                          <a:cs typeface="Arial MT"/>
                        </a:rPr>
                        <a:t>too,</a:t>
                      </a:r>
                      <a:r>
                        <a:rPr dirty="0" sz="2300" spc="2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55">
                          <a:latin typeface="Arial MT"/>
                          <a:cs typeface="Arial MT"/>
                        </a:rPr>
                        <a:t>next,</a:t>
                      </a:r>
                      <a:r>
                        <a:rPr dirty="0" sz="2300" spc="2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-10">
                          <a:latin typeface="Arial MT"/>
                          <a:cs typeface="Arial MT"/>
                        </a:rPr>
                        <a:t>lastly, </a:t>
                      </a:r>
                      <a:r>
                        <a:rPr dirty="0" sz="2300" spc="70">
                          <a:latin typeface="Arial MT"/>
                          <a:cs typeface="Arial MT"/>
                        </a:rPr>
                        <a:t>what's</a:t>
                      </a:r>
                      <a:r>
                        <a:rPr dirty="0" sz="2300" spc="2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80">
                          <a:latin typeface="Arial MT"/>
                          <a:cs typeface="Arial MT"/>
                        </a:rPr>
                        <a:t>more,</a:t>
                      </a:r>
                      <a:r>
                        <a:rPr dirty="0" sz="2300" spc="229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moreover,</a:t>
                      </a:r>
                      <a:r>
                        <a:rPr dirty="0" sz="2300" spc="2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95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300" spc="2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75">
                          <a:latin typeface="Arial MT"/>
                          <a:cs typeface="Arial MT"/>
                        </a:rPr>
                        <a:t>addition,</a:t>
                      </a:r>
                      <a:r>
                        <a:rPr dirty="0" sz="2300" spc="2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90">
                          <a:latin typeface="Arial MT"/>
                          <a:cs typeface="Arial MT"/>
                        </a:rPr>
                        <a:t>first</a:t>
                      </a:r>
                      <a:r>
                        <a:rPr dirty="0" sz="2300" spc="2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(second,</a:t>
                      </a:r>
                      <a:r>
                        <a:rPr dirty="0" sz="2300" spc="229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etc.),</a:t>
                      </a:r>
                      <a:r>
                        <a:rPr dirty="0" sz="2300" spc="229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>
                          <a:latin typeface="Arial MT"/>
                          <a:cs typeface="Arial MT"/>
                        </a:rPr>
                        <a:t>besides,</a:t>
                      </a:r>
                      <a:r>
                        <a:rPr dirty="0" sz="2300" spc="2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00" spc="45">
                          <a:latin typeface="Arial MT"/>
                          <a:cs typeface="Arial MT"/>
                        </a:rPr>
                        <a:t>equally </a:t>
                      </a:r>
                      <a:r>
                        <a:rPr dirty="0" sz="2300" spc="114">
                          <a:latin typeface="Arial MT"/>
                          <a:cs typeface="Arial MT"/>
                        </a:rPr>
                        <a:t>important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2340A3"/>
                      </a:solidFill>
                      <a:prstDash val="solid"/>
                    </a:lnL>
                    <a:lnR w="12700">
                      <a:solidFill>
                        <a:srgbClr val="2340A3"/>
                      </a:solidFill>
                      <a:prstDash val="solid"/>
                    </a:lnR>
                    <a:lnT w="12700">
                      <a:solidFill>
                        <a:srgbClr val="2340A3"/>
                      </a:solidFill>
                      <a:prstDash val="solid"/>
                    </a:lnT>
                    <a:lnB w="12700">
                      <a:solidFill>
                        <a:srgbClr val="2340A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377" y="2541206"/>
            <a:ext cx="7171055" cy="222631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 sz="4800" spc="-300">
                <a:solidFill>
                  <a:srgbClr val="00AFE8"/>
                </a:solidFill>
              </a:rPr>
              <a:t>The</a:t>
            </a:r>
            <a:r>
              <a:rPr dirty="0" sz="4800" spc="-345">
                <a:solidFill>
                  <a:srgbClr val="00AFE8"/>
                </a:solidFill>
              </a:rPr>
              <a:t> </a:t>
            </a:r>
            <a:r>
              <a:rPr dirty="0" sz="4800" spc="-45">
                <a:solidFill>
                  <a:srgbClr val="00AFE8"/>
                </a:solidFill>
              </a:rPr>
              <a:t>Main</a:t>
            </a:r>
            <a:r>
              <a:rPr dirty="0" sz="4800" spc="-340">
                <a:solidFill>
                  <a:srgbClr val="00AFE8"/>
                </a:solidFill>
              </a:rPr>
              <a:t> </a:t>
            </a:r>
            <a:r>
              <a:rPr dirty="0" sz="4800" spc="-210">
                <a:solidFill>
                  <a:srgbClr val="00AFE8"/>
                </a:solidFill>
              </a:rPr>
              <a:t>Idea</a:t>
            </a:r>
            <a:r>
              <a:rPr dirty="0" sz="4800" spc="-340">
                <a:solidFill>
                  <a:srgbClr val="00AFE8"/>
                </a:solidFill>
              </a:rPr>
              <a:t> </a:t>
            </a:r>
            <a:r>
              <a:rPr dirty="0" sz="4800" spc="-25">
                <a:solidFill>
                  <a:srgbClr val="00AFE8"/>
                </a:solidFill>
              </a:rPr>
              <a:t>and </a:t>
            </a:r>
            <a:r>
              <a:rPr dirty="0" sz="4800" spc="-114">
                <a:solidFill>
                  <a:srgbClr val="00AFE8"/>
                </a:solidFill>
              </a:rPr>
              <a:t>Supporting</a:t>
            </a:r>
            <a:r>
              <a:rPr dirty="0" sz="4800" spc="-355">
                <a:solidFill>
                  <a:srgbClr val="00AFE8"/>
                </a:solidFill>
              </a:rPr>
              <a:t> </a:t>
            </a:r>
            <a:r>
              <a:rPr dirty="0" sz="4800" spc="-175">
                <a:solidFill>
                  <a:srgbClr val="00AFE8"/>
                </a:solidFill>
              </a:rPr>
              <a:t>Details</a:t>
            </a:r>
            <a:r>
              <a:rPr dirty="0" sz="4800" spc="-340">
                <a:solidFill>
                  <a:srgbClr val="00AFE8"/>
                </a:solidFill>
              </a:rPr>
              <a:t> </a:t>
            </a:r>
            <a:r>
              <a:rPr dirty="0" sz="4800" spc="-10">
                <a:solidFill>
                  <a:srgbClr val="00AFE8"/>
                </a:solidFill>
              </a:rPr>
              <a:t>in</a:t>
            </a:r>
            <a:r>
              <a:rPr dirty="0" sz="4800" spc="-370">
                <a:solidFill>
                  <a:srgbClr val="00AFE8"/>
                </a:solidFill>
              </a:rPr>
              <a:t> </a:t>
            </a:r>
            <a:r>
              <a:rPr dirty="0" sz="4800" spc="-50">
                <a:solidFill>
                  <a:srgbClr val="00AFE8"/>
                </a:solidFill>
              </a:rPr>
              <a:t>a </a:t>
            </a:r>
            <a:r>
              <a:rPr dirty="0" sz="4800" spc="-35">
                <a:solidFill>
                  <a:srgbClr val="00AFE8"/>
                </a:solidFill>
              </a:rPr>
              <a:t>Paragraph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6733" y="1383411"/>
            <a:ext cx="11923395" cy="5474970"/>
            <a:chOff x="126733" y="1383411"/>
            <a:chExt cx="11923395" cy="5474970"/>
          </a:xfrm>
        </p:grpSpPr>
        <p:sp>
          <p:nvSpPr>
            <p:cNvPr id="4" name="object 4" descr=""/>
            <p:cNvSpPr/>
            <p:nvPr/>
          </p:nvSpPr>
          <p:spPr>
            <a:xfrm>
              <a:off x="126733" y="1383411"/>
              <a:ext cx="28575" cy="5474970"/>
            </a:xfrm>
            <a:custGeom>
              <a:avLst/>
              <a:gdLst/>
              <a:ahLst/>
              <a:cxnLst/>
              <a:rect l="l" t="t" r="r" b="b"/>
              <a:pathLst>
                <a:path w="28575" h="5474970">
                  <a:moveTo>
                    <a:pt x="28575" y="0"/>
                  </a:moveTo>
                  <a:lnTo>
                    <a:pt x="0" y="0"/>
                  </a:lnTo>
                  <a:lnTo>
                    <a:pt x="0" y="5474589"/>
                  </a:lnTo>
                  <a:lnTo>
                    <a:pt x="28575" y="5474589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FFB7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6738" y="1389761"/>
              <a:ext cx="11923395" cy="0"/>
            </a:xfrm>
            <a:custGeom>
              <a:avLst/>
              <a:gdLst/>
              <a:ahLst/>
              <a:cxnLst/>
              <a:rect l="l" t="t" r="r" b="b"/>
              <a:pathLst>
                <a:path w="11923395" h="0">
                  <a:moveTo>
                    <a:pt x="0" y="0"/>
                  </a:moveTo>
                  <a:lnTo>
                    <a:pt x="1192289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86752" y="1397215"/>
            <a:ext cx="11290935" cy="542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000"/>
              </a:lnSpc>
              <a:spcBef>
                <a:spcPts val="90"/>
              </a:spcBef>
            </a:pPr>
            <a:r>
              <a:rPr dirty="0" sz="2300" spc="50">
                <a:latin typeface="Arial MT"/>
                <a:cs typeface="Arial MT"/>
              </a:rPr>
              <a:t>When</a:t>
            </a:r>
            <a:r>
              <a:rPr dirty="0" sz="2300" spc="35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the</a:t>
            </a:r>
            <a:r>
              <a:rPr dirty="0" sz="2300" spc="5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cliche,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“beauty</a:t>
            </a:r>
            <a:r>
              <a:rPr dirty="0" sz="2300" spc="50">
                <a:latin typeface="Arial MT"/>
                <a:cs typeface="Arial MT"/>
              </a:rPr>
              <a:t> </a:t>
            </a:r>
            <a:r>
              <a:rPr dirty="0" sz="2300" spc="80">
                <a:latin typeface="Arial MT"/>
                <a:cs typeface="Arial MT"/>
              </a:rPr>
              <a:t>and</a:t>
            </a:r>
            <a:r>
              <a:rPr dirty="0" sz="2300" spc="40">
                <a:latin typeface="Arial MT"/>
                <a:cs typeface="Arial MT"/>
              </a:rPr>
              <a:t> </a:t>
            </a:r>
            <a:r>
              <a:rPr dirty="0" sz="2300" spc="65">
                <a:latin typeface="Arial MT"/>
                <a:cs typeface="Arial MT"/>
              </a:rPr>
              <a:t>brains”</a:t>
            </a:r>
            <a:r>
              <a:rPr dirty="0" sz="2300" spc="4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50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mentioned,</a:t>
            </a:r>
            <a:r>
              <a:rPr dirty="0" sz="2300" spc="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6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the</a:t>
            </a:r>
            <a:r>
              <a:rPr dirty="0" sz="2300" spc="35">
                <a:latin typeface="Arial MT"/>
                <a:cs typeface="Arial MT"/>
              </a:rPr>
              <a:t> </a:t>
            </a:r>
            <a:r>
              <a:rPr dirty="0" sz="2300" spc="90">
                <a:latin typeface="Arial MT"/>
                <a:cs typeface="Arial MT"/>
              </a:rPr>
              <a:t>first</a:t>
            </a:r>
            <a:r>
              <a:rPr dirty="0" sz="2300" spc="65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person</a:t>
            </a:r>
            <a:r>
              <a:rPr dirty="0" sz="2300" spc="45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that </a:t>
            </a:r>
            <a:r>
              <a:rPr dirty="0" sz="2300" spc="105">
                <a:latin typeface="Arial MT"/>
                <a:cs typeface="Arial MT"/>
              </a:rPr>
              <a:t>would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come</a:t>
            </a:r>
            <a:r>
              <a:rPr dirty="0" sz="2300" spc="250">
                <a:latin typeface="Arial MT"/>
                <a:cs typeface="Arial MT"/>
              </a:rPr>
              <a:t> </a:t>
            </a:r>
            <a:r>
              <a:rPr dirty="0" sz="2300" spc="145">
                <a:latin typeface="Arial MT"/>
                <a:cs typeface="Arial MT"/>
              </a:rPr>
              <a:t>to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mind.</a:t>
            </a:r>
            <a:r>
              <a:rPr dirty="0" sz="2300" spc="2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easily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the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most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academically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 spc="80">
                <a:latin typeface="Arial MT"/>
                <a:cs typeface="Arial MT"/>
              </a:rPr>
              <a:t>gifted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 spc="90">
                <a:latin typeface="Arial MT"/>
                <a:cs typeface="Arial MT"/>
              </a:rPr>
              <a:t>student</a:t>
            </a:r>
            <a:r>
              <a:rPr dirty="0" sz="2300" spc="245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 spc="110">
                <a:latin typeface="Arial MT"/>
                <a:cs typeface="Arial MT"/>
              </a:rPr>
              <a:t>our </a:t>
            </a:r>
            <a:r>
              <a:rPr dirty="0" sz="2300">
                <a:latin typeface="Arial MT"/>
                <a:cs typeface="Arial MT"/>
              </a:rPr>
              <a:t>year,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u="sng" sz="2300" spc="14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but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you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would</a:t>
            </a:r>
            <a:r>
              <a:rPr dirty="0" sz="2300" spc="215">
                <a:latin typeface="Arial MT"/>
                <a:cs typeface="Arial MT"/>
              </a:rPr>
              <a:t> </a:t>
            </a:r>
            <a:r>
              <a:rPr dirty="0" sz="2300" spc="65">
                <a:latin typeface="Arial MT"/>
                <a:cs typeface="Arial MT"/>
              </a:rPr>
              <a:t>never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hear</a:t>
            </a:r>
            <a:r>
              <a:rPr dirty="0" sz="2300" spc="215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her</a:t>
            </a:r>
            <a:r>
              <a:rPr dirty="0" sz="2300" spc="195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boast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about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it.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u="sng" sz="2300" spc="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</a:t>
            </a:r>
            <a:r>
              <a:rPr dirty="0" u="sng" sz="2300" spc="2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fact</a:t>
            </a:r>
            <a:r>
              <a:rPr dirty="0" sz="2300">
                <a:latin typeface="Arial MT"/>
                <a:cs typeface="Arial MT"/>
              </a:rPr>
              <a:t>,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would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be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the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sz="2300" spc="-20">
                <a:latin typeface="Arial MT"/>
                <a:cs typeface="Arial MT"/>
              </a:rPr>
              <a:t>last </a:t>
            </a:r>
            <a:r>
              <a:rPr dirty="0" sz="2300" spc="80">
                <a:latin typeface="Arial MT"/>
                <a:cs typeface="Arial MT"/>
              </a:rPr>
              <a:t>person</a:t>
            </a:r>
            <a:r>
              <a:rPr dirty="0" sz="2300" spc="365">
                <a:latin typeface="Arial MT"/>
                <a:cs typeface="Arial MT"/>
              </a:rPr>
              <a:t> </a:t>
            </a:r>
            <a:r>
              <a:rPr dirty="0" sz="2300" spc="145">
                <a:latin typeface="Arial MT"/>
                <a:cs typeface="Arial MT"/>
              </a:rPr>
              <a:t>to</a:t>
            </a:r>
            <a:r>
              <a:rPr dirty="0" sz="2300" spc="360">
                <a:latin typeface="Arial MT"/>
                <a:cs typeface="Arial MT"/>
              </a:rPr>
              <a:t> </a:t>
            </a:r>
            <a:r>
              <a:rPr dirty="0" sz="2300" spc="114">
                <a:latin typeface="Arial MT"/>
                <a:cs typeface="Arial MT"/>
              </a:rPr>
              <a:t>point</a:t>
            </a:r>
            <a:r>
              <a:rPr dirty="0" sz="2300" spc="385">
                <a:latin typeface="Arial MT"/>
                <a:cs typeface="Arial MT"/>
              </a:rPr>
              <a:t> </a:t>
            </a:r>
            <a:r>
              <a:rPr dirty="0" sz="2300" spc="140">
                <a:latin typeface="Arial MT"/>
                <a:cs typeface="Arial MT"/>
              </a:rPr>
              <a:t>out</a:t>
            </a:r>
            <a:r>
              <a:rPr dirty="0" sz="2300" spc="385">
                <a:latin typeface="Arial MT"/>
                <a:cs typeface="Arial MT"/>
              </a:rPr>
              <a:t> </a:t>
            </a:r>
            <a:r>
              <a:rPr dirty="0" sz="2300" spc="125">
                <a:latin typeface="Arial MT"/>
                <a:cs typeface="Arial MT"/>
              </a:rPr>
              <a:t>how</a:t>
            </a:r>
            <a:r>
              <a:rPr dirty="0" sz="2300" spc="355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well</a:t>
            </a:r>
            <a:r>
              <a:rPr dirty="0" sz="2300" spc="37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38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always</a:t>
            </a:r>
            <a:r>
              <a:rPr dirty="0" sz="2300" spc="370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did</a:t>
            </a:r>
            <a:r>
              <a:rPr dirty="0" sz="2300" spc="380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37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class.</a:t>
            </a:r>
            <a:r>
              <a:rPr dirty="0" sz="2300" spc="400">
                <a:latin typeface="Arial MT"/>
                <a:cs typeface="Arial MT"/>
              </a:rPr>
              <a:t> </a:t>
            </a:r>
            <a:r>
              <a:rPr dirty="0" u="sng" sz="2300" spc="4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However</a:t>
            </a:r>
            <a:r>
              <a:rPr dirty="0" sz="2300" spc="45">
                <a:latin typeface="Arial MT"/>
                <a:cs typeface="Arial MT"/>
              </a:rPr>
              <a:t>,</a:t>
            </a:r>
            <a:r>
              <a:rPr dirty="0" sz="2300" spc="36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38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37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aware </a:t>
            </a:r>
            <a:r>
              <a:rPr dirty="0" sz="2300" spc="80">
                <a:latin typeface="Arial MT"/>
                <a:cs typeface="Arial MT"/>
              </a:rPr>
              <a:t>enough</a:t>
            </a:r>
            <a:r>
              <a:rPr dirty="0" sz="2300" spc="280">
                <a:latin typeface="Arial MT"/>
                <a:cs typeface="Arial MT"/>
              </a:rPr>
              <a:t> </a:t>
            </a:r>
            <a:r>
              <a:rPr dirty="0" sz="2300" spc="114">
                <a:latin typeface="Arial MT"/>
                <a:cs typeface="Arial MT"/>
              </a:rPr>
              <a:t>of</a:t>
            </a:r>
            <a:r>
              <a:rPr dirty="0" sz="2300" spc="270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her</a:t>
            </a:r>
            <a:r>
              <a:rPr dirty="0" sz="2300" spc="275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abilities</a:t>
            </a:r>
            <a:r>
              <a:rPr dirty="0" sz="2300" spc="275">
                <a:latin typeface="Arial MT"/>
                <a:cs typeface="Arial MT"/>
              </a:rPr>
              <a:t> </a:t>
            </a:r>
            <a:r>
              <a:rPr dirty="0" sz="2300" spc="145">
                <a:latin typeface="Arial MT"/>
                <a:cs typeface="Arial MT"/>
              </a:rPr>
              <a:t>to</a:t>
            </a:r>
            <a:r>
              <a:rPr dirty="0" sz="2300" spc="265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offer</a:t>
            </a:r>
            <a:r>
              <a:rPr dirty="0" sz="2300" spc="275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help</a:t>
            </a:r>
            <a:r>
              <a:rPr dirty="0" sz="2300" spc="270">
                <a:latin typeface="Arial MT"/>
                <a:cs typeface="Arial MT"/>
              </a:rPr>
              <a:t> </a:t>
            </a:r>
            <a:r>
              <a:rPr dirty="0" sz="2300" spc="145">
                <a:latin typeface="Arial MT"/>
                <a:cs typeface="Arial MT"/>
              </a:rPr>
              <a:t>to</a:t>
            </a:r>
            <a:r>
              <a:rPr dirty="0" sz="2300" spc="2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27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classmate</a:t>
            </a:r>
            <a:r>
              <a:rPr dirty="0" sz="2300" spc="290">
                <a:latin typeface="Arial MT"/>
                <a:cs typeface="Arial MT"/>
              </a:rPr>
              <a:t> </a:t>
            </a:r>
            <a:r>
              <a:rPr dirty="0" sz="2300" spc="110">
                <a:latin typeface="Arial MT"/>
                <a:cs typeface="Arial MT"/>
              </a:rPr>
              <a:t>who</a:t>
            </a:r>
            <a:r>
              <a:rPr dirty="0" sz="2300" spc="26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275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struggling</a:t>
            </a:r>
            <a:r>
              <a:rPr dirty="0" sz="2300" spc="300">
                <a:latin typeface="Arial MT"/>
                <a:cs typeface="Arial MT"/>
              </a:rPr>
              <a:t> </a:t>
            </a:r>
            <a:r>
              <a:rPr dirty="0" sz="2300" spc="114">
                <a:latin typeface="Arial MT"/>
                <a:cs typeface="Arial MT"/>
              </a:rPr>
              <a:t>with</a:t>
            </a:r>
            <a:r>
              <a:rPr dirty="0" sz="2300" spc="28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any </a:t>
            </a:r>
            <a:r>
              <a:rPr dirty="0" sz="2300">
                <a:latin typeface="Arial MT"/>
                <a:cs typeface="Arial MT"/>
              </a:rPr>
              <a:t>subject.</a:t>
            </a:r>
            <a:r>
              <a:rPr dirty="0" sz="2300" spc="95">
                <a:latin typeface="Arial MT"/>
                <a:cs typeface="Arial MT"/>
              </a:rPr>
              <a:t> </a:t>
            </a:r>
            <a:r>
              <a:rPr dirty="0" u="sng" sz="2300" spc="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Furthermore</a:t>
            </a:r>
            <a:r>
              <a:rPr dirty="0" sz="2300" spc="75">
                <a:latin typeface="Arial MT"/>
                <a:cs typeface="Arial MT"/>
              </a:rPr>
              <a:t>,</a:t>
            </a:r>
            <a:r>
              <a:rPr dirty="0" sz="2300" spc="8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10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9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also</a:t>
            </a:r>
            <a:r>
              <a:rPr dirty="0" sz="2300" spc="8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physically</a:t>
            </a:r>
            <a:r>
              <a:rPr dirty="0" sz="2300" spc="95">
                <a:latin typeface="Arial MT"/>
                <a:cs typeface="Arial MT"/>
              </a:rPr>
              <a:t> </a:t>
            </a:r>
            <a:r>
              <a:rPr dirty="0" sz="2300" spc="65">
                <a:latin typeface="Arial MT"/>
                <a:cs typeface="Arial MT"/>
              </a:rPr>
              <a:t>gifted.</a:t>
            </a:r>
            <a:r>
              <a:rPr dirty="0" sz="2300" spc="10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One</a:t>
            </a:r>
            <a:r>
              <a:rPr dirty="0" sz="2300" spc="100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look </a:t>
            </a:r>
            <a:r>
              <a:rPr dirty="0" sz="2300" spc="85">
                <a:latin typeface="Arial MT"/>
                <a:cs typeface="Arial MT"/>
              </a:rPr>
              <a:t>at</a:t>
            </a:r>
            <a:r>
              <a:rPr dirty="0" sz="2300" spc="95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her</a:t>
            </a:r>
            <a:r>
              <a:rPr dirty="0" sz="2300" spc="100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80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the</a:t>
            </a:r>
            <a:r>
              <a:rPr dirty="0" sz="2300" spc="100">
                <a:latin typeface="Arial MT"/>
                <a:cs typeface="Arial MT"/>
              </a:rPr>
              <a:t> other </a:t>
            </a:r>
            <a:r>
              <a:rPr dirty="0" sz="2300" spc="75">
                <a:latin typeface="Arial MT"/>
                <a:cs typeface="Arial MT"/>
              </a:rPr>
              <a:t>students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would</a:t>
            </a:r>
            <a:r>
              <a:rPr dirty="0" sz="2300" spc="245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be</a:t>
            </a:r>
            <a:r>
              <a:rPr dirty="0" sz="2300" spc="265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awe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 spc="114">
                <a:latin typeface="Arial MT"/>
                <a:cs typeface="Arial MT"/>
              </a:rPr>
              <a:t>of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her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beauty.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2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u="sng" sz="2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also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regular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at</a:t>
            </a:r>
            <a:r>
              <a:rPr dirty="0" sz="2300" spc="265">
                <a:latin typeface="Arial MT"/>
                <a:cs typeface="Arial MT"/>
              </a:rPr>
              <a:t> </a:t>
            </a:r>
            <a:r>
              <a:rPr dirty="0" sz="2300" spc="45">
                <a:latin typeface="Arial MT"/>
                <a:cs typeface="Arial MT"/>
              </a:rPr>
              <a:t>sports,</a:t>
            </a:r>
            <a:r>
              <a:rPr dirty="0" sz="2300" spc="245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being </a:t>
            </a:r>
            <a:r>
              <a:rPr dirty="0" sz="2300" spc="85">
                <a:latin typeface="Arial MT"/>
                <a:cs typeface="Arial MT"/>
              </a:rPr>
              <a:t>proficient</a:t>
            </a:r>
            <a:r>
              <a:rPr dirty="0" sz="2300" spc="155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160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volleyball</a:t>
            </a:r>
            <a:r>
              <a:rPr dirty="0" sz="2300" spc="150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160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badminton.</a:t>
            </a:r>
            <a:r>
              <a:rPr dirty="0" sz="2300" spc="160">
                <a:latin typeface="Arial MT"/>
                <a:cs typeface="Arial MT"/>
              </a:rPr>
              <a:t> </a:t>
            </a:r>
            <a:r>
              <a:rPr dirty="0" u="sng" sz="2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Because</a:t>
            </a:r>
            <a:r>
              <a:rPr dirty="0" u="sng" sz="2300" spc="16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300" spc="11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dirty="0" u="sng" sz="2300" spc="15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this</a:t>
            </a:r>
            <a:r>
              <a:rPr dirty="0" sz="2300">
                <a:latin typeface="Arial MT"/>
                <a:cs typeface="Arial MT"/>
              </a:rPr>
              <a:t>,</a:t>
            </a:r>
            <a:r>
              <a:rPr dirty="0" sz="2300" spc="1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160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would</a:t>
            </a:r>
            <a:r>
              <a:rPr dirty="0" sz="2300" spc="140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often</a:t>
            </a:r>
            <a:r>
              <a:rPr dirty="0" sz="2300" spc="170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be</a:t>
            </a:r>
            <a:r>
              <a:rPr dirty="0" sz="2300" spc="160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160">
                <a:latin typeface="Arial MT"/>
                <a:cs typeface="Arial MT"/>
              </a:rPr>
              <a:t> </a:t>
            </a:r>
            <a:r>
              <a:rPr dirty="0" sz="2300" spc="80">
                <a:latin typeface="Arial MT"/>
                <a:cs typeface="Arial MT"/>
              </a:rPr>
              <a:t>the </a:t>
            </a:r>
            <a:r>
              <a:rPr dirty="0" sz="2300">
                <a:latin typeface="Arial MT"/>
                <a:cs typeface="Arial MT"/>
              </a:rPr>
              <a:t>class</a:t>
            </a:r>
            <a:r>
              <a:rPr dirty="0" sz="2300" spc="180">
                <a:latin typeface="Arial MT"/>
                <a:cs typeface="Arial MT"/>
              </a:rPr>
              <a:t>   </a:t>
            </a:r>
            <a:r>
              <a:rPr dirty="0" sz="2300" spc="65">
                <a:latin typeface="Arial MT"/>
                <a:cs typeface="Arial MT"/>
              </a:rPr>
              <a:t>muse</a:t>
            </a:r>
            <a:r>
              <a:rPr dirty="0" sz="2300" spc="185">
                <a:latin typeface="Arial MT"/>
                <a:cs typeface="Arial MT"/>
              </a:rPr>
              <a:t>  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175">
                <a:latin typeface="Arial MT"/>
                <a:cs typeface="Arial MT"/>
              </a:rPr>
              <a:t>   </a:t>
            </a:r>
            <a:r>
              <a:rPr dirty="0" sz="2300">
                <a:latin typeface="Arial MT"/>
                <a:cs typeface="Arial MT"/>
              </a:rPr>
              <a:t>school-</a:t>
            </a:r>
            <a:r>
              <a:rPr dirty="0" sz="2300" spc="75">
                <a:latin typeface="Arial MT"/>
                <a:cs typeface="Arial MT"/>
              </a:rPr>
              <a:t>wide</a:t>
            </a:r>
            <a:r>
              <a:rPr dirty="0" sz="2300" spc="185">
                <a:latin typeface="Arial MT"/>
                <a:cs typeface="Arial MT"/>
              </a:rPr>
              <a:t>   </a:t>
            </a:r>
            <a:r>
              <a:rPr dirty="0" sz="2300">
                <a:latin typeface="Arial MT"/>
                <a:cs typeface="Arial MT"/>
              </a:rPr>
              <a:t>events.</a:t>
            </a:r>
            <a:r>
              <a:rPr dirty="0" sz="2300" spc="185">
                <a:latin typeface="Arial MT"/>
                <a:cs typeface="Arial MT"/>
              </a:rPr>
              <a:t>   </a:t>
            </a:r>
            <a:r>
              <a:rPr dirty="0" u="sng" sz="2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Despite</a:t>
            </a:r>
            <a:r>
              <a:rPr dirty="0" sz="2300" spc="180">
                <a:latin typeface="Arial MT"/>
                <a:cs typeface="Arial MT"/>
              </a:rPr>
              <a:t>   </a:t>
            </a:r>
            <a:r>
              <a:rPr dirty="0" sz="2300" spc="105">
                <a:latin typeface="Arial MT"/>
                <a:cs typeface="Arial MT"/>
              </a:rPr>
              <a:t>her</a:t>
            </a:r>
            <a:r>
              <a:rPr dirty="0" sz="2300" spc="170">
                <a:latin typeface="Arial MT"/>
                <a:cs typeface="Arial MT"/>
              </a:rPr>
              <a:t>   </a:t>
            </a:r>
            <a:r>
              <a:rPr dirty="0" sz="2300">
                <a:latin typeface="Arial MT"/>
                <a:cs typeface="Arial MT"/>
              </a:rPr>
              <a:t>academic</a:t>
            </a:r>
            <a:r>
              <a:rPr dirty="0" sz="2300" spc="180">
                <a:latin typeface="Arial MT"/>
                <a:cs typeface="Arial MT"/>
              </a:rPr>
              <a:t>   </a:t>
            </a:r>
            <a:r>
              <a:rPr dirty="0" sz="2300" spc="75">
                <a:latin typeface="Arial MT"/>
                <a:cs typeface="Arial MT"/>
              </a:rPr>
              <a:t>and</a:t>
            </a:r>
            <a:r>
              <a:rPr dirty="0" sz="2300" spc="180">
                <a:latin typeface="Arial MT"/>
                <a:cs typeface="Arial MT"/>
              </a:rPr>
              <a:t>   </a:t>
            </a:r>
            <a:r>
              <a:rPr dirty="0" sz="2300" spc="55">
                <a:latin typeface="Arial MT"/>
                <a:cs typeface="Arial MT"/>
              </a:rPr>
              <a:t>athletic </a:t>
            </a:r>
            <a:r>
              <a:rPr dirty="0" sz="2300">
                <a:latin typeface="Arial MT"/>
                <a:cs typeface="Arial MT"/>
              </a:rPr>
              <a:t>achievements,</a:t>
            </a:r>
            <a:r>
              <a:rPr dirty="0" sz="2300" spc="57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she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 spc="65">
                <a:latin typeface="Arial MT"/>
                <a:cs typeface="Arial MT"/>
              </a:rPr>
              <a:t>never</a:t>
            </a:r>
            <a:r>
              <a:rPr dirty="0" sz="2300" spc="-30">
                <a:latin typeface="Arial MT"/>
                <a:cs typeface="Arial MT"/>
              </a:rPr>
              <a:t>  </a:t>
            </a:r>
            <a:r>
              <a:rPr dirty="0" sz="2300" spc="140">
                <a:latin typeface="Arial MT"/>
                <a:cs typeface="Arial MT"/>
              </a:rPr>
              <a:t>put</a:t>
            </a:r>
            <a:r>
              <a:rPr dirty="0" sz="2300" spc="-25">
                <a:latin typeface="Arial MT"/>
                <a:cs typeface="Arial MT"/>
              </a:rPr>
              <a:t>  </a:t>
            </a:r>
            <a:r>
              <a:rPr dirty="0" sz="2300" spc="105">
                <a:latin typeface="Arial MT"/>
                <a:cs typeface="Arial MT"/>
              </a:rPr>
              <a:t>on</a:t>
            </a:r>
            <a:r>
              <a:rPr dirty="0" sz="2300" spc="-30">
                <a:latin typeface="Arial MT"/>
                <a:cs typeface="Arial MT"/>
              </a:rPr>
              <a:t>  </a:t>
            </a:r>
            <a:r>
              <a:rPr dirty="0" sz="2300">
                <a:latin typeface="Arial MT"/>
                <a:cs typeface="Arial MT"/>
              </a:rPr>
              <a:t>airs</a:t>
            </a:r>
            <a:r>
              <a:rPr dirty="0" sz="2300" spc="-35">
                <a:latin typeface="Arial MT"/>
                <a:cs typeface="Arial MT"/>
              </a:rPr>
              <a:t>  </a:t>
            </a:r>
            <a:r>
              <a:rPr dirty="0" sz="2300" spc="135">
                <a:latin typeface="Arial MT"/>
                <a:cs typeface="Arial MT"/>
              </a:rPr>
              <a:t>or</a:t>
            </a:r>
            <a:r>
              <a:rPr dirty="0" sz="2300" spc="-30">
                <a:latin typeface="Arial MT"/>
                <a:cs typeface="Arial MT"/>
              </a:rPr>
              <a:t>  </a:t>
            </a:r>
            <a:r>
              <a:rPr dirty="0" sz="2300" spc="55">
                <a:latin typeface="Arial MT"/>
                <a:cs typeface="Arial MT"/>
              </a:rPr>
              <a:t>expected</a:t>
            </a:r>
            <a:r>
              <a:rPr dirty="0" sz="2300" spc="-30">
                <a:latin typeface="Arial MT"/>
                <a:cs typeface="Arial MT"/>
              </a:rPr>
              <a:t>  </a:t>
            </a:r>
            <a:r>
              <a:rPr dirty="0" sz="2300">
                <a:latin typeface="Arial MT"/>
                <a:cs typeface="Arial MT"/>
              </a:rPr>
              <a:t>any</a:t>
            </a:r>
            <a:r>
              <a:rPr dirty="0" sz="2300" spc="-35">
                <a:latin typeface="Arial MT"/>
                <a:cs typeface="Arial MT"/>
              </a:rPr>
              <a:t>  </a:t>
            </a:r>
            <a:r>
              <a:rPr dirty="0" sz="2300">
                <a:latin typeface="Arial MT"/>
                <a:cs typeface="Arial MT"/>
              </a:rPr>
              <a:t>special</a:t>
            </a:r>
            <a:r>
              <a:rPr dirty="0" sz="2300" spc="-35">
                <a:latin typeface="Arial MT"/>
                <a:cs typeface="Arial MT"/>
              </a:rPr>
              <a:t>  </a:t>
            </a:r>
            <a:r>
              <a:rPr dirty="0" sz="2300" spc="100">
                <a:latin typeface="Arial MT"/>
                <a:cs typeface="Arial MT"/>
              </a:rPr>
              <a:t>treatment.</a:t>
            </a:r>
            <a:r>
              <a:rPr dirty="0" sz="2300" spc="-30">
                <a:latin typeface="Arial MT"/>
                <a:cs typeface="Arial MT"/>
              </a:rPr>
              <a:t>  </a:t>
            </a:r>
            <a:r>
              <a:rPr dirty="0" u="sng" sz="23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Truly</a:t>
            </a:r>
            <a:r>
              <a:rPr dirty="0" sz="2300" spc="-10">
                <a:latin typeface="Arial MT"/>
                <a:cs typeface="Arial MT"/>
              </a:rPr>
              <a:t>, </a:t>
            </a:r>
            <a:r>
              <a:rPr dirty="0" sz="2300" spc="75">
                <a:latin typeface="Arial MT"/>
                <a:cs typeface="Arial MT"/>
              </a:rPr>
              <a:t>someone</a:t>
            </a:r>
            <a:r>
              <a:rPr dirty="0" sz="2300">
                <a:latin typeface="Arial MT"/>
                <a:cs typeface="Arial MT"/>
              </a:rPr>
              <a:t> like</a:t>
            </a:r>
            <a:r>
              <a:rPr dirty="0" sz="2300" spc="50">
                <a:latin typeface="Arial MT"/>
                <a:cs typeface="Arial MT"/>
              </a:rPr>
              <a:t> </a:t>
            </a:r>
            <a:r>
              <a:rPr dirty="0" sz="2300" spc="110">
                <a:latin typeface="Arial MT"/>
                <a:cs typeface="Arial MT"/>
              </a:rPr>
              <a:t>her</a:t>
            </a:r>
            <a:r>
              <a:rPr dirty="0" sz="2300">
                <a:latin typeface="Arial MT"/>
                <a:cs typeface="Arial MT"/>
              </a:rPr>
              <a:t> came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110">
                <a:latin typeface="Arial MT"/>
                <a:cs typeface="Arial MT"/>
              </a:rPr>
              <a:t>around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only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once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10">
                <a:latin typeface="Arial MT"/>
                <a:cs typeface="Arial MT"/>
              </a:rPr>
              <a:t> </a:t>
            </a:r>
            <a:r>
              <a:rPr dirty="0" sz="2300" spc="80">
                <a:latin typeface="Arial MT"/>
                <a:cs typeface="Arial MT"/>
              </a:rPr>
              <a:t>blue</a:t>
            </a:r>
            <a:r>
              <a:rPr dirty="0" sz="2300" spc="25">
                <a:latin typeface="Arial MT"/>
                <a:cs typeface="Arial MT"/>
              </a:rPr>
              <a:t> </a:t>
            </a:r>
            <a:r>
              <a:rPr dirty="0" sz="2300" spc="90">
                <a:latin typeface="Arial MT"/>
                <a:cs typeface="Arial MT"/>
              </a:rPr>
              <a:t>moon.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840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31165" algn="l"/>
              </a:tabLst>
            </a:pPr>
            <a:r>
              <a:rPr dirty="0"/>
              <a:t>gives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sequence</a:t>
            </a:r>
            <a:r>
              <a:rPr dirty="0" spc="20"/>
              <a:t> </a:t>
            </a:r>
            <a:r>
              <a:rPr dirty="0" spc="165"/>
              <a:t>of</a:t>
            </a:r>
            <a:r>
              <a:rPr dirty="0"/>
              <a:t> </a:t>
            </a:r>
            <a:r>
              <a:rPr dirty="0" spc="-10"/>
              <a:t>events</a:t>
            </a:r>
          </a:p>
          <a:p>
            <a:pPr>
              <a:lnSpc>
                <a:spcPct val="100000"/>
              </a:lnSpc>
              <a:spcBef>
                <a:spcPts val="695"/>
              </a:spcBef>
              <a:buFont typeface="Tahoma"/>
              <a:buChar char="●"/>
            </a:pPr>
          </a:p>
          <a:p>
            <a:pPr marL="431165" marR="5080" indent="-419100">
              <a:lnSpc>
                <a:spcPct val="114999"/>
              </a:lnSpc>
              <a:buFont typeface="Tahoma"/>
              <a:buChar char="●"/>
              <a:tabLst>
                <a:tab pos="431165" algn="l"/>
              </a:tabLst>
            </a:pPr>
            <a:r>
              <a:rPr dirty="0" spc="135"/>
              <a:t>the</a:t>
            </a:r>
            <a:r>
              <a:rPr dirty="0" spc="50"/>
              <a:t> </a:t>
            </a:r>
            <a:r>
              <a:rPr dirty="0" spc="150"/>
              <a:t>writer</a:t>
            </a:r>
            <a:r>
              <a:rPr dirty="0" spc="50"/>
              <a:t> </a:t>
            </a:r>
            <a:r>
              <a:rPr dirty="0" spc="55"/>
              <a:t>tells</a:t>
            </a:r>
            <a:r>
              <a:rPr dirty="0" spc="90"/>
              <a:t> </a:t>
            </a:r>
            <a:r>
              <a:rPr dirty="0" spc="135"/>
              <a:t>what</a:t>
            </a:r>
            <a:r>
              <a:rPr dirty="0" spc="50"/>
              <a:t> </a:t>
            </a:r>
            <a:r>
              <a:rPr dirty="0" spc="105"/>
              <a:t>happened</a:t>
            </a:r>
            <a:r>
              <a:rPr dirty="0" spc="60"/>
              <a:t> </a:t>
            </a:r>
            <a:r>
              <a:rPr dirty="0" spc="80"/>
              <a:t>first,</a:t>
            </a:r>
            <a:r>
              <a:rPr dirty="0" spc="65"/>
              <a:t> </a:t>
            </a:r>
            <a:r>
              <a:rPr dirty="0"/>
              <a:t>second,</a:t>
            </a:r>
            <a:r>
              <a:rPr dirty="0" spc="65"/>
              <a:t> </a:t>
            </a:r>
            <a:r>
              <a:rPr dirty="0" spc="114"/>
              <a:t>third,</a:t>
            </a:r>
            <a:r>
              <a:rPr dirty="0" spc="65"/>
              <a:t> </a:t>
            </a:r>
            <a:r>
              <a:rPr dirty="0" spc="105"/>
              <a:t>and</a:t>
            </a:r>
            <a:r>
              <a:rPr dirty="0" spc="55"/>
              <a:t> </a:t>
            </a:r>
            <a:r>
              <a:rPr dirty="0" spc="-25"/>
              <a:t>so </a:t>
            </a:r>
            <a:r>
              <a:rPr dirty="0" spc="125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4618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5">
                <a:solidFill>
                  <a:srgbClr val="000000"/>
                </a:solidFill>
              </a:rPr>
              <a:t>Chronological</a:t>
            </a:r>
            <a:r>
              <a:rPr dirty="0" sz="3600" spc="-210">
                <a:solidFill>
                  <a:srgbClr val="000000"/>
                </a:solidFill>
              </a:rPr>
              <a:t> </a:t>
            </a:r>
            <a:r>
              <a:rPr dirty="0" sz="3600" spc="-45">
                <a:solidFill>
                  <a:srgbClr val="000000"/>
                </a:solidFill>
              </a:rPr>
              <a:t>Order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-14287" y="1497202"/>
            <a:ext cx="11952605" cy="5248910"/>
            <a:chOff x="-14287" y="1497202"/>
            <a:chExt cx="11952605" cy="5248910"/>
          </a:xfrm>
        </p:grpSpPr>
        <p:sp>
          <p:nvSpPr>
            <p:cNvPr id="4" name="object 4" descr=""/>
            <p:cNvSpPr/>
            <p:nvPr/>
          </p:nvSpPr>
          <p:spPr>
            <a:xfrm>
              <a:off x="0" y="1497202"/>
              <a:ext cx="0" cy="5248910"/>
            </a:xfrm>
            <a:custGeom>
              <a:avLst/>
              <a:gdLst/>
              <a:ahLst/>
              <a:cxnLst/>
              <a:rect l="l" t="t" r="r" b="b"/>
              <a:pathLst>
                <a:path w="0" h="5248909">
                  <a:moveTo>
                    <a:pt x="0" y="0"/>
                  </a:moveTo>
                  <a:lnTo>
                    <a:pt x="0" y="5248573"/>
                  </a:lnTo>
                </a:path>
              </a:pathLst>
            </a:custGeom>
            <a:ln w="28575">
              <a:solidFill>
                <a:srgbClr val="FFB7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97202"/>
              <a:ext cx="11938635" cy="5248910"/>
            </a:xfrm>
            <a:custGeom>
              <a:avLst/>
              <a:gdLst/>
              <a:ahLst/>
              <a:cxnLst/>
              <a:rect l="l" t="t" r="r" b="b"/>
              <a:pathLst>
                <a:path w="11938635" h="5248909">
                  <a:moveTo>
                    <a:pt x="11938254" y="5235880"/>
                  </a:moveTo>
                  <a:lnTo>
                    <a:pt x="0" y="5235880"/>
                  </a:lnTo>
                  <a:lnTo>
                    <a:pt x="0" y="5248580"/>
                  </a:lnTo>
                  <a:lnTo>
                    <a:pt x="11938254" y="5248580"/>
                  </a:lnTo>
                  <a:lnTo>
                    <a:pt x="11938254" y="5235880"/>
                  </a:lnTo>
                  <a:close/>
                </a:path>
                <a:path w="11938635" h="5248909">
                  <a:moveTo>
                    <a:pt x="1193825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938254" y="12700"/>
                  </a:lnTo>
                  <a:lnTo>
                    <a:pt x="1193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47052" y="1504823"/>
            <a:ext cx="11317605" cy="5151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0100"/>
              </a:lnSpc>
              <a:spcBef>
                <a:spcPts val="105"/>
              </a:spcBef>
            </a:pPr>
            <a:r>
              <a:rPr dirty="0" sz="2400">
                <a:latin typeface="Arial MT"/>
                <a:cs typeface="Arial MT"/>
              </a:rPr>
              <a:t>Rhea</a:t>
            </a:r>
            <a:r>
              <a:rPr dirty="0" sz="2400" spc="500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had</a:t>
            </a:r>
            <a:r>
              <a:rPr dirty="0" sz="2400" spc="509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90">
                <a:latin typeface="Arial MT"/>
                <a:cs typeface="Arial MT"/>
              </a:rPr>
              <a:t>difficult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journey</a:t>
            </a:r>
            <a:r>
              <a:rPr dirty="0" sz="2400" spc="495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pursuing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100">
                <a:latin typeface="Arial MT"/>
                <a:cs typeface="Arial MT"/>
              </a:rPr>
              <a:t>her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95">
                <a:latin typeface="Arial MT"/>
                <a:cs typeface="Arial MT"/>
              </a:rPr>
              <a:t>dream</a:t>
            </a:r>
            <a:r>
              <a:rPr dirty="0" sz="2400" spc="515">
                <a:latin typeface="Arial MT"/>
                <a:cs typeface="Arial MT"/>
              </a:rPr>
              <a:t> </a:t>
            </a:r>
            <a:r>
              <a:rPr dirty="0" sz="2400" spc="135">
                <a:latin typeface="Arial MT"/>
                <a:cs typeface="Arial MT"/>
              </a:rPr>
              <a:t>to</a:t>
            </a:r>
            <a:r>
              <a:rPr dirty="0" sz="2400" spc="490">
                <a:latin typeface="Arial MT"/>
                <a:cs typeface="Arial MT"/>
              </a:rPr>
              <a:t> </a:t>
            </a:r>
            <a:r>
              <a:rPr dirty="0" sz="2400" spc="60">
                <a:latin typeface="Arial MT"/>
                <a:cs typeface="Arial MT"/>
              </a:rPr>
              <a:t>become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singer.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60">
                <a:latin typeface="Arial MT"/>
                <a:cs typeface="Arial MT"/>
              </a:rPr>
              <a:t>After </a:t>
            </a:r>
            <a:r>
              <a:rPr dirty="0" sz="2400" spc="85">
                <a:latin typeface="Arial MT"/>
                <a:cs typeface="Arial MT"/>
              </a:rPr>
              <a:t>winning</a:t>
            </a:r>
            <a:r>
              <a:rPr dirty="0" sz="2400" spc="229">
                <a:latin typeface="Arial MT"/>
                <a:cs typeface="Arial MT"/>
              </a:rPr>
              <a:t>  </a:t>
            </a:r>
            <a:r>
              <a:rPr dirty="0" sz="2400">
                <a:latin typeface="Arial MT"/>
                <a:cs typeface="Arial MT"/>
              </a:rPr>
              <a:t>singing</a:t>
            </a:r>
            <a:r>
              <a:rPr dirty="0" sz="2400" spc="229">
                <a:latin typeface="Arial MT"/>
                <a:cs typeface="Arial MT"/>
              </a:rPr>
              <a:t>  </a:t>
            </a:r>
            <a:r>
              <a:rPr dirty="0" sz="2400" spc="85">
                <a:latin typeface="Arial MT"/>
                <a:cs typeface="Arial MT"/>
              </a:rPr>
              <a:t>competitions</a:t>
            </a:r>
            <a:r>
              <a:rPr dirty="0" sz="2400" spc="229">
                <a:latin typeface="Arial MT"/>
                <a:cs typeface="Arial MT"/>
              </a:rPr>
              <a:t>  </a:t>
            </a:r>
            <a:r>
              <a:rPr dirty="0" sz="2400" spc="85">
                <a:latin typeface="Arial MT"/>
                <a:cs typeface="Arial MT"/>
              </a:rPr>
              <a:t>in</a:t>
            </a:r>
            <a:r>
              <a:rPr dirty="0" sz="2400" spc="240">
                <a:latin typeface="Arial MT"/>
                <a:cs typeface="Arial MT"/>
              </a:rPr>
              <a:t>  </a:t>
            </a:r>
            <a:r>
              <a:rPr dirty="0" sz="2400" spc="100">
                <a:latin typeface="Arial MT"/>
                <a:cs typeface="Arial MT"/>
              </a:rPr>
              <a:t>her</a:t>
            </a:r>
            <a:r>
              <a:rPr dirty="0" sz="2400" spc="229">
                <a:latin typeface="Arial MT"/>
                <a:cs typeface="Arial MT"/>
              </a:rPr>
              <a:t>  </a:t>
            </a:r>
            <a:r>
              <a:rPr dirty="0" sz="2400" spc="50">
                <a:latin typeface="Arial MT"/>
                <a:cs typeface="Arial MT"/>
              </a:rPr>
              <a:t>barangay</a:t>
            </a:r>
            <a:r>
              <a:rPr dirty="0" sz="2400" spc="225">
                <a:latin typeface="Arial MT"/>
                <a:cs typeface="Arial MT"/>
              </a:rPr>
              <a:t>  </a:t>
            </a:r>
            <a:r>
              <a:rPr dirty="0" sz="2400" spc="80">
                <a:latin typeface="Arial MT"/>
                <a:cs typeface="Arial MT"/>
              </a:rPr>
              <a:t>and</a:t>
            </a:r>
            <a:r>
              <a:rPr dirty="0" sz="2400" spc="229">
                <a:latin typeface="Arial MT"/>
                <a:cs typeface="Arial MT"/>
              </a:rPr>
              <a:t>  </a:t>
            </a:r>
            <a:r>
              <a:rPr dirty="0" sz="2400" spc="100">
                <a:latin typeface="Arial MT"/>
                <a:cs typeface="Arial MT"/>
              </a:rPr>
              <a:t>hometown,</a:t>
            </a:r>
            <a:r>
              <a:rPr dirty="0" sz="2400" spc="229">
                <a:latin typeface="Arial MT"/>
                <a:cs typeface="Arial MT"/>
              </a:rPr>
              <a:t>  </a:t>
            </a:r>
            <a:r>
              <a:rPr dirty="0" sz="2400">
                <a:latin typeface="Arial MT"/>
                <a:cs typeface="Arial MT"/>
              </a:rPr>
              <a:t>she</a:t>
            </a:r>
            <a:r>
              <a:rPr dirty="0" sz="2400" spc="229">
                <a:latin typeface="Arial MT"/>
                <a:cs typeface="Arial MT"/>
              </a:rPr>
              <a:t>  </a:t>
            </a:r>
            <a:r>
              <a:rPr dirty="0" sz="2400" spc="85">
                <a:latin typeface="Arial MT"/>
                <a:cs typeface="Arial MT"/>
              </a:rPr>
              <a:t>first </a:t>
            </a:r>
            <a:r>
              <a:rPr dirty="0" sz="2400" spc="95">
                <a:latin typeface="Arial MT"/>
                <a:cs typeface="Arial MT"/>
              </a:rPr>
              <a:t>auditioned </a:t>
            </a:r>
            <a:r>
              <a:rPr dirty="0" sz="2400" spc="135">
                <a:latin typeface="Arial MT"/>
                <a:cs typeface="Arial MT"/>
              </a:rPr>
              <a:t>for</a:t>
            </a:r>
            <a:r>
              <a:rPr dirty="0" sz="2400" spc="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Voice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 spc="120">
                <a:latin typeface="Arial MT"/>
                <a:cs typeface="Arial MT"/>
              </a:rPr>
              <a:t>of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 spc="105">
                <a:latin typeface="Arial MT"/>
                <a:cs typeface="Arial MT"/>
              </a:rPr>
              <a:t>the</a:t>
            </a:r>
            <a:r>
              <a:rPr dirty="0" sz="2400" spc="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Philippines.</a:t>
            </a:r>
            <a:r>
              <a:rPr dirty="0" sz="2400" spc="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She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made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 spc="130">
                <a:latin typeface="Arial MT"/>
                <a:cs typeface="Arial MT"/>
              </a:rPr>
              <a:t>it</a:t>
            </a:r>
            <a:r>
              <a:rPr dirty="0" sz="2400" spc="75">
                <a:latin typeface="Arial MT"/>
                <a:cs typeface="Arial MT"/>
              </a:rPr>
              <a:t> </a:t>
            </a:r>
            <a:r>
              <a:rPr dirty="0" sz="2400" spc="60">
                <a:latin typeface="Arial MT"/>
                <a:cs typeface="Arial MT"/>
              </a:rPr>
              <a:t>past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 spc="105">
                <a:latin typeface="Arial MT"/>
                <a:cs typeface="Arial MT"/>
              </a:rPr>
              <a:t>the</a:t>
            </a:r>
            <a:r>
              <a:rPr dirty="0" sz="2400" spc="75">
                <a:latin typeface="Arial MT"/>
                <a:cs typeface="Arial MT"/>
              </a:rPr>
              <a:t> </a:t>
            </a:r>
            <a:r>
              <a:rPr dirty="0" sz="2400" spc="55">
                <a:latin typeface="Arial MT"/>
                <a:cs typeface="Arial MT"/>
              </a:rPr>
              <a:t>preliminaries, </a:t>
            </a:r>
            <a:r>
              <a:rPr dirty="0" sz="2400" spc="145">
                <a:latin typeface="Arial MT"/>
                <a:cs typeface="Arial MT"/>
              </a:rPr>
              <a:t>but</a:t>
            </a:r>
            <a:r>
              <a:rPr dirty="0" sz="2400" spc="480">
                <a:latin typeface="Arial MT"/>
                <a:cs typeface="Arial MT"/>
              </a:rPr>
              <a:t> </a:t>
            </a:r>
            <a:r>
              <a:rPr dirty="0" sz="2400" spc="85">
                <a:latin typeface="Arial MT"/>
                <a:cs typeface="Arial MT"/>
              </a:rPr>
              <a:t>none</a:t>
            </a:r>
            <a:r>
              <a:rPr dirty="0" sz="2400" spc="500">
                <a:latin typeface="Arial MT"/>
                <a:cs typeface="Arial MT"/>
              </a:rPr>
              <a:t> </a:t>
            </a:r>
            <a:r>
              <a:rPr dirty="0" sz="2400" spc="125">
                <a:latin typeface="Arial MT"/>
                <a:cs typeface="Arial MT"/>
              </a:rPr>
              <a:t>of</a:t>
            </a:r>
            <a:r>
              <a:rPr dirty="0" sz="2400" spc="505">
                <a:latin typeface="Arial MT"/>
                <a:cs typeface="Arial MT"/>
              </a:rPr>
              <a:t> </a:t>
            </a:r>
            <a:r>
              <a:rPr dirty="0" sz="2400" spc="95">
                <a:latin typeface="Arial MT"/>
                <a:cs typeface="Arial MT"/>
              </a:rPr>
              <a:t>the</a:t>
            </a:r>
            <a:r>
              <a:rPr dirty="0" sz="2400" spc="509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coaches</a:t>
            </a:r>
            <a:r>
              <a:rPr dirty="0" sz="2400" spc="475">
                <a:latin typeface="Arial MT"/>
                <a:cs typeface="Arial MT"/>
              </a:rPr>
              <a:t> </a:t>
            </a:r>
            <a:r>
              <a:rPr dirty="0" sz="2400" spc="120">
                <a:latin typeface="Arial MT"/>
                <a:cs typeface="Arial MT"/>
              </a:rPr>
              <a:t>turned</a:t>
            </a:r>
            <a:r>
              <a:rPr dirty="0" sz="2400" spc="490">
                <a:latin typeface="Arial MT"/>
                <a:cs typeface="Arial MT"/>
              </a:rPr>
              <a:t> </a:t>
            </a:r>
            <a:r>
              <a:rPr dirty="0" sz="2400" spc="110">
                <a:latin typeface="Arial MT"/>
                <a:cs typeface="Arial MT"/>
              </a:rPr>
              <a:t>around</a:t>
            </a:r>
            <a:r>
              <a:rPr dirty="0" sz="2400" spc="500">
                <a:latin typeface="Arial MT"/>
                <a:cs typeface="Arial MT"/>
              </a:rPr>
              <a:t> </a:t>
            </a:r>
            <a:r>
              <a:rPr dirty="0" sz="2400" spc="135">
                <a:latin typeface="Arial MT"/>
                <a:cs typeface="Arial MT"/>
              </a:rPr>
              <a:t>for</a:t>
            </a:r>
            <a:r>
              <a:rPr dirty="0" sz="2400" spc="480">
                <a:latin typeface="Arial MT"/>
                <a:cs typeface="Arial MT"/>
              </a:rPr>
              <a:t> </a:t>
            </a:r>
            <a:r>
              <a:rPr dirty="0" sz="2400" spc="100">
                <a:latin typeface="Arial MT"/>
                <a:cs typeface="Arial MT"/>
              </a:rPr>
              <a:t>her</a:t>
            </a:r>
            <a:r>
              <a:rPr dirty="0" sz="2400" spc="484">
                <a:latin typeface="Arial MT"/>
                <a:cs typeface="Arial MT"/>
              </a:rPr>
              <a:t> </a:t>
            </a:r>
            <a:r>
              <a:rPr dirty="0" sz="2400" spc="105">
                <a:latin typeface="Arial MT"/>
                <a:cs typeface="Arial MT"/>
              </a:rPr>
              <a:t>during</a:t>
            </a:r>
            <a:r>
              <a:rPr dirty="0" sz="2400" spc="484">
                <a:latin typeface="Arial MT"/>
                <a:cs typeface="Arial MT"/>
              </a:rPr>
              <a:t> </a:t>
            </a:r>
            <a:r>
              <a:rPr dirty="0" sz="2400" spc="95">
                <a:latin typeface="Arial MT"/>
                <a:cs typeface="Arial MT"/>
              </a:rPr>
              <a:t>the</a:t>
            </a:r>
            <a:r>
              <a:rPr dirty="0" sz="2400" spc="495">
                <a:latin typeface="Arial MT"/>
                <a:cs typeface="Arial MT"/>
              </a:rPr>
              <a:t> </a:t>
            </a:r>
            <a:r>
              <a:rPr dirty="0" sz="2400" spc="100">
                <a:latin typeface="Arial MT"/>
                <a:cs typeface="Arial MT"/>
              </a:rPr>
              <a:t>blind</a:t>
            </a:r>
            <a:r>
              <a:rPr dirty="0" sz="2400" spc="490">
                <a:latin typeface="Arial MT"/>
                <a:cs typeface="Arial MT"/>
              </a:rPr>
              <a:t> </a:t>
            </a:r>
            <a:r>
              <a:rPr dirty="0" sz="2400" spc="60">
                <a:latin typeface="Arial MT"/>
                <a:cs typeface="Arial MT"/>
              </a:rPr>
              <a:t>auditions. </a:t>
            </a:r>
            <a:r>
              <a:rPr dirty="0" sz="2400" spc="75">
                <a:latin typeface="Arial MT"/>
                <a:cs typeface="Arial MT"/>
              </a:rPr>
              <a:t>Undeterred,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90">
                <a:latin typeface="Arial MT"/>
                <a:cs typeface="Arial MT"/>
              </a:rPr>
              <a:t>next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110">
                <a:latin typeface="Arial MT"/>
                <a:cs typeface="Arial MT"/>
              </a:rPr>
              <a:t>tried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135">
                <a:latin typeface="Arial MT"/>
                <a:cs typeface="Arial MT"/>
              </a:rPr>
              <a:t>out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135">
                <a:latin typeface="Arial MT"/>
                <a:cs typeface="Arial MT"/>
              </a:rPr>
              <a:t>for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70" i="1">
                <a:latin typeface="Arial"/>
                <a:cs typeface="Arial"/>
              </a:rPr>
              <a:t>Tawag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ng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Tanghalan</a:t>
            </a:r>
            <a:r>
              <a:rPr dirty="0" sz="2400" spc="-25">
                <a:latin typeface="Arial MT"/>
                <a:cs typeface="Arial MT"/>
              </a:rPr>
              <a:t>.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She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passed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and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40">
                <a:latin typeface="Arial MT"/>
                <a:cs typeface="Arial MT"/>
              </a:rPr>
              <a:t>became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 spc="90">
                <a:latin typeface="Arial MT"/>
                <a:cs typeface="Arial MT"/>
              </a:rPr>
              <a:t>competitor,</a:t>
            </a:r>
            <a:r>
              <a:rPr dirty="0" sz="2400" spc="285">
                <a:latin typeface="Arial MT"/>
                <a:cs typeface="Arial MT"/>
              </a:rPr>
              <a:t> </a:t>
            </a:r>
            <a:r>
              <a:rPr dirty="0" sz="2400" spc="145">
                <a:latin typeface="Arial MT"/>
                <a:cs typeface="Arial MT"/>
              </a:rPr>
              <a:t>but</a:t>
            </a:r>
            <a:r>
              <a:rPr dirty="0" sz="2400" spc="2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was</a:t>
            </a:r>
            <a:r>
              <a:rPr dirty="0" sz="2400" spc="285">
                <a:latin typeface="Arial MT"/>
                <a:cs typeface="Arial MT"/>
              </a:rPr>
              <a:t> </a:t>
            </a:r>
            <a:r>
              <a:rPr dirty="0" sz="2400" spc="65">
                <a:latin typeface="Arial MT"/>
                <a:cs typeface="Arial MT"/>
              </a:rPr>
              <a:t>defeated</a:t>
            </a:r>
            <a:r>
              <a:rPr dirty="0" sz="2400" spc="300">
                <a:latin typeface="Arial MT"/>
                <a:cs typeface="Arial MT"/>
              </a:rPr>
              <a:t> </a:t>
            </a:r>
            <a:r>
              <a:rPr dirty="0" sz="2400" spc="65">
                <a:latin typeface="Arial MT"/>
                <a:cs typeface="Arial MT"/>
              </a:rPr>
              <a:t>by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 spc="95">
                <a:latin typeface="Arial MT"/>
                <a:cs typeface="Arial MT"/>
              </a:rPr>
              <a:t>the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 spc="60">
                <a:latin typeface="Arial MT"/>
                <a:cs typeface="Arial MT"/>
              </a:rPr>
              <a:t>reigning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weekly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champion</a:t>
            </a:r>
            <a:r>
              <a:rPr dirty="0" sz="2400" spc="300">
                <a:latin typeface="Arial MT"/>
                <a:cs typeface="Arial MT"/>
              </a:rPr>
              <a:t> </a:t>
            </a:r>
            <a:r>
              <a:rPr dirty="0" sz="2400" spc="114">
                <a:latin typeface="Arial MT"/>
                <a:cs typeface="Arial MT"/>
              </a:rPr>
              <a:t>on</a:t>
            </a:r>
            <a:r>
              <a:rPr dirty="0" sz="2400" spc="310">
                <a:latin typeface="Arial MT"/>
                <a:cs typeface="Arial MT"/>
              </a:rPr>
              <a:t> </a:t>
            </a:r>
            <a:r>
              <a:rPr dirty="0" sz="2400" spc="100">
                <a:latin typeface="Arial MT"/>
                <a:cs typeface="Arial MT"/>
              </a:rPr>
              <a:t>her</a:t>
            </a:r>
            <a:r>
              <a:rPr dirty="0" sz="2400" spc="254">
                <a:latin typeface="Arial MT"/>
                <a:cs typeface="Arial MT"/>
              </a:rPr>
              <a:t> </a:t>
            </a:r>
            <a:r>
              <a:rPr dirty="0" sz="2400" spc="85">
                <a:latin typeface="Arial MT"/>
                <a:cs typeface="Arial MT"/>
              </a:rPr>
              <a:t>first </a:t>
            </a:r>
            <a:r>
              <a:rPr dirty="0" sz="2400" spc="80">
                <a:latin typeface="Arial MT"/>
                <a:cs typeface="Arial MT"/>
              </a:rPr>
              <a:t>try.</a:t>
            </a:r>
            <a:r>
              <a:rPr dirty="0" sz="2400" spc="-10">
                <a:latin typeface="Arial MT"/>
                <a:cs typeface="Arial MT"/>
              </a:rPr>
              <a:t>  </a:t>
            </a:r>
            <a:r>
              <a:rPr dirty="0" sz="2400">
                <a:latin typeface="Arial MT"/>
                <a:cs typeface="Arial MT"/>
              </a:rPr>
              <a:t>Finally,  she  </a:t>
            </a:r>
            <a:r>
              <a:rPr dirty="0" sz="2400" spc="105">
                <a:latin typeface="Arial MT"/>
                <a:cs typeface="Arial MT"/>
              </a:rPr>
              <a:t>went</a:t>
            </a:r>
            <a:r>
              <a:rPr dirty="0" sz="2400" spc="-10">
                <a:latin typeface="Arial MT"/>
                <a:cs typeface="Arial MT"/>
              </a:rPr>
              <a:t>  </a:t>
            </a:r>
            <a:r>
              <a:rPr dirty="0" sz="2400" spc="135">
                <a:latin typeface="Arial MT"/>
                <a:cs typeface="Arial MT"/>
              </a:rPr>
              <a:t>for</a:t>
            </a:r>
            <a:r>
              <a:rPr dirty="0" sz="2400">
                <a:latin typeface="Arial MT"/>
                <a:cs typeface="Arial MT"/>
              </a:rPr>
              <a:t>  </a:t>
            </a:r>
            <a:r>
              <a:rPr dirty="0" sz="2400" spc="70">
                <a:latin typeface="Arial MT"/>
                <a:cs typeface="Arial MT"/>
              </a:rPr>
              <a:t>Idol</a:t>
            </a:r>
            <a:r>
              <a:rPr dirty="0" sz="2400">
                <a:latin typeface="Arial MT"/>
                <a:cs typeface="Arial MT"/>
              </a:rPr>
              <a:t>  Philippines,</a:t>
            </a:r>
            <a:r>
              <a:rPr dirty="0" sz="2400" spc="-5">
                <a:latin typeface="Arial MT"/>
                <a:cs typeface="Arial MT"/>
              </a:rPr>
              <a:t>  </a:t>
            </a:r>
            <a:r>
              <a:rPr dirty="0" sz="2400" spc="75">
                <a:latin typeface="Arial MT"/>
                <a:cs typeface="Arial MT"/>
              </a:rPr>
              <a:t>where</a:t>
            </a:r>
            <a:r>
              <a:rPr dirty="0" sz="2400">
                <a:latin typeface="Arial MT"/>
                <a:cs typeface="Arial MT"/>
              </a:rPr>
              <a:t>  she</a:t>
            </a:r>
            <a:r>
              <a:rPr dirty="0" sz="2400" spc="-5">
                <a:latin typeface="Arial MT"/>
                <a:cs typeface="Arial MT"/>
              </a:rPr>
              <a:t>  </a:t>
            </a:r>
            <a:r>
              <a:rPr dirty="0" sz="2400" spc="65">
                <a:latin typeface="Arial MT"/>
                <a:cs typeface="Arial MT"/>
              </a:rPr>
              <a:t>impressed</a:t>
            </a:r>
            <a:r>
              <a:rPr dirty="0" sz="2400" spc="10">
                <a:latin typeface="Arial MT"/>
                <a:cs typeface="Arial MT"/>
              </a:rPr>
              <a:t>  </a:t>
            </a:r>
            <a:r>
              <a:rPr dirty="0" sz="2400" spc="95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 judges </a:t>
            </a:r>
            <a:r>
              <a:rPr dirty="0" sz="2400" spc="100">
                <a:latin typeface="Arial MT"/>
                <a:cs typeface="Arial MT"/>
              </a:rPr>
              <a:t>during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 spc="100">
                <a:latin typeface="Arial MT"/>
                <a:cs typeface="Arial MT"/>
              </a:rPr>
              <a:t>her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 spc="85">
                <a:latin typeface="Arial MT"/>
                <a:cs typeface="Arial MT"/>
              </a:rPr>
              <a:t>audition.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Here,</a:t>
            </a:r>
            <a:r>
              <a:rPr dirty="0" sz="2400" spc="215">
                <a:latin typeface="Arial MT"/>
                <a:cs typeface="Arial MT"/>
              </a:rPr>
              <a:t> </a:t>
            </a:r>
            <a:r>
              <a:rPr dirty="0" sz="2400" spc="90">
                <a:latin typeface="Arial MT"/>
                <a:cs typeface="Arial MT"/>
              </a:rPr>
              <a:t>at</a:t>
            </a:r>
            <a:r>
              <a:rPr dirty="0" sz="2400" spc="2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last,</a:t>
            </a:r>
            <a:r>
              <a:rPr dirty="0" sz="2400" spc="2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she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 spc="70">
                <a:latin typeface="Arial MT"/>
                <a:cs typeface="Arial MT"/>
              </a:rPr>
              <a:t>tasted</a:t>
            </a:r>
            <a:r>
              <a:rPr dirty="0" sz="2400" spc="195">
                <a:latin typeface="Arial MT"/>
                <a:cs typeface="Arial MT"/>
              </a:rPr>
              <a:t> </a:t>
            </a:r>
            <a:r>
              <a:rPr dirty="0" sz="2400" spc="65">
                <a:latin typeface="Arial MT"/>
                <a:cs typeface="Arial MT"/>
              </a:rPr>
              <a:t>some</a:t>
            </a:r>
            <a:r>
              <a:rPr dirty="0" sz="2400" spc="2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success,</a:t>
            </a:r>
            <a:r>
              <a:rPr dirty="0" sz="2400" spc="1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1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she</a:t>
            </a:r>
            <a:r>
              <a:rPr dirty="0" sz="2400" spc="195">
                <a:latin typeface="Arial MT"/>
                <a:cs typeface="Arial MT"/>
              </a:rPr>
              <a:t> </a:t>
            </a:r>
            <a:r>
              <a:rPr dirty="0" sz="2400" spc="75">
                <a:latin typeface="Arial MT"/>
                <a:cs typeface="Arial MT"/>
              </a:rPr>
              <a:t>finished</a:t>
            </a:r>
            <a:r>
              <a:rPr dirty="0" sz="2400" spc="225">
                <a:latin typeface="Arial MT"/>
                <a:cs typeface="Arial MT"/>
              </a:rPr>
              <a:t> </a:t>
            </a:r>
            <a:r>
              <a:rPr dirty="0" sz="2400" spc="65">
                <a:latin typeface="Arial MT"/>
                <a:cs typeface="Arial MT"/>
              </a:rPr>
              <a:t>in </a:t>
            </a:r>
            <a:r>
              <a:rPr dirty="0" sz="2400" spc="95">
                <a:latin typeface="Arial MT"/>
                <a:cs typeface="Arial MT"/>
              </a:rPr>
              <a:t>the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130">
                <a:latin typeface="Arial MT"/>
                <a:cs typeface="Arial MT"/>
              </a:rPr>
              <a:t>top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130">
                <a:latin typeface="Arial MT"/>
                <a:cs typeface="Arial MT"/>
              </a:rPr>
              <a:t>four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and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received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85">
                <a:latin typeface="Arial MT"/>
                <a:cs typeface="Arial MT"/>
              </a:rPr>
              <a:t>offers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160">
                <a:latin typeface="Arial MT"/>
                <a:cs typeface="Arial MT"/>
              </a:rPr>
              <a:t>from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75">
                <a:latin typeface="Arial MT"/>
                <a:cs typeface="Arial MT"/>
              </a:rPr>
              <a:t>record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labels.</a:t>
            </a:r>
            <a:r>
              <a:rPr dirty="0" sz="2400" spc="45">
                <a:latin typeface="Arial MT"/>
                <a:cs typeface="Arial MT"/>
              </a:rPr>
              <a:t> Indeed,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Rhea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50">
                <a:latin typeface="Arial MT"/>
                <a:cs typeface="Arial MT"/>
              </a:rPr>
              <a:t>living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114">
                <a:latin typeface="Arial MT"/>
                <a:cs typeface="Arial MT"/>
              </a:rPr>
              <a:t>proof </a:t>
            </a:r>
            <a:r>
              <a:rPr dirty="0" sz="2400" spc="120">
                <a:latin typeface="Arial MT"/>
                <a:cs typeface="Arial MT"/>
              </a:rPr>
              <a:t>that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resilience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 spc="80">
                <a:latin typeface="Arial MT"/>
                <a:cs typeface="Arial MT"/>
              </a:rPr>
              <a:t>and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persistence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pay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 spc="70">
                <a:latin typeface="Arial MT"/>
                <a:cs typeface="Arial MT"/>
              </a:rPr>
              <a:t>off.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840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627" y="2535751"/>
            <a:ext cx="10672445" cy="318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31165" marR="5080" indent="-419100">
              <a:lnSpc>
                <a:spcPct val="115100"/>
              </a:lnSpc>
              <a:spcBef>
                <a:spcPts val="10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135">
                <a:latin typeface="Arial MT"/>
                <a:cs typeface="Arial MT"/>
              </a:rPr>
              <a:t>  </a:t>
            </a:r>
            <a:r>
              <a:rPr dirty="0" sz="3000" spc="65">
                <a:latin typeface="Arial MT"/>
                <a:cs typeface="Arial MT"/>
              </a:rPr>
              <a:t>details</a:t>
            </a:r>
            <a:r>
              <a:rPr dirty="0" sz="3000" spc="145">
                <a:latin typeface="Arial MT"/>
                <a:cs typeface="Arial MT"/>
              </a:rPr>
              <a:t>  </a:t>
            </a:r>
            <a:r>
              <a:rPr dirty="0" sz="3000" spc="70">
                <a:latin typeface="Arial MT"/>
                <a:cs typeface="Arial MT"/>
              </a:rPr>
              <a:t>are</a:t>
            </a:r>
            <a:r>
              <a:rPr dirty="0" sz="3000" spc="140">
                <a:latin typeface="Arial MT"/>
                <a:cs typeface="Arial MT"/>
              </a:rPr>
              <a:t>  </a:t>
            </a:r>
            <a:r>
              <a:rPr dirty="0" sz="3000" spc="85">
                <a:latin typeface="Arial MT"/>
                <a:cs typeface="Arial MT"/>
              </a:rPr>
              <a:t>arranged</a:t>
            </a:r>
            <a:r>
              <a:rPr dirty="0" sz="3000" spc="150">
                <a:latin typeface="Arial MT"/>
                <a:cs typeface="Arial MT"/>
              </a:rPr>
              <a:t>  </a:t>
            </a:r>
            <a:r>
              <a:rPr dirty="0" sz="3000" spc="60">
                <a:latin typeface="Arial MT"/>
                <a:cs typeface="Arial MT"/>
              </a:rPr>
              <a:t>according</a:t>
            </a:r>
            <a:r>
              <a:rPr dirty="0" sz="3000" spc="140">
                <a:latin typeface="Arial MT"/>
                <a:cs typeface="Arial MT"/>
              </a:rPr>
              <a:t> 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140">
                <a:latin typeface="Arial MT"/>
                <a:cs typeface="Arial MT"/>
              </a:rPr>
              <a:t>  </a:t>
            </a:r>
            <a:r>
              <a:rPr dirty="0" sz="3000" spc="160">
                <a:latin typeface="Arial MT"/>
                <a:cs typeface="Arial MT"/>
              </a:rPr>
              <a:t>how</a:t>
            </a:r>
            <a:r>
              <a:rPr dirty="0" sz="3000" spc="150">
                <a:latin typeface="Arial MT"/>
                <a:cs typeface="Arial MT"/>
              </a:rPr>
              <a:t>  </a:t>
            </a:r>
            <a:r>
              <a:rPr dirty="0" sz="3000" spc="85">
                <a:latin typeface="Arial MT"/>
                <a:cs typeface="Arial MT"/>
              </a:rPr>
              <a:t>things</a:t>
            </a:r>
            <a:r>
              <a:rPr dirty="0" sz="3000" spc="145">
                <a:latin typeface="Arial MT"/>
                <a:cs typeface="Arial MT"/>
              </a:rPr>
              <a:t>  </a:t>
            </a:r>
            <a:r>
              <a:rPr dirty="0" sz="3000" spc="130">
                <a:latin typeface="Arial MT"/>
                <a:cs typeface="Arial MT"/>
              </a:rPr>
              <a:t>fit </a:t>
            </a:r>
            <a:r>
              <a:rPr dirty="0" sz="3000" spc="110">
                <a:latin typeface="Arial MT"/>
                <a:cs typeface="Arial MT"/>
              </a:rPr>
              <a:t>together</a:t>
            </a:r>
            <a:r>
              <a:rPr dirty="0" sz="3000" spc="3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in</a:t>
            </a:r>
            <a:r>
              <a:rPr dirty="0" sz="3000" spc="3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physical</a:t>
            </a:r>
            <a:r>
              <a:rPr dirty="0" sz="3000" spc="2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space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algn="just" marL="431165" marR="5080" indent="-419100">
              <a:lnSpc>
                <a:spcPct val="114999"/>
              </a:lnSpc>
              <a:spcBef>
                <a:spcPts val="5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100">
                <a:latin typeface="Arial MT"/>
                <a:cs typeface="Arial MT"/>
              </a:rPr>
              <a:t>works</a:t>
            </a:r>
            <a:r>
              <a:rPr dirty="0" sz="3000" spc="95">
                <a:latin typeface="Arial MT"/>
                <a:cs typeface="Arial MT"/>
              </a:rPr>
              <a:t>  </a:t>
            </a:r>
            <a:r>
              <a:rPr dirty="0" sz="3000" spc="90">
                <a:latin typeface="Arial MT"/>
                <a:cs typeface="Arial MT"/>
              </a:rPr>
              <a:t>well</a:t>
            </a:r>
            <a:r>
              <a:rPr dirty="0" sz="3000" spc="90">
                <a:latin typeface="Arial MT"/>
                <a:cs typeface="Arial MT"/>
              </a:rPr>
              <a:t>  </a:t>
            </a:r>
            <a:r>
              <a:rPr dirty="0" sz="3000" spc="120">
                <a:latin typeface="Arial MT"/>
                <a:cs typeface="Arial MT"/>
              </a:rPr>
              <a:t>when</a:t>
            </a:r>
            <a:r>
              <a:rPr dirty="0" sz="3000" spc="85">
                <a:latin typeface="Arial MT"/>
                <a:cs typeface="Arial MT"/>
              </a:rPr>
              <a:t> 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90">
                <a:latin typeface="Arial MT"/>
                <a:cs typeface="Arial MT"/>
              </a:rPr>
              <a:t>  </a:t>
            </a:r>
            <a:r>
              <a:rPr dirty="0" sz="3000" spc="150">
                <a:latin typeface="Arial MT"/>
                <a:cs typeface="Arial MT"/>
              </a:rPr>
              <a:t>writer</a:t>
            </a:r>
            <a:r>
              <a:rPr dirty="0" sz="3000" spc="100">
                <a:latin typeface="Arial MT"/>
                <a:cs typeface="Arial MT"/>
              </a:rPr>
              <a:t>  </a:t>
            </a:r>
            <a:r>
              <a:rPr dirty="0" sz="3000">
                <a:latin typeface="Arial MT"/>
                <a:cs typeface="Arial MT"/>
              </a:rPr>
              <a:t>wishes</a:t>
            </a:r>
            <a:r>
              <a:rPr dirty="0" sz="3000" spc="90">
                <a:latin typeface="Arial MT"/>
                <a:cs typeface="Arial MT"/>
              </a:rPr>
              <a:t>  </a:t>
            </a:r>
            <a:r>
              <a:rPr dirty="0" sz="3000" spc="165">
                <a:latin typeface="Arial MT"/>
                <a:cs typeface="Arial MT"/>
              </a:rPr>
              <a:t>to</a:t>
            </a:r>
            <a:r>
              <a:rPr dirty="0" sz="3000" spc="100">
                <a:latin typeface="Arial MT"/>
                <a:cs typeface="Arial MT"/>
              </a:rPr>
              <a:t>  </a:t>
            </a:r>
            <a:r>
              <a:rPr dirty="0" sz="3000" spc="55">
                <a:latin typeface="Arial MT"/>
                <a:cs typeface="Arial MT"/>
              </a:rPr>
              <a:t>create</a:t>
            </a:r>
            <a:r>
              <a:rPr dirty="0" sz="3000" spc="85">
                <a:latin typeface="Arial MT"/>
                <a:cs typeface="Arial MT"/>
              </a:rPr>
              <a:t> 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90">
                <a:latin typeface="Arial MT"/>
                <a:cs typeface="Arial MT"/>
              </a:rPr>
              <a:t>  </a:t>
            </a:r>
            <a:r>
              <a:rPr dirty="0" sz="3000" spc="110">
                <a:latin typeface="Arial MT"/>
                <a:cs typeface="Arial MT"/>
              </a:rPr>
              <a:t>mental picture</a:t>
            </a:r>
            <a:r>
              <a:rPr dirty="0" sz="3000" spc="90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 spc="90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something</a:t>
            </a:r>
            <a:r>
              <a:rPr dirty="0" sz="3000" spc="90">
                <a:latin typeface="Arial MT"/>
                <a:cs typeface="Arial MT"/>
              </a:rPr>
              <a:t> </a:t>
            </a:r>
            <a:r>
              <a:rPr dirty="0" sz="3000" spc="145">
                <a:latin typeface="Arial MT"/>
                <a:cs typeface="Arial MT"/>
              </a:rPr>
              <a:t>that</a:t>
            </a:r>
            <a:r>
              <a:rPr dirty="0" sz="3000" spc="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has</a:t>
            </a:r>
            <a:r>
              <a:rPr dirty="0" sz="3000" spc="100">
                <a:latin typeface="Arial MT"/>
                <a:cs typeface="Arial MT"/>
              </a:rPr>
              <a:t> </a:t>
            </a:r>
            <a:r>
              <a:rPr dirty="0" sz="3000" spc="75">
                <a:latin typeface="Arial MT"/>
                <a:cs typeface="Arial MT"/>
              </a:rPr>
              <a:t>various </a:t>
            </a:r>
            <a:r>
              <a:rPr dirty="0" sz="3000" spc="100">
                <a:latin typeface="Arial MT"/>
                <a:cs typeface="Arial MT"/>
              </a:rPr>
              <a:t>parts</a:t>
            </a:r>
            <a:r>
              <a:rPr dirty="0" sz="3000" spc="90">
                <a:latin typeface="Arial MT"/>
                <a:cs typeface="Arial MT"/>
              </a:rPr>
              <a:t> </a:t>
            </a:r>
            <a:r>
              <a:rPr dirty="0" sz="3000" spc="75">
                <a:latin typeface="Arial MT"/>
                <a:cs typeface="Arial MT"/>
              </a:rPr>
              <a:t>distinguished </a:t>
            </a:r>
            <a:r>
              <a:rPr dirty="0" sz="3000" spc="90">
                <a:latin typeface="Arial MT"/>
                <a:cs typeface="Arial MT"/>
              </a:rPr>
              <a:t>by</a:t>
            </a:r>
            <a:r>
              <a:rPr dirty="0" sz="3000" spc="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physical</a:t>
            </a:r>
            <a:r>
              <a:rPr dirty="0" sz="3000" spc="95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location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3054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29">
                <a:solidFill>
                  <a:srgbClr val="000000"/>
                </a:solidFill>
              </a:rPr>
              <a:t>Spatial</a:t>
            </a:r>
            <a:r>
              <a:rPr dirty="0" sz="3600" spc="-195">
                <a:solidFill>
                  <a:srgbClr val="000000"/>
                </a:solidFill>
              </a:rPr>
              <a:t> </a:t>
            </a:r>
            <a:r>
              <a:rPr dirty="0" sz="3600" spc="-65">
                <a:solidFill>
                  <a:srgbClr val="000000"/>
                </a:solidFill>
              </a:rPr>
              <a:t>Order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-14287" y="1497202"/>
            <a:ext cx="11952605" cy="5062855"/>
            <a:chOff x="-14287" y="1497202"/>
            <a:chExt cx="11952605" cy="5062855"/>
          </a:xfrm>
        </p:grpSpPr>
        <p:sp>
          <p:nvSpPr>
            <p:cNvPr id="4" name="object 4" descr=""/>
            <p:cNvSpPr/>
            <p:nvPr/>
          </p:nvSpPr>
          <p:spPr>
            <a:xfrm>
              <a:off x="0" y="1497202"/>
              <a:ext cx="0" cy="5062855"/>
            </a:xfrm>
            <a:custGeom>
              <a:avLst/>
              <a:gdLst/>
              <a:ahLst/>
              <a:cxnLst/>
              <a:rect l="l" t="t" r="r" b="b"/>
              <a:pathLst>
                <a:path w="0" h="5062855">
                  <a:moveTo>
                    <a:pt x="0" y="0"/>
                  </a:moveTo>
                  <a:lnTo>
                    <a:pt x="0" y="5062702"/>
                  </a:lnTo>
                </a:path>
              </a:pathLst>
            </a:custGeom>
            <a:ln w="28575">
              <a:solidFill>
                <a:srgbClr val="FFB7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97202"/>
              <a:ext cx="11938635" cy="5062855"/>
            </a:xfrm>
            <a:custGeom>
              <a:avLst/>
              <a:gdLst/>
              <a:ahLst/>
              <a:cxnLst/>
              <a:rect l="l" t="t" r="r" b="b"/>
              <a:pathLst>
                <a:path w="11938635" h="5062855">
                  <a:moveTo>
                    <a:pt x="11938254" y="5050002"/>
                  </a:moveTo>
                  <a:lnTo>
                    <a:pt x="0" y="5050002"/>
                  </a:lnTo>
                  <a:lnTo>
                    <a:pt x="0" y="5062702"/>
                  </a:lnTo>
                  <a:lnTo>
                    <a:pt x="11938254" y="5062702"/>
                  </a:lnTo>
                  <a:lnTo>
                    <a:pt x="11938254" y="5050002"/>
                  </a:lnTo>
                  <a:close/>
                </a:path>
                <a:path w="11938635" h="5062855">
                  <a:moveTo>
                    <a:pt x="1193825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938254" y="12700"/>
                  </a:lnTo>
                  <a:lnTo>
                    <a:pt x="1193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47052" y="1512696"/>
            <a:ext cx="11319510" cy="495744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40000"/>
              </a:lnSpc>
              <a:spcBef>
                <a:spcPts val="115"/>
              </a:spcBef>
            </a:pP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28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construction</a:t>
            </a:r>
            <a:r>
              <a:rPr dirty="0" sz="2100" spc="28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320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our</a:t>
            </a:r>
            <a:r>
              <a:rPr dirty="0" sz="2100" spc="335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new</a:t>
            </a:r>
            <a:r>
              <a:rPr dirty="0" sz="2100" spc="29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computer</a:t>
            </a:r>
            <a:r>
              <a:rPr dirty="0" sz="2100" spc="320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laboratory</a:t>
            </a:r>
            <a:r>
              <a:rPr dirty="0" sz="2100" spc="3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was</a:t>
            </a:r>
            <a:r>
              <a:rPr dirty="0" sz="2100" spc="31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completed</a:t>
            </a:r>
            <a:r>
              <a:rPr dirty="0" sz="2100" spc="2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28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week</a:t>
            </a:r>
            <a:r>
              <a:rPr dirty="0" sz="2100" spc="290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before</a:t>
            </a:r>
            <a:r>
              <a:rPr dirty="0" sz="2100" spc="300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school </a:t>
            </a:r>
            <a:r>
              <a:rPr dirty="0" sz="2100">
                <a:latin typeface="Arial MT"/>
                <a:cs typeface="Arial MT"/>
              </a:rPr>
              <a:t>starts.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lab</a:t>
            </a:r>
            <a:r>
              <a:rPr dirty="0" sz="2100" spc="1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has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 spc="125">
                <a:latin typeface="Arial MT"/>
                <a:cs typeface="Arial MT"/>
              </a:rPr>
              <a:t>two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doors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on</a:t>
            </a:r>
            <a:r>
              <a:rPr dirty="0" sz="2100" spc="135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either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side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that </a:t>
            </a:r>
            <a:r>
              <a:rPr dirty="0" sz="2100" spc="90">
                <a:latin typeface="Arial MT"/>
                <a:cs typeface="Arial MT"/>
              </a:rPr>
              <a:t>open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into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the</a:t>
            </a:r>
            <a:r>
              <a:rPr dirty="0" sz="2100" spc="1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same</a:t>
            </a:r>
            <a:r>
              <a:rPr dirty="0" sz="2100" spc="14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hallway.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Through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the </a:t>
            </a:r>
            <a:r>
              <a:rPr dirty="0" sz="2100" spc="60">
                <a:latin typeface="Arial MT"/>
                <a:cs typeface="Arial MT"/>
              </a:rPr>
              <a:t>left-</a:t>
            </a:r>
            <a:r>
              <a:rPr dirty="0" sz="2100" spc="75">
                <a:latin typeface="Arial MT"/>
                <a:cs typeface="Arial MT"/>
              </a:rPr>
              <a:t>hand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door,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few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feet</a:t>
            </a:r>
            <a:r>
              <a:rPr dirty="0" sz="2100" spc="14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inside</a:t>
            </a:r>
            <a:r>
              <a:rPr dirty="0" sz="2100" spc="14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is</a:t>
            </a:r>
            <a:r>
              <a:rPr dirty="0" sz="2100" spc="16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teacher’s</a:t>
            </a:r>
            <a:r>
              <a:rPr dirty="0" sz="2100" spc="16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desk,</a:t>
            </a:r>
            <a:r>
              <a:rPr dirty="0" sz="2100" spc="16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complete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with</a:t>
            </a:r>
            <a:r>
              <a:rPr dirty="0" sz="2100" spc="13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its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own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computer.</a:t>
            </a:r>
            <a:r>
              <a:rPr dirty="0" sz="2100" spc="160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A </a:t>
            </a:r>
            <a:r>
              <a:rPr dirty="0" sz="2100" spc="75">
                <a:latin typeface="Arial MT"/>
                <a:cs typeface="Arial MT"/>
              </a:rPr>
              <a:t>rolling</a:t>
            </a:r>
            <a:r>
              <a:rPr dirty="0" sz="2100" spc="37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whiteboard</a:t>
            </a:r>
            <a:r>
              <a:rPr dirty="0" sz="2100" spc="34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rests</a:t>
            </a:r>
            <a:r>
              <a:rPr dirty="0" sz="2100" spc="3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against</a:t>
            </a:r>
            <a:r>
              <a:rPr dirty="0" sz="2100" spc="37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36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wall</a:t>
            </a:r>
            <a:r>
              <a:rPr dirty="0" sz="2100" spc="375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behind</a:t>
            </a:r>
            <a:r>
              <a:rPr dirty="0" sz="2100" spc="360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the</a:t>
            </a:r>
            <a:r>
              <a:rPr dirty="0" sz="2100" spc="3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teacher’s</a:t>
            </a:r>
            <a:r>
              <a:rPr dirty="0" sz="2100" spc="3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desk.</a:t>
            </a:r>
            <a:r>
              <a:rPr dirty="0" sz="2100" spc="39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Opposite</a:t>
            </a:r>
            <a:r>
              <a:rPr dirty="0" sz="2100" spc="365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the</a:t>
            </a:r>
            <a:r>
              <a:rPr dirty="0" sz="2100" spc="370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board </a:t>
            </a:r>
            <a:r>
              <a:rPr dirty="0" sz="2100" spc="70">
                <a:latin typeface="Arial MT"/>
                <a:cs typeface="Arial MT"/>
              </a:rPr>
              <a:t>and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70">
                <a:latin typeface="Arial MT"/>
                <a:cs typeface="Arial MT"/>
              </a:rPr>
              <a:t> </a:t>
            </a:r>
            <a:r>
              <a:rPr dirty="0" sz="2100" spc="125">
                <a:latin typeface="Arial MT"/>
                <a:cs typeface="Arial MT"/>
              </a:rPr>
              <a:t>front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teacher’s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desk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are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125">
                <a:latin typeface="Arial MT"/>
                <a:cs typeface="Arial MT"/>
              </a:rPr>
              <a:t>four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long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tables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arranged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7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rows.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On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each</a:t>
            </a:r>
            <a:r>
              <a:rPr dirty="0" sz="2100" spc="7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table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-25">
                <a:latin typeface="Arial MT"/>
                <a:cs typeface="Arial MT"/>
              </a:rPr>
              <a:t>are </a:t>
            </a:r>
            <a:r>
              <a:rPr dirty="0" sz="2100">
                <a:latin typeface="Arial MT"/>
                <a:cs typeface="Arial MT"/>
              </a:rPr>
              <a:t>five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workstations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that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students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may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occupy,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each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with</a:t>
            </a:r>
            <a:r>
              <a:rPr dirty="0" sz="2100" spc="14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its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own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-50">
                <a:latin typeface="Arial MT"/>
                <a:cs typeface="Arial MT"/>
              </a:rPr>
              <a:t>PC.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Behind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1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last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row,</a:t>
            </a:r>
            <a:r>
              <a:rPr dirty="0" sz="2100" spc="17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in </a:t>
            </a:r>
            <a:r>
              <a:rPr dirty="0" sz="2100" spc="125">
                <a:latin typeface="Arial MT"/>
                <a:cs typeface="Arial MT"/>
              </a:rPr>
              <a:t>front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right-</a:t>
            </a:r>
            <a:r>
              <a:rPr dirty="0" sz="2100" spc="75">
                <a:latin typeface="Arial MT"/>
                <a:cs typeface="Arial MT"/>
              </a:rPr>
              <a:t>hand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door,</a:t>
            </a:r>
            <a:r>
              <a:rPr dirty="0" sz="2100" spc="14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is</a:t>
            </a:r>
            <a:r>
              <a:rPr dirty="0" sz="2100" spc="1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cabinet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filled</a:t>
            </a:r>
            <a:r>
              <a:rPr dirty="0" sz="2100" spc="135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with</a:t>
            </a:r>
            <a:r>
              <a:rPr dirty="0" sz="2100" spc="1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supplies</a:t>
            </a:r>
            <a:r>
              <a:rPr dirty="0" sz="2100" spc="14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such</a:t>
            </a:r>
            <a:r>
              <a:rPr dirty="0" sz="2100" spc="1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as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paper,</a:t>
            </a:r>
            <a:r>
              <a:rPr dirty="0" sz="2100" spc="13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lendable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flash </a:t>
            </a:r>
            <a:r>
              <a:rPr dirty="0" sz="2100">
                <a:latin typeface="Arial MT"/>
                <a:cs typeface="Arial MT"/>
              </a:rPr>
              <a:t>drives,</a:t>
            </a:r>
            <a:r>
              <a:rPr dirty="0" sz="2100" spc="5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and</a:t>
            </a:r>
            <a:r>
              <a:rPr dirty="0" sz="2100" spc="4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extra</a:t>
            </a:r>
            <a:r>
              <a:rPr dirty="0" sz="2100" spc="4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mice</a:t>
            </a:r>
            <a:r>
              <a:rPr dirty="0" sz="2100" spc="6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and</a:t>
            </a:r>
            <a:r>
              <a:rPr dirty="0" sz="2100" spc="4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mouse</a:t>
            </a:r>
            <a:r>
              <a:rPr dirty="0" sz="2100" spc="5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pads.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To</a:t>
            </a:r>
            <a:r>
              <a:rPr dirty="0" sz="2100" spc="4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5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right</a:t>
            </a:r>
            <a:r>
              <a:rPr dirty="0" sz="2100" spc="5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6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50">
                <a:latin typeface="Arial MT"/>
                <a:cs typeface="Arial MT"/>
              </a:rPr>
              <a:t> cabinet </a:t>
            </a:r>
            <a:r>
              <a:rPr dirty="0" sz="2100" spc="70">
                <a:latin typeface="Arial MT"/>
                <a:cs typeface="Arial MT"/>
              </a:rPr>
              <a:t>and</a:t>
            </a:r>
            <a:r>
              <a:rPr dirty="0" sz="2100" spc="5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4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5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far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corner</a:t>
            </a:r>
            <a:r>
              <a:rPr dirty="0" sz="2100" spc="5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of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135">
                <a:latin typeface="Arial MT"/>
                <a:cs typeface="Arial MT"/>
              </a:rPr>
              <a:t>room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is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table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with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two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printers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connected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via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internal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network.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Finally,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 </a:t>
            </a:r>
            <a:r>
              <a:rPr dirty="0" sz="2100" spc="110">
                <a:latin typeface="Arial MT"/>
                <a:cs typeface="Arial MT"/>
              </a:rPr>
              <a:t>router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25">
                <a:latin typeface="Arial MT"/>
                <a:cs typeface="Arial MT"/>
              </a:rPr>
              <a:t>is </a:t>
            </a:r>
            <a:r>
              <a:rPr dirty="0" sz="2100" spc="55">
                <a:latin typeface="Arial MT"/>
                <a:cs typeface="Arial MT"/>
              </a:rPr>
              <a:t>attached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wall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just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above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printers,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with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insulated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cables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running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length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the </a:t>
            </a:r>
            <a:r>
              <a:rPr dirty="0" sz="2100">
                <a:latin typeface="Arial MT"/>
                <a:cs typeface="Arial MT"/>
              </a:rPr>
              <a:t>ceiling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connecting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it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printers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and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computers.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840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627" y="2535751"/>
            <a:ext cx="10674350" cy="107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165" marR="5080" indent="-419100">
              <a:lnSpc>
                <a:spcPct val="115100"/>
              </a:lnSpc>
              <a:spcBef>
                <a:spcPts val="10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130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details</a:t>
            </a:r>
            <a:r>
              <a:rPr dirty="0" sz="3000" spc="140">
                <a:latin typeface="Arial MT"/>
                <a:cs typeface="Arial MT"/>
              </a:rPr>
              <a:t> </a:t>
            </a:r>
            <a:r>
              <a:rPr dirty="0" sz="3000" spc="70">
                <a:latin typeface="Arial MT"/>
                <a:cs typeface="Arial MT"/>
              </a:rPr>
              <a:t>are</a:t>
            </a:r>
            <a:r>
              <a:rPr dirty="0" sz="3000" spc="150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arranged</a:t>
            </a:r>
            <a:r>
              <a:rPr dirty="0" sz="3000" spc="140">
                <a:latin typeface="Arial MT"/>
                <a:cs typeface="Arial MT"/>
              </a:rPr>
              <a:t> </a:t>
            </a:r>
            <a:r>
              <a:rPr dirty="0" sz="3000" spc="204">
                <a:latin typeface="Arial MT"/>
                <a:cs typeface="Arial MT"/>
              </a:rPr>
              <a:t>from</a:t>
            </a:r>
            <a:r>
              <a:rPr dirty="0" sz="3000" spc="150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14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least</a:t>
            </a:r>
            <a:r>
              <a:rPr dirty="0" sz="3000" spc="150">
                <a:latin typeface="Arial MT"/>
                <a:cs typeface="Arial MT"/>
              </a:rPr>
              <a:t> </a:t>
            </a:r>
            <a:r>
              <a:rPr dirty="0" sz="3000" spc="170">
                <a:latin typeface="Arial MT"/>
                <a:cs typeface="Arial MT"/>
              </a:rPr>
              <a:t>important</a:t>
            </a:r>
            <a:r>
              <a:rPr dirty="0" sz="3000" spc="145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idea</a:t>
            </a:r>
            <a:r>
              <a:rPr dirty="0" sz="3000" spc="125">
                <a:latin typeface="Arial MT"/>
                <a:cs typeface="Arial MT"/>
              </a:rPr>
              <a:t> </a:t>
            </a:r>
            <a:r>
              <a:rPr dirty="0" sz="3000" spc="170">
                <a:latin typeface="Arial MT"/>
                <a:cs typeface="Arial MT"/>
              </a:rPr>
              <a:t>to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40">
                <a:latin typeface="Arial MT"/>
                <a:cs typeface="Arial MT"/>
              </a:rPr>
              <a:t>most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 spc="160">
                <a:latin typeface="Arial MT"/>
                <a:cs typeface="Arial MT"/>
              </a:rPr>
              <a:t>important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95">
                <a:latin typeface="Arial MT"/>
                <a:cs typeface="Arial MT"/>
              </a:rPr>
              <a:t>one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185">
                <a:latin typeface="Arial MT"/>
                <a:cs typeface="Arial MT"/>
              </a:rPr>
              <a:t>or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vice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versa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4723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4">
                <a:solidFill>
                  <a:srgbClr val="000000"/>
                </a:solidFill>
              </a:rPr>
              <a:t>Order</a:t>
            </a:r>
            <a:r>
              <a:rPr dirty="0" sz="3600" spc="-265">
                <a:solidFill>
                  <a:srgbClr val="000000"/>
                </a:solidFill>
              </a:rPr>
              <a:t> </a:t>
            </a:r>
            <a:r>
              <a:rPr dirty="0" sz="3600" spc="-105">
                <a:solidFill>
                  <a:srgbClr val="000000"/>
                </a:solidFill>
              </a:rPr>
              <a:t>of</a:t>
            </a:r>
            <a:r>
              <a:rPr dirty="0" sz="3600" spc="-260">
                <a:solidFill>
                  <a:srgbClr val="000000"/>
                </a:solidFill>
              </a:rPr>
              <a:t> </a:t>
            </a:r>
            <a:r>
              <a:rPr dirty="0" sz="3600" spc="-155">
                <a:solidFill>
                  <a:srgbClr val="000000"/>
                </a:solidFill>
              </a:rPr>
              <a:t>Importance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-14287" y="1497202"/>
            <a:ext cx="11952605" cy="5067935"/>
            <a:chOff x="-14287" y="1497202"/>
            <a:chExt cx="11952605" cy="5067935"/>
          </a:xfrm>
        </p:grpSpPr>
        <p:sp>
          <p:nvSpPr>
            <p:cNvPr id="4" name="object 4" descr=""/>
            <p:cNvSpPr/>
            <p:nvPr/>
          </p:nvSpPr>
          <p:spPr>
            <a:xfrm>
              <a:off x="0" y="1497202"/>
              <a:ext cx="0" cy="5067935"/>
            </a:xfrm>
            <a:custGeom>
              <a:avLst/>
              <a:gdLst/>
              <a:ahLst/>
              <a:cxnLst/>
              <a:rect l="l" t="t" r="r" b="b"/>
              <a:pathLst>
                <a:path w="0" h="5067934">
                  <a:moveTo>
                    <a:pt x="0" y="0"/>
                  </a:moveTo>
                  <a:lnTo>
                    <a:pt x="0" y="5067592"/>
                  </a:lnTo>
                </a:path>
              </a:pathLst>
            </a:custGeom>
            <a:ln w="28575">
              <a:solidFill>
                <a:srgbClr val="FFB7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97202"/>
              <a:ext cx="11938635" cy="5067935"/>
            </a:xfrm>
            <a:custGeom>
              <a:avLst/>
              <a:gdLst/>
              <a:ahLst/>
              <a:cxnLst/>
              <a:rect l="l" t="t" r="r" b="b"/>
              <a:pathLst>
                <a:path w="11938635" h="5067934">
                  <a:moveTo>
                    <a:pt x="11938254" y="5054892"/>
                  </a:moveTo>
                  <a:lnTo>
                    <a:pt x="0" y="5054892"/>
                  </a:lnTo>
                  <a:lnTo>
                    <a:pt x="0" y="5067592"/>
                  </a:lnTo>
                  <a:lnTo>
                    <a:pt x="11938254" y="5067592"/>
                  </a:lnTo>
                  <a:lnTo>
                    <a:pt x="11938254" y="5054892"/>
                  </a:lnTo>
                  <a:close/>
                </a:path>
                <a:path w="11938635" h="5067934">
                  <a:moveTo>
                    <a:pt x="1193825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938254" y="12700"/>
                  </a:lnTo>
                  <a:lnTo>
                    <a:pt x="1193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47052" y="1494257"/>
            <a:ext cx="11319510" cy="4975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0000"/>
              </a:lnSpc>
              <a:spcBef>
                <a:spcPts val="95"/>
              </a:spcBef>
            </a:pPr>
            <a:r>
              <a:rPr dirty="0" sz="2900">
                <a:latin typeface="Arial MT"/>
                <a:cs typeface="Arial MT"/>
              </a:rPr>
              <a:t>The</a:t>
            </a:r>
            <a:r>
              <a:rPr dirty="0" sz="2900" spc="33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Junior-Senior</a:t>
            </a:r>
            <a:r>
              <a:rPr dirty="0" sz="2900" spc="355">
                <a:latin typeface="Arial MT"/>
                <a:cs typeface="Arial MT"/>
              </a:rPr>
              <a:t> </a:t>
            </a:r>
            <a:r>
              <a:rPr dirty="0" sz="2900" spc="80">
                <a:latin typeface="Arial MT"/>
                <a:cs typeface="Arial MT"/>
              </a:rPr>
              <a:t>Promenade</a:t>
            </a:r>
            <a:r>
              <a:rPr dirty="0" sz="2900" spc="34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is</a:t>
            </a:r>
            <a:r>
              <a:rPr dirty="0" sz="2900" spc="355">
                <a:latin typeface="Arial MT"/>
                <a:cs typeface="Arial MT"/>
              </a:rPr>
              <a:t> </a:t>
            </a:r>
            <a:r>
              <a:rPr dirty="0" sz="2900" spc="95">
                <a:latin typeface="Arial MT"/>
                <a:cs typeface="Arial MT"/>
              </a:rPr>
              <a:t>just</a:t>
            </a:r>
            <a:r>
              <a:rPr dirty="0" sz="2900" spc="345">
                <a:latin typeface="Arial MT"/>
                <a:cs typeface="Arial MT"/>
              </a:rPr>
              <a:t> </a:t>
            </a:r>
            <a:r>
              <a:rPr dirty="0" sz="2900" spc="165">
                <a:latin typeface="Arial MT"/>
                <a:cs typeface="Arial MT"/>
              </a:rPr>
              <a:t>two</a:t>
            </a:r>
            <a:r>
              <a:rPr dirty="0" sz="2900" spc="34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weeks</a:t>
            </a:r>
            <a:r>
              <a:rPr dirty="0" sz="2900" spc="35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away,</a:t>
            </a:r>
            <a:r>
              <a:rPr dirty="0" sz="2900" spc="350">
                <a:latin typeface="Arial MT"/>
                <a:cs typeface="Arial MT"/>
              </a:rPr>
              <a:t> </a:t>
            </a:r>
            <a:r>
              <a:rPr dirty="0" sz="2900" spc="100">
                <a:latin typeface="Arial MT"/>
                <a:cs typeface="Arial MT"/>
              </a:rPr>
              <a:t>and</a:t>
            </a:r>
            <a:r>
              <a:rPr dirty="0" sz="2900" spc="360">
                <a:latin typeface="Arial MT"/>
                <a:cs typeface="Arial MT"/>
              </a:rPr>
              <a:t> </a:t>
            </a:r>
            <a:r>
              <a:rPr dirty="0" sz="2900" spc="100">
                <a:latin typeface="Arial MT"/>
                <a:cs typeface="Arial MT"/>
              </a:rPr>
              <a:t>there </a:t>
            </a:r>
            <a:r>
              <a:rPr dirty="0" sz="2900" spc="65">
                <a:latin typeface="Arial MT"/>
                <a:cs typeface="Arial MT"/>
              </a:rPr>
              <a:t>are</a:t>
            </a:r>
            <a:r>
              <a:rPr dirty="0" sz="2900" spc="270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still</a:t>
            </a:r>
            <a:r>
              <a:rPr dirty="0" sz="2900" spc="290">
                <a:latin typeface="Arial MT"/>
                <a:cs typeface="Arial MT"/>
              </a:rPr>
              <a:t> </a:t>
            </a:r>
            <a:r>
              <a:rPr dirty="0" sz="2900" spc="105">
                <a:latin typeface="Arial MT"/>
                <a:cs typeface="Arial MT"/>
              </a:rPr>
              <a:t>many</a:t>
            </a:r>
            <a:r>
              <a:rPr dirty="0" sz="2900" spc="254">
                <a:latin typeface="Arial MT"/>
                <a:cs typeface="Arial MT"/>
              </a:rPr>
              <a:t> </a:t>
            </a:r>
            <a:r>
              <a:rPr dirty="0" sz="2900" spc="100">
                <a:latin typeface="Arial MT"/>
                <a:cs typeface="Arial MT"/>
              </a:rPr>
              <a:t>preparations</a:t>
            </a:r>
            <a:r>
              <a:rPr dirty="0" sz="2900" spc="260">
                <a:latin typeface="Arial MT"/>
                <a:cs typeface="Arial MT"/>
              </a:rPr>
              <a:t> </a:t>
            </a:r>
            <a:r>
              <a:rPr dirty="0" sz="2900" spc="165">
                <a:latin typeface="Arial MT"/>
                <a:cs typeface="Arial MT"/>
              </a:rPr>
              <a:t>to</a:t>
            </a:r>
            <a:r>
              <a:rPr dirty="0" sz="2900" spc="285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finish.</a:t>
            </a:r>
            <a:r>
              <a:rPr dirty="0" sz="2900" spc="26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First,</a:t>
            </a:r>
            <a:r>
              <a:rPr dirty="0" sz="2900" spc="265">
                <a:latin typeface="Arial MT"/>
                <a:cs typeface="Arial MT"/>
              </a:rPr>
              <a:t> </a:t>
            </a:r>
            <a:r>
              <a:rPr dirty="0" sz="2900" spc="160">
                <a:latin typeface="Arial MT"/>
                <a:cs typeface="Arial MT"/>
              </a:rPr>
              <a:t>our</a:t>
            </a:r>
            <a:r>
              <a:rPr dirty="0" sz="2900" spc="285">
                <a:latin typeface="Arial MT"/>
                <a:cs typeface="Arial MT"/>
              </a:rPr>
              <a:t> </a:t>
            </a:r>
            <a:r>
              <a:rPr dirty="0" sz="2900" spc="120">
                <a:latin typeface="Arial MT"/>
                <a:cs typeface="Arial MT"/>
              </a:rPr>
              <a:t>committee</a:t>
            </a:r>
            <a:r>
              <a:rPr dirty="0" sz="2900" spc="28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has</a:t>
            </a:r>
            <a:r>
              <a:rPr dirty="0" sz="2900" spc="270">
                <a:latin typeface="Arial MT"/>
                <a:cs typeface="Arial MT"/>
              </a:rPr>
              <a:t> </a:t>
            </a:r>
            <a:r>
              <a:rPr dirty="0" sz="2900" spc="150">
                <a:latin typeface="Arial MT"/>
                <a:cs typeface="Arial MT"/>
              </a:rPr>
              <a:t>to </a:t>
            </a:r>
            <a:r>
              <a:rPr dirty="0" sz="2900" spc="90">
                <a:latin typeface="Arial MT"/>
                <a:cs typeface="Arial MT"/>
              </a:rPr>
              <a:t>double-</a:t>
            </a:r>
            <a:r>
              <a:rPr dirty="0" sz="2900">
                <a:latin typeface="Arial MT"/>
                <a:cs typeface="Arial MT"/>
              </a:rPr>
              <a:t>check</a:t>
            </a:r>
            <a:r>
              <a:rPr dirty="0" sz="2900" spc="195">
                <a:latin typeface="Arial MT"/>
                <a:cs typeface="Arial MT"/>
              </a:rPr>
              <a:t> </a:t>
            </a:r>
            <a:r>
              <a:rPr dirty="0" sz="2900" spc="114">
                <a:latin typeface="Arial MT"/>
                <a:cs typeface="Arial MT"/>
              </a:rPr>
              <a:t>the</a:t>
            </a:r>
            <a:r>
              <a:rPr dirty="0" sz="2900" spc="204">
                <a:latin typeface="Arial MT"/>
                <a:cs typeface="Arial MT"/>
              </a:rPr>
              <a:t> </a:t>
            </a:r>
            <a:r>
              <a:rPr dirty="0" sz="2900" spc="55">
                <a:latin typeface="Arial MT"/>
                <a:cs typeface="Arial MT"/>
              </a:rPr>
              <a:t>venue</a:t>
            </a:r>
            <a:r>
              <a:rPr dirty="0" sz="2900" spc="200">
                <a:latin typeface="Arial MT"/>
                <a:cs typeface="Arial MT"/>
              </a:rPr>
              <a:t> </a:t>
            </a:r>
            <a:r>
              <a:rPr dirty="0" sz="2900" spc="165">
                <a:latin typeface="Arial MT"/>
                <a:cs typeface="Arial MT"/>
              </a:rPr>
              <a:t>to</a:t>
            </a:r>
            <a:r>
              <a:rPr dirty="0" sz="2900" spc="200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verify</a:t>
            </a:r>
            <a:r>
              <a:rPr dirty="0" sz="2900" spc="204">
                <a:latin typeface="Arial MT"/>
                <a:cs typeface="Arial MT"/>
              </a:rPr>
              <a:t> </a:t>
            </a:r>
            <a:r>
              <a:rPr dirty="0" sz="2900" spc="160">
                <a:latin typeface="Arial MT"/>
                <a:cs typeface="Arial MT"/>
              </a:rPr>
              <a:t>our</a:t>
            </a:r>
            <a:r>
              <a:rPr dirty="0" sz="2900" spc="215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reservation.</a:t>
            </a:r>
            <a:r>
              <a:rPr dirty="0" sz="2900" spc="20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Then,</a:t>
            </a:r>
            <a:r>
              <a:rPr dirty="0" sz="2900" spc="190">
                <a:latin typeface="Arial MT"/>
                <a:cs typeface="Arial MT"/>
              </a:rPr>
              <a:t> </a:t>
            </a:r>
            <a:r>
              <a:rPr dirty="0" sz="2900" spc="60">
                <a:latin typeface="Arial MT"/>
                <a:cs typeface="Arial MT"/>
              </a:rPr>
              <a:t>we</a:t>
            </a:r>
            <a:r>
              <a:rPr dirty="0" sz="2900" spc="200">
                <a:latin typeface="Arial MT"/>
                <a:cs typeface="Arial MT"/>
              </a:rPr>
              <a:t> </a:t>
            </a:r>
            <a:r>
              <a:rPr dirty="0" sz="2900" spc="114">
                <a:latin typeface="Arial MT"/>
                <a:cs typeface="Arial MT"/>
              </a:rPr>
              <a:t>must </a:t>
            </a:r>
            <a:r>
              <a:rPr dirty="0" sz="2900" spc="75">
                <a:latin typeface="Arial MT"/>
                <a:cs typeface="Arial MT"/>
              </a:rPr>
              <a:t>contact</a:t>
            </a:r>
            <a:r>
              <a:rPr dirty="0" sz="2900" spc="240">
                <a:latin typeface="Arial MT"/>
                <a:cs typeface="Arial MT"/>
              </a:rPr>
              <a:t> </a:t>
            </a:r>
            <a:r>
              <a:rPr dirty="0" sz="2900" spc="130">
                <a:latin typeface="Arial MT"/>
                <a:cs typeface="Arial MT"/>
              </a:rPr>
              <a:t>the</a:t>
            </a:r>
            <a:r>
              <a:rPr dirty="0" sz="2900" spc="210">
                <a:latin typeface="Arial MT"/>
                <a:cs typeface="Arial MT"/>
              </a:rPr>
              <a:t> </a:t>
            </a:r>
            <a:r>
              <a:rPr dirty="0" sz="2900" spc="60">
                <a:latin typeface="Arial MT"/>
                <a:cs typeface="Arial MT"/>
              </a:rPr>
              <a:t>caterers</a:t>
            </a:r>
            <a:r>
              <a:rPr dirty="0" sz="2900" spc="240">
                <a:latin typeface="Arial MT"/>
                <a:cs typeface="Arial MT"/>
              </a:rPr>
              <a:t> </a:t>
            </a:r>
            <a:r>
              <a:rPr dirty="0" sz="2900" spc="175">
                <a:latin typeface="Arial MT"/>
                <a:cs typeface="Arial MT"/>
              </a:rPr>
              <a:t>to</a:t>
            </a:r>
            <a:r>
              <a:rPr dirty="0" sz="2900" spc="250">
                <a:latin typeface="Arial MT"/>
                <a:cs typeface="Arial MT"/>
              </a:rPr>
              <a:t> </a:t>
            </a:r>
            <a:r>
              <a:rPr dirty="0" sz="2900" spc="135">
                <a:latin typeface="Arial MT"/>
                <a:cs typeface="Arial MT"/>
              </a:rPr>
              <a:t>confirm</a:t>
            </a:r>
            <a:r>
              <a:rPr dirty="0" sz="2900" spc="240">
                <a:latin typeface="Arial MT"/>
                <a:cs typeface="Arial MT"/>
              </a:rPr>
              <a:t> </a:t>
            </a:r>
            <a:r>
              <a:rPr dirty="0" sz="2900" spc="170">
                <a:latin typeface="Arial MT"/>
                <a:cs typeface="Arial MT"/>
              </a:rPr>
              <a:t>our</a:t>
            </a:r>
            <a:r>
              <a:rPr dirty="0" sz="2900" spc="235">
                <a:latin typeface="Arial MT"/>
                <a:cs typeface="Arial MT"/>
              </a:rPr>
              <a:t> </a:t>
            </a:r>
            <a:r>
              <a:rPr dirty="0" sz="2900" spc="105">
                <a:latin typeface="Arial MT"/>
                <a:cs typeface="Arial MT"/>
              </a:rPr>
              <a:t>orders</a:t>
            </a:r>
            <a:r>
              <a:rPr dirty="0" sz="2900" spc="240">
                <a:latin typeface="Arial MT"/>
                <a:cs typeface="Arial MT"/>
              </a:rPr>
              <a:t> </a:t>
            </a:r>
            <a:r>
              <a:rPr dirty="0" sz="2900" spc="95">
                <a:latin typeface="Arial MT"/>
                <a:cs typeface="Arial MT"/>
              </a:rPr>
              <a:t>and</a:t>
            </a:r>
            <a:r>
              <a:rPr dirty="0" sz="2900" spc="245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ensure</a:t>
            </a:r>
            <a:r>
              <a:rPr dirty="0" sz="2900" spc="235">
                <a:latin typeface="Arial MT"/>
                <a:cs typeface="Arial MT"/>
              </a:rPr>
              <a:t> </a:t>
            </a:r>
            <a:r>
              <a:rPr dirty="0" sz="2900" spc="110">
                <a:latin typeface="Arial MT"/>
                <a:cs typeface="Arial MT"/>
              </a:rPr>
              <a:t>there</a:t>
            </a:r>
            <a:r>
              <a:rPr dirty="0" sz="2900" spc="235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will </a:t>
            </a:r>
            <a:r>
              <a:rPr dirty="0" sz="2900" spc="80">
                <a:latin typeface="Arial MT"/>
                <a:cs typeface="Arial MT"/>
              </a:rPr>
              <a:t>be</a:t>
            </a:r>
            <a:r>
              <a:rPr dirty="0" sz="2900" spc="-200">
                <a:latin typeface="Arial MT"/>
                <a:cs typeface="Arial MT"/>
              </a:rPr>
              <a:t> </a:t>
            </a:r>
            <a:r>
              <a:rPr dirty="0" sz="2900" spc="90">
                <a:latin typeface="Arial MT"/>
                <a:cs typeface="Arial MT"/>
              </a:rPr>
              <a:t>enough</a:t>
            </a:r>
            <a:r>
              <a:rPr dirty="0" sz="2900" spc="-65">
                <a:latin typeface="Arial MT"/>
                <a:cs typeface="Arial MT"/>
              </a:rPr>
              <a:t> </a:t>
            </a:r>
            <a:r>
              <a:rPr dirty="0" sz="2900" spc="155">
                <a:latin typeface="Arial MT"/>
                <a:cs typeface="Arial MT"/>
              </a:rPr>
              <a:t>food</a:t>
            </a:r>
            <a:r>
              <a:rPr dirty="0" sz="2900" spc="10">
                <a:latin typeface="Arial MT"/>
                <a:cs typeface="Arial MT"/>
              </a:rPr>
              <a:t> </a:t>
            </a:r>
            <a:r>
              <a:rPr dirty="0" sz="2900" spc="175">
                <a:latin typeface="Arial MT"/>
                <a:cs typeface="Arial MT"/>
              </a:rPr>
              <a:t>for</a:t>
            </a:r>
            <a:r>
              <a:rPr dirty="0" sz="2900" spc="15">
                <a:latin typeface="Arial MT"/>
                <a:cs typeface="Arial MT"/>
              </a:rPr>
              <a:t> </a:t>
            </a:r>
            <a:r>
              <a:rPr dirty="0" sz="2900" spc="50">
                <a:latin typeface="Arial MT"/>
                <a:cs typeface="Arial MT"/>
              </a:rPr>
              <a:t>all</a:t>
            </a:r>
            <a:r>
              <a:rPr dirty="0" sz="2900" spc="15">
                <a:latin typeface="Arial MT"/>
                <a:cs typeface="Arial MT"/>
              </a:rPr>
              <a:t> </a:t>
            </a:r>
            <a:r>
              <a:rPr dirty="0" sz="2900" spc="60">
                <a:latin typeface="Arial MT"/>
                <a:cs typeface="Arial MT"/>
              </a:rPr>
              <a:t>attendees.</a:t>
            </a:r>
            <a:r>
              <a:rPr dirty="0" sz="2900" spc="25">
                <a:latin typeface="Arial MT"/>
                <a:cs typeface="Arial MT"/>
              </a:rPr>
              <a:t> </a:t>
            </a:r>
            <a:r>
              <a:rPr dirty="0" sz="2900" spc="50">
                <a:latin typeface="Arial MT"/>
                <a:cs typeface="Arial MT"/>
              </a:rPr>
              <a:t>Next,</a:t>
            </a:r>
            <a:r>
              <a:rPr dirty="0" sz="2900" spc="20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we</a:t>
            </a:r>
            <a:r>
              <a:rPr dirty="0" sz="2900">
                <a:latin typeface="Arial MT"/>
                <a:cs typeface="Arial MT"/>
              </a:rPr>
              <a:t> have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175">
                <a:latin typeface="Arial MT"/>
                <a:cs typeface="Arial MT"/>
              </a:rPr>
              <a:t>to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114">
                <a:latin typeface="Arial MT"/>
                <a:cs typeface="Arial MT"/>
              </a:rPr>
              <a:t>hire</a:t>
            </a:r>
            <a:r>
              <a:rPr dirty="0" sz="2900" spc="1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a </a:t>
            </a:r>
            <a:r>
              <a:rPr dirty="0" sz="2900" spc="-495">
                <a:latin typeface="Arial MT"/>
                <a:cs typeface="Arial MT"/>
              </a:rPr>
              <a:t>DJ</a:t>
            </a:r>
            <a:r>
              <a:rPr dirty="0" sz="2900" spc="295">
                <a:latin typeface="Arial MT"/>
                <a:cs typeface="Arial MT"/>
              </a:rPr>
              <a:t> </a:t>
            </a:r>
            <a:r>
              <a:rPr dirty="0" sz="2900" spc="100">
                <a:latin typeface="Arial MT"/>
                <a:cs typeface="Arial MT"/>
              </a:rPr>
              <a:t>and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50">
                <a:latin typeface="Arial MT"/>
                <a:cs typeface="Arial MT"/>
              </a:rPr>
              <a:t>a </a:t>
            </a:r>
            <a:r>
              <a:rPr dirty="0" sz="2900" spc="110">
                <a:latin typeface="Arial MT"/>
                <a:cs typeface="Arial MT"/>
              </a:rPr>
              <a:t>sound</a:t>
            </a:r>
            <a:r>
              <a:rPr dirty="0" sz="2900" spc="30">
                <a:latin typeface="Arial MT"/>
                <a:cs typeface="Arial MT"/>
              </a:rPr>
              <a:t>  </a:t>
            </a:r>
            <a:r>
              <a:rPr dirty="0" sz="2900" spc="65">
                <a:latin typeface="Arial MT"/>
                <a:cs typeface="Arial MT"/>
              </a:rPr>
              <a:t>engineer</a:t>
            </a:r>
            <a:r>
              <a:rPr dirty="0" sz="2900" spc="40">
                <a:latin typeface="Arial MT"/>
                <a:cs typeface="Arial MT"/>
              </a:rPr>
              <a:t>  </a:t>
            </a:r>
            <a:r>
              <a:rPr dirty="0" sz="2900" spc="175">
                <a:latin typeface="Arial MT"/>
                <a:cs typeface="Arial MT"/>
              </a:rPr>
              <a:t>to</a:t>
            </a:r>
            <a:r>
              <a:rPr dirty="0" sz="2900" spc="35">
                <a:latin typeface="Arial MT"/>
                <a:cs typeface="Arial MT"/>
              </a:rPr>
              <a:t>  </a:t>
            </a:r>
            <a:r>
              <a:rPr dirty="0" sz="2900" spc="105">
                <a:latin typeface="Arial MT"/>
                <a:cs typeface="Arial MT"/>
              </a:rPr>
              <a:t>provide</a:t>
            </a:r>
            <a:r>
              <a:rPr dirty="0" sz="2900" spc="40">
                <a:latin typeface="Arial MT"/>
                <a:cs typeface="Arial MT"/>
              </a:rPr>
              <a:t>  </a:t>
            </a:r>
            <a:r>
              <a:rPr dirty="0" sz="2900" spc="70">
                <a:latin typeface="Arial MT"/>
                <a:cs typeface="Arial MT"/>
              </a:rPr>
              <a:t>music</a:t>
            </a:r>
            <a:r>
              <a:rPr dirty="0" sz="2900" spc="35">
                <a:latin typeface="Arial MT"/>
                <a:cs typeface="Arial MT"/>
              </a:rPr>
              <a:t>  </a:t>
            </a:r>
            <a:r>
              <a:rPr dirty="0" sz="2900" spc="175">
                <a:latin typeface="Arial MT"/>
                <a:cs typeface="Arial MT"/>
              </a:rPr>
              <a:t>for</a:t>
            </a:r>
            <a:r>
              <a:rPr dirty="0" sz="2900" spc="30">
                <a:latin typeface="Arial MT"/>
                <a:cs typeface="Arial MT"/>
              </a:rPr>
              <a:t>  </a:t>
            </a:r>
            <a:r>
              <a:rPr dirty="0" sz="2900" spc="120">
                <a:latin typeface="Arial MT"/>
                <a:cs typeface="Arial MT"/>
              </a:rPr>
              <a:t>the</a:t>
            </a:r>
            <a:r>
              <a:rPr dirty="0" sz="2900" spc="40">
                <a:latin typeface="Arial MT"/>
                <a:cs typeface="Arial MT"/>
              </a:rPr>
              <a:t>  </a:t>
            </a:r>
            <a:r>
              <a:rPr dirty="0" sz="2900" spc="80">
                <a:latin typeface="Arial MT"/>
                <a:cs typeface="Arial MT"/>
              </a:rPr>
              <a:t>entrance</a:t>
            </a:r>
            <a:r>
              <a:rPr dirty="0" sz="2900" spc="40">
                <a:latin typeface="Arial MT"/>
                <a:cs typeface="Arial MT"/>
              </a:rPr>
              <a:t>  </a:t>
            </a:r>
            <a:r>
              <a:rPr dirty="0" sz="2900">
                <a:latin typeface="Arial MT"/>
                <a:cs typeface="Arial MT"/>
              </a:rPr>
              <a:t>show,</a:t>
            </a:r>
            <a:r>
              <a:rPr dirty="0" sz="2900" spc="35">
                <a:latin typeface="Arial MT"/>
                <a:cs typeface="Arial MT"/>
              </a:rPr>
              <a:t>  </a:t>
            </a:r>
            <a:r>
              <a:rPr dirty="0" sz="2900" spc="95">
                <a:latin typeface="Arial MT"/>
                <a:cs typeface="Arial MT"/>
              </a:rPr>
              <a:t>the </a:t>
            </a:r>
            <a:r>
              <a:rPr dirty="0" sz="2900" spc="80">
                <a:latin typeface="Arial MT"/>
                <a:cs typeface="Arial MT"/>
              </a:rPr>
              <a:t>cotillion,</a:t>
            </a:r>
            <a:r>
              <a:rPr dirty="0" sz="2900" spc="130">
                <a:latin typeface="Arial MT"/>
                <a:cs typeface="Arial MT"/>
              </a:rPr>
              <a:t> </a:t>
            </a:r>
            <a:r>
              <a:rPr dirty="0" sz="2900" spc="100">
                <a:latin typeface="Arial MT"/>
                <a:cs typeface="Arial MT"/>
              </a:rPr>
              <a:t>and</a:t>
            </a:r>
            <a:r>
              <a:rPr dirty="0" sz="2900" spc="110">
                <a:latin typeface="Arial MT"/>
                <a:cs typeface="Arial MT"/>
              </a:rPr>
              <a:t> </a:t>
            </a:r>
            <a:r>
              <a:rPr dirty="0" sz="2900" spc="114">
                <a:latin typeface="Arial MT"/>
                <a:cs typeface="Arial MT"/>
              </a:rPr>
              <a:t>the</a:t>
            </a:r>
            <a:r>
              <a:rPr dirty="0" sz="2900" spc="130">
                <a:latin typeface="Arial MT"/>
                <a:cs typeface="Arial MT"/>
              </a:rPr>
              <a:t> </a:t>
            </a:r>
            <a:r>
              <a:rPr dirty="0" sz="2900" spc="110">
                <a:latin typeface="Arial MT"/>
                <a:cs typeface="Arial MT"/>
              </a:rPr>
              <a:t>open</a:t>
            </a:r>
            <a:r>
              <a:rPr dirty="0" sz="2900" spc="105">
                <a:latin typeface="Arial MT"/>
                <a:cs typeface="Arial MT"/>
              </a:rPr>
              <a:t> </a:t>
            </a:r>
            <a:r>
              <a:rPr dirty="0" sz="2900" spc="90">
                <a:latin typeface="Arial MT"/>
                <a:cs typeface="Arial MT"/>
              </a:rPr>
              <a:t>party.</a:t>
            </a:r>
            <a:r>
              <a:rPr dirty="0" sz="2900" spc="12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Lastly,</a:t>
            </a:r>
            <a:r>
              <a:rPr dirty="0" sz="2900" spc="105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we</a:t>
            </a:r>
            <a:r>
              <a:rPr dirty="0" sz="2900" spc="130">
                <a:latin typeface="Arial MT"/>
                <a:cs typeface="Arial MT"/>
              </a:rPr>
              <a:t> </a:t>
            </a:r>
            <a:r>
              <a:rPr dirty="0" sz="2900" spc="140">
                <a:latin typeface="Arial MT"/>
                <a:cs typeface="Arial MT"/>
              </a:rPr>
              <a:t>must</a:t>
            </a:r>
            <a:r>
              <a:rPr dirty="0" sz="2900" spc="12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check</a:t>
            </a:r>
            <a:r>
              <a:rPr dirty="0" sz="2900" spc="114">
                <a:latin typeface="Arial MT"/>
                <a:cs typeface="Arial MT"/>
              </a:rPr>
              <a:t> </a:t>
            </a:r>
            <a:r>
              <a:rPr dirty="0" sz="2900" spc="145">
                <a:latin typeface="Arial MT"/>
                <a:cs typeface="Arial MT"/>
              </a:rPr>
              <a:t>on</a:t>
            </a:r>
            <a:r>
              <a:rPr dirty="0" sz="2900" spc="11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each</a:t>
            </a:r>
            <a:r>
              <a:rPr dirty="0" sz="2900" spc="114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class </a:t>
            </a:r>
            <a:r>
              <a:rPr dirty="0" sz="2900" spc="175">
                <a:latin typeface="Arial MT"/>
                <a:cs typeface="Arial MT"/>
              </a:rPr>
              <a:t>to</a:t>
            </a:r>
            <a:r>
              <a:rPr dirty="0" sz="2900">
                <a:latin typeface="Arial MT"/>
                <a:cs typeface="Arial MT"/>
              </a:rPr>
              <a:t> see</a:t>
            </a:r>
            <a:r>
              <a:rPr dirty="0" sz="2900" spc="30">
                <a:latin typeface="Arial MT"/>
                <a:cs typeface="Arial MT"/>
              </a:rPr>
              <a:t> </a:t>
            </a:r>
            <a:r>
              <a:rPr dirty="0" sz="2900" spc="140">
                <a:latin typeface="Arial MT"/>
                <a:cs typeface="Arial MT"/>
              </a:rPr>
              <a:t>how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135">
                <a:latin typeface="Arial MT"/>
                <a:cs typeface="Arial MT"/>
              </a:rPr>
              <a:t>their</a:t>
            </a:r>
            <a:r>
              <a:rPr dirty="0" sz="2900" spc="15">
                <a:latin typeface="Arial MT"/>
                <a:cs typeface="Arial MT"/>
              </a:rPr>
              <a:t> </a:t>
            </a:r>
            <a:r>
              <a:rPr dirty="0" sz="2900" spc="100">
                <a:latin typeface="Arial MT"/>
                <a:cs typeface="Arial MT"/>
              </a:rPr>
              <a:t>cotillion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rehearsals</a:t>
            </a:r>
            <a:r>
              <a:rPr dirty="0" sz="2900" spc="15">
                <a:latin typeface="Arial MT"/>
                <a:cs typeface="Arial MT"/>
              </a:rPr>
              <a:t> </a:t>
            </a:r>
            <a:r>
              <a:rPr dirty="0" sz="2900" spc="65">
                <a:latin typeface="Arial MT"/>
                <a:cs typeface="Arial MT"/>
              </a:rPr>
              <a:t>are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going.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840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627" y="3062350"/>
            <a:ext cx="10673080" cy="3181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31165" marR="7620" indent="-419100">
              <a:lnSpc>
                <a:spcPct val="115100"/>
              </a:lnSpc>
              <a:spcBef>
                <a:spcPts val="95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409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details</a:t>
            </a:r>
            <a:r>
              <a:rPr dirty="0" sz="3000" spc="425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are</a:t>
            </a:r>
            <a:r>
              <a:rPr dirty="0" sz="3000" spc="415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arranged</a:t>
            </a:r>
            <a:r>
              <a:rPr dirty="0" sz="3000" spc="415">
                <a:latin typeface="Arial MT"/>
                <a:cs typeface="Arial MT"/>
              </a:rPr>
              <a:t> </a:t>
            </a:r>
            <a:r>
              <a:rPr dirty="0" sz="3000" spc="70">
                <a:latin typeface="Arial MT"/>
                <a:cs typeface="Arial MT"/>
              </a:rPr>
              <a:t>according</a:t>
            </a:r>
            <a:r>
              <a:rPr dirty="0" sz="3000" spc="415">
                <a:latin typeface="Arial MT"/>
                <a:cs typeface="Arial MT"/>
              </a:rPr>
              <a:t>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425">
                <a:latin typeface="Arial MT"/>
                <a:cs typeface="Arial MT"/>
              </a:rPr>
              <a:t> </a:t>
            </a:r>
            <a:r>
              <a:rPr dirty="0" sz="3000" spc="145">
                <a:latin typeface="Arial MT"/>
                <a:cs typeface="Arial MT"/>
              </a:rPr>
              <a:t>how</a:t>
            </a:r>
            <a:r>
              <a:rPr dirty="0" sz="3000" spc="425">
                <a:latin typeface="Arial MT"/>
                <a:cs typeface="Arial MT"/>
              </a:rPr>
              <a:t> </a:t>
            </a:r>
            <a:r>
              <a:rPr dirty="0" sz="3000" spc="170">
                <a:latin typeface="Arial MT"/>
                <a:cs typeface="Arial MT"/>
              </a:rPr>
              <a:t>two</a:t>
            </a:r>
            <a:r>
              <a:rPr dirty="0" sz="3000" spc="440">
                <a:latin typeface="Arial MT"/>
                <a:cs typeface="Arial MT"/>
              </a:rPr>
              <a:t> </a:t>
            </a:r>
            <a:r>
              <a:rPr dirty="0" sz="3000" spc="185">
                <a:latin typeface="Arial MT"/>
                <a:cs typeface="Arial MT"/>
              </a:rPr>
              <a:t>or</a:t>
            </a:r>
            <a:r>
              <a:rPr dirty="0" sz="3000" spc="390">
                <a:latin typeface="Arial MT"/>
                <a:cs typeface="Arial MT"/>
              </a:rPr>
              <a:t> </a:t>
            </a:r>
            <a:r>
              <a:rPr dirty="0" sz="3000" spc="140">
                <a:latin typeface="Arial MT"/>
                <a:cs typeface="Arial MT"/>
              </a:rPr>
              <a:t>more </a:t>
            </a:r>
            <a:r>
              <a:rPr dirty="0" sz="3000" spc="85">
                <a:latin typeface="Arial MT"/>
                <a:cs typeface="Arial MT"/>
              </a:rPr>
              <a:t>things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are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95">
                <a:latin typeface="Arial MT"/>
                <a:cs typeface="Arial MT"/>
              </a:rPr>
              <a:t>similar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and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different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204">
                <a:latin typeface="Arial MT"/>
                <a:cs typeface="Arial MT"/>
              </a:rPr>
              <a:t>from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95">
                <a:latin typeface="Arial MT"/>
                <a:cs typeface="Arial MT"/>
              </a:rPr>
              <a:t>one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114">
                <a:latin typeface="Arial MT"/>
                <a:cs typeface="Arial MT"/>
              </a:rPr>
              <a:t>another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algn="just" marL="431165" marR="5080" indent="-419100">
              <a:lnSpc>
                <a:spcPct val="114999"/>
              </a:lnSpc>
              <a:buFont typeface="Tahoma"/>
              <a:buChar char="●"/>
              <a:tabLst>
                <a:tab pos="431165" algn="l"/>
              </a:tabLst>
            </a:pPr>
            <a:r>
              <a:rPr dirty="0" sz="3000" spc="75">
                <a:latin typeface="Arial MT"/>
                <a:cs typeface="Arial MT"/>
              </a:rPr>
              <a:t>an</a:t>
            </a:r>
            <a:r>
              <a:rPr dirty="0" sz="3000" spc="509">
                <a:latin typeface="Arial MT"/>
                <a:cs typeface="Arial MT"/>
              </a:rPr>
              <a:t> </a:t>
            </a:r>
            <a:r>
              <a:rPr dirty="0" sz="3000" spc="55">
                <a:latin typeface="Arial MT"/>
                <a:cs typeface="Arial MT"/>
              </a:rPr>
              <a:t>effective</a:t>
            </a:r>
            <a:r>
              <a:rPr dirty="0" sz="3000" spc="500">
                <a:latin typeface="Arial MT"/>
                <a:cs typeface="Arial MT"/>
              </a:rPr>
              <a:t> </a:t>
            </a:r>
            <a:r>
              <a:rPr dirty="0" sz="3000" spc="145">
                <a:latin typeface="Arial MT"/>
                <a:cs typeface="Arial MT"/>
              </a:rPr>
              <a:t>pattern</a:t>
            </a:r>
            <a:r>
              <a:rPr dirty="0" sz="3000" spc="495">
                <a:latin typeface="Arial MT"/>
                <a:cs typeface="Arial MT"/>
              </a:rPr>
              <a:t>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52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use</a:t>
            </a:r>
            <a:r>
              <a:rPr dirty="0" sz="3000" spc="51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when</a:t>
            </a:r>
            <a:r>
              <a:rPr dirty="0" sz="3000" spc="509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509">
                <a:latin typeface="Arial MT"/>
                <a:cs typeface="Arial MT"/>
              </a:rPr>
              <a:t> </a:t>
            </a:r>
            <a:r>
              <a:rPr dirty="0" sz="3000" spc="95">
                <a:latin typeface="Arial MT"/>
                <a:cs typeface="Arial MT"/>
              </a:rPr>
              <a:t>reader</a:t>
            </a:r>
            <a:r>
              <a:rPr dirty="0" sz="3000" spc="509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can</a:t>
            </a:r>
            <a:r>
              <a:rPr dirty="0" sz="3000" spc="505">
                <a:latin typeface="Arial MT"/>
                <a:cs typeface="Arial MT"/>
              </a:rPr>
              <a:t> </a:t>
            </a:r>
            <a:r>
              <a:rPr dirty="0" sz="3000" spc="130">
                <a:latin typeface="Arial MT"/>
                <a:cs typeface="Arial MT"/>
              </a:rPr>
              <a:t>better </a:t>
            </a:r>
            <a:r>
              <a:rPr dirty="0" sz="3000" spc="114">
                <a:latin typeface="Arial MT"/>
                <a:cs typeface="Arial MT"/>
              </a:rPr>
              <a:t>understand</a:t>
            </a:r>
            <a:r>
              <a:rPr dirty="0" sz="3000" spc="3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370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subject</a:t>
            </a:r>
            <a:r>
              <a:rPr dirty="0" sz="3000" spc="38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when</a:t>
            </a:r>
            <a:r>
              <a:rPr dirty="0" sz="3000" spc="370">
                <a:latin typeface="Arial MT"/>
                <a:cs typeface="Arial MT"/>
              </a:rPr>
              <a:t> </a:t>
            </a:r>
            <a:r>
              <a:rPr dirty="0" sz="3000" spc="155">
                <a:latin typeface="Arial MT"/>
                <a:cs typeface="Arial MT"/>
              </a:rPr>
              <a:t>it</a:t>
            </a:r>
            <a:r>
              <a:rPr dirty="0" sz="3000" spc="3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is</a:t>
            </a:r>
            <a:r>
              <a:rPr dirty="0" sz="3000" spc="385">
                <a:latin typeface="Arial MT"/>
                <a:cs typeface="Arial MT"/>
              </a:rPr>
              <a:t> </a:t>
            </a:r>
            <a:r>
              <a:rPr dirty="0" sz="3000" spc="70">
                <a:latin typeface="Arial MT"/>
                <a:cs typeface="Arial MT"/>
              </a:rPr>
              <a:t>described</a:t>
            </a:r>
            <a:r>
              <a:rPr dirty="0" sz="3000" spc="380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in</a:t>
            </a:r>
            <a:r>
              <a:rPr dirty="0" sz="3000" spc="375">
                <a:latin typeface="Arial MT"/>
                <a:cs typeface="Arial MT"/>
              </a:rPr>
              <a:t> </a:t>
            </a:r>
            <a:r>
              <a:rPr dirty="0" sz="3000" spc="114">
                <a:latin typeface="Arial MT"/>
                <a:cs typeface="Arial MT"/>
              </a:rPr>
              <a:t>relation</a:t>
            </a:r>
            <a:r>
              <a:rPr dirty="0" sz="3000" spc="375">
                <a:latin typeface="Arial MT"/>
                <a:cs typeface="Arial MT"/>
              </a:rPr>
              <a:t> </a:t>
            </a:r>
            <a:r>
              <a:rPr dirty="0" sz="3000" spc="150">
                <a:latin typeface="Arial MT"/>
                <a:cs typeface="Arial MT"/>
              </a:rPr>
              <a:t>to </a:t>
            </a:r>
            <a:r>
              <a:rPr dirty="0" sz="3000" spc="114">
                <a:latin typeface="Arial MT"/>
                <a:cs typeface="Arial MT"/>
              </a:rPr>
              <a:t>another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5177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0">
                <a:solidFill>
                  <a:srgbClr val="000000"/>
                </a:solidFill>
              </a:rPr>
              <a:t>Compare</a:t>
            </a:r>
            <a:r>
              <a:rPr dirty="0" sz="3600" spc="-250">
                <a:solidFill>
                  <a:srgbClr val="000000"/>
                </a:solidFill>
              </a:rPr>
              <a:t> </a:t>
            </a:r>
            <a:r>
              <a:rPr dirty="0" sz="3600" spc="-145">
                <a:solidFill>
                  <a:srgbClr val="000000"/>
                </a:solidFill>
              </a:rPr>
              <a:t>and</a:t>
            </a:r>
            <a:r>
              <a:rPr dirty="0" sz="3600" spc="-265">
                <a:solidFill>
                  <a:srgbClr val="000000"/>
                </a:solidFill>
              </a:rPr>
              <a:t> </a:t>
            </a:r>
            <a:r>
              <a:rPr dirty="0" sz="3600" spc="-160">
                <a:solidFill>
                  <a:srgbClr val="000000"/>
                </a:solidFill>
              </a:rPr>
              <a:t>Contrast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-14287" y="1238758"/>
            <a:ext cx="11952605" cy="5528310"/>
            <a:chOff x="-14287" y="1238758"/>
            <a:chExt cx="11952605" cy="5528310"/>
          </a:xfrm>
        </p:grpSpPr>
        <p:sp>
          <p:nvSpPr>
            <p:cNvPr id="4" name="object 4" descr=""/>
            <p:cNvSpPr/>
            <p:nvPr/>
          </p:nvSpPr>
          <p:spPr>
            <a:xfrm>
              <a:off x="477278" y="1238758"/>
              <a:ext cx="0" cy="5528310"/>
            </a:xfrm>
            <a:custGeom>
              <a:avLst/>
              <a:gdLst/>
              <a:ahLst/>
              <a:cxnLst/>
              <a:rect l="l" t="t" r="r" b="b"/>
              <a:pathLst>
                <a:path w="0" h="5528309">
                  <a:moveTo>
                    <a:pt x="0" y="0"/>
                  </a:moveTo>
                  <a:lnTo>
                    <a:pt x="0" y="5528054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238758"/>
              <a:ext cx="0" cy="5528310"/>
            </a:xfrm>
            <a:custGeom>
              <a:avLst/>
              <a:gdLst/>
              <a:ahLst/>
              <a:cxnLst/>
              <a:rect l="l" t="t" r="r" b="b"/>
              <a:pathLst>
                <a:path w="0" h="5528309">
                  <a:moveTo>
                    <a:pt x="0" y="0"/>
                  </a:moveTo>
                  <a:lnTo>
                    <a:pt x="0" y="5528054"/>
                  </a:lnTo>
                </a:path>
              </a:pathLst>
            </a:custGeom>
            <a:ln w="28575">
              <a:solidFill>
                <a:srgbClr val="FFB7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931904" y="1238758"/>
              <a:ext cx="0" cy="5528310"/>
            </a:xfrm>
            <a:custGeom>
              <a:avLst/>
              <a:gdLst/>
              <a:ahLst/>
              <a:cxnLst/>
              <a:rect l="l" t="t" r="r" b="b"/>
              <a:pathLst>
                <a:path w="0" h="5528309">
                  <a:moveTo>
                    <a:pt x="0" y="0"/>
                  </a:moveTo>
                  <a:lnTo>
                    <a:pt x="0" y="552805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1238757"/>
              <a:ext cx="11938635" cy="5528310"/>
            </a:xfrm>
            <a:custGeom>
              <a:avLst/>
              <a:gdLst/>
              <a:ahLst/>
              <a:cxnLst/>
              <a:rect l="l" t="t" r="r" b="b"/>
              <a:pathLst>
                <a:path w="11938635" h="5528309">
                  <a:moveTo>
                    <a:pt x="11938254" y="5515356"/>
                  </a:moveTo>
                  <a:lnTo>
                    <a:pt x="0" y="5515356"/>
                  </a:lnTo>
                  <a:lnTo>
                    <a:pt x="0" y="5528056"/>
                  </a:lnTo>
                  <a:lnTo>
                    <a:pt x="11938254" y="5528056"/>
                  </a:lnTo>
                  <a:lnTo>
                    <a:pt x="11938254" y="5515356"/>
                  </a:lnTo>
                  <a:close/>
                </a:path>
                <a:path w="11938635" h="5528309">
                  <a:moveTo>
                    <a:pt x="1193825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938254" y="12700"/>
                  </a:lnTo>
                  <a:lnTo>
                    <a:pt x="1193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47052" y="1252561"/>
            <a:ext cx="11319510" cy="54241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0100"/>
              </a:lnSpc>
              <a:spcBef>
                <a:spcPts val="85"/>
              </a:spcBef>
            </a:pPr>
            <a:r>
              <a:rPr dirty="0" sz="2300">
                <a:latin typeface="Arial MT"/>
                <a:cs typeface="Arial MT"/>
              </a:rPr>
              <a:t>Lancelot</a:t>
            </a:r>
            <a:r>
              <a:rPr dirty="0" sz="2300" spc="135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1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Gallahad</a:t>
            </a:r>
            <a:r>
              <a:rPr dirty="0" sz="2300" spc="110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were</a:t>
            </a:r>
            <a:r>
              <a:rPr dirty="0" sz="2300" spc="130">
                <a:latin typeface="Arial MT"/>
                <a:cs typeface="Arial MT"/>
              </a:rPr>
              <a:t> both</a:t>
            </a:r>
            <a:r>
              <a:rPr dirty="0" sz="2300" spc="120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great</a:t>
            </a:r>
            <a:r>
              <a:rPr dirty="0" sz="2300" spc="130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knights</a:t>
            </a:r>
            <a:r>
              <a:rPr dirty="0" sz="2300" spc="130">
                <a:latin typeface="Arial MT"/>
                <a:cs typeface="Arial MT"/>
              </a:rPr>
              <a:t> </a:t>
            </a:r>
            <a:r>
              <a:rPr dirty="0" sz="2300" spc="140">
                <a:latin typeface="Arial MT"/>
                <a:cs typeface="Arial MT"/>
              </a:rPr>
              <a:t>but</a:t>
            </a:r>
            <a:r>
              <a:rPr dirty="0" sz="2300" spc="125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they</a:t>
            </a:r>
            <a:r>
              <a:rPr dirty="0" sz="2300" spc="100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were</a:t>
            </a:r>
            <a:r>
              <a:rPr dirty="0" sz="2300" spc="1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as</a:t>
            </a:r>
            <a:r>
              <a:rPr dirty="0" sz="2300" spc="125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different</a:t>
            </a:r>
            <a:r>
              <a:rPr dirty="0" sz="2300" spc="13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as</a:t>
            </a:r>
            <a:r>
              <a:rPr dirty="0" sz="2300" spc="114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night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day.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Lancelot</a:t>
            </a:r>
            <a:r>
              <a:rPr dirty="0" sz="2300" spc="254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250">
                <a:latin typeface="Arial MT"/>
                <a:cs typeface="Arial MT"/>
              </a:rPr>
              <a:t> </a:t>
            </a:r>
            <a:r>
              <a:rPr dirty="0" sz="2300" spc="110">
                <a:latin typeface="Arial MT"/>
                <a:cs typeface="Arial MT"/>
              </a:rPr>
              <a:t>often</a:t>
            </a:r>
            <a:r>
              <a:rPr dirty="0" sz="2300" spc="260">
                <a:latin typeface="Arial MT"/>
                <a:cs typeface="Arial MT"/>
              </a:rPr>
              <a:t> </a:t>
            </a:r>
            <a:r>
              <a:rPr dirty="0" sz="2300" spc="65">
                <a:latin typeface="Arial MT"/>
                <a:cs typeface="Arial MT"/>
              </a:rPr>
              <a:t>garbed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250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ebony</a:t>
            </a:r>
            <a:r>
              <a:rPr dirty="0" sz="2300" spc="2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black</a:t>
            </a:r>
            <a:r>
              <a:rPr dirty="0" sz="2300" spc="265">
                <a:latin typeface="Arial MT"/>
                <a:cs typeface="Arial MT"/>
              </a:rPr>
              <a:t> </a:t>
            </a:r>
            <a:r>
              <a:rPr dirty="0" sz="2300" spc="135">
                <a:latin typeface="Arial MT"/>
                <a:cs typeface="Arial MT"/>
              </a:rPr>
              <a:t>armor</a:t>
            </a:r>
            <a:r>
              <a:rPr dirty="0" sz="2300" spc="240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245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rode</a:t>
            </a:r>
            <a:r>
              <a:rPr dirty="0" sz="2300" spc="2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2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large</a:t>
            </a:r>
            <a:r>
              <a:rPr dirty="0" sz="2300" spc="26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black </a:t>
            </a:r>
            <a:r>
              <a:rPr dirty="0" sz="2300" spc="50">
                <a:latin typeface="Arial MT"/>
                <a:cs typeface="Arial MT"/>
              </a:rPr>
              <a:t>stallion.</a:t>
            </a:r>
            <a:r>
              <a:rPr dirty="0" sz="2300" spc="225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In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contrast,</a:t>
            </a:r>
            <a:r>
              <a:rPr dirty="0" sz="2300" spc="21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Gallahad</a:t>
            </a:r>
            <a:r>
              <a:rPr dirty="0" sz="2300" spc="204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often</a:t>
            </a:r>
            <a:r>
              <a:rPr dirty="0" sz="2300" spc="204">
                <a:latin typeface="Arial MT"/>
                <a:cs typeface="Arial MT"/>
              </a:rPr>
              <a:t> </a:t>
            </a:r>
            <a:r>
              <a:rPr dirty="0" sz="2300" spc="90">
                <a:latin typeface="Arial MT"/>
                <a:cs typeface="Arial MT"/>
              </a:rPr>
              <a:t>wore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polished</a:t>
            </a:r>
            <a:r>
              <a:rPr dirty="0" sz="2300" spc="2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silver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sz="2300" spc="125">
                <a:latin typeface="Arial MT"/>
                <a:cs typeface="Arial MT"/>
              </a:rPr>
              <a:t>armor</a:t>
            </a:r>
            <a:r>
              <a:rPr dirty="0" sz="2300" spc="215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204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rode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strong </a:t>
            </a:r>
            <a:r>
              <a:rPr dirty="0" sz="2300" spc="90">
                <a:latin typeface="Arial MT"/>
                <a:cs typeface="Arial MT"/>
              </a:rPr>
              <a:t>white</a:t>
            </a:r>
            <a:r>
              <a:rPr dirty="0" sz="2300" spc="-30">
                <a:latin typeface="Arial MT"/>
                <a:cs typeface="Arial MT"/>
              </a:rPr>
              <a:t>  </a:t>
            </a:r>
            <a:r>
              <a:rPr dirty="0" sz="2300" spc="70">
                <a:latin typeface="Arial MT"/>
                <a:cs typeface="Arial MT"/>
              </a:rPr>
              <a:t>mare.</a:t>
            </a:r>
            <a:r>
              <a:rPr dirty="0" sz="2300" spc="57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When</a:t>
            </a:r>
            <a:r>
              <a:rPr dirty="0" sz="2300" spc="570">
                <a:latin typeface="Arial MT"/>
                <a:cs typeface="Arial MT"/>
              </a:rPr>
              <a:t> </a:t>
            </a:r>
            <a:r>
              <a:rPr dirty="0" sz="2300" spc="114">
                <a:latin typeface="Arial MT"/>
                <a:cs typeface="Arial MT"/>
              </a:rPr>
              <a:t>it</a:t>
            </a:r>
            <a:r>
              <a:rPr dirty="0" sz="2300" spc="57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came</a:t>
            </a:r>
            <a:r>
              <a:rPr dirty="0" sz="2300" spc="555">
                <a:latin typeface="Arial MT"/>
                <a:cs typeface="Arial MT"/>
              </a:rPr>
              <a:t> </a:t>
            </a:r>
            <a:r>
              <a:rPr dirty="0" sz="2300" spc="145">
                <a:latin typeface="Arial MT"/>
                <a:cs typeface="Arial MT"/>
              </a:rPr>
              <a:t>to</a:t>
            </a:r>
            <a:r>
              <a:rPr dirty="0" sz="2300" spc="555">
                <a:latin typeface="Arial MT"/>
                <a:cs typeface="Arial MT"/>
              </a:rPr>
              <a:t> </a:t>
            </a:r>
            <a:r>
              <a:rPr dirty="0" sz="2300" spc="65">
                <a:latin typeface="Arial MT"/>
                <a:cs typeface="Arial MT"/>
              </a:rPr>
              <a:t>combat,</a:t>
            </a:r>
            <a:r>
              <a:rPr dirty="0" sz="2300" spc="55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Lancelot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favored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the</a:t>
            </a:r>
            <a:r>
              <a:rPr dirty="0" sz="2300" spc="-35">
                <a:latin typeface="Arial MT"/>
                <a:cs typeface="Arial MT"/>
              </a:rPr>
              <a:t>  </a:t>
            </a:r>
            <a:r>
              <a:rPr dirty="0" sz="2300">
                <a:latin typeface="Arial MT"/>
                <a:cs typeface="Arial MT"/>
              </a:rPr>
              <a:t>lance</a:t>
            </a:r>
            <a:r>
              <a:rPr dirty="0" sz="2300" spc="55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used</a:t>
            </a:r>
            <a:r>
              <a:rPr dirty="0" sz="2300" spc="555">
                <a:latin typeface="Arial MT"/>
                <a:cs typeface="Arial MT"/>
              </a:rPr>
              <a:t> </a:t>
            </a:r>
            <a:r>
              <a:rPr dirty="0" sz="2300" spc="135">
                <a:latin typeface="Arial MT"/>
                <a:cs typeface="Arial MT"/>
              </a:rPr>
              <a:t>for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his </a:t>
            </a:r>
            <a:r>
              <a:rPr dirty="0" sz="2300" spc="85">
                <a:latin typeface="Arial MT"/>
                <a:cs typeface="Arial MT"/>
              </a:rPr>
              <a:t>expert</a:t>
            </a:r>
            <a:r>
              <a:rPr dirty="0" sz="2300" spc="360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jousting</a:t>
            </a:r>
            <a:r>
              <a:rPr dirty="0" sz="2300" spc="340">
                <a:latin typeface="Arial MT"/>
                <a:cs typeface="Arial MT"/>
              </a:rPr>
              <a:t> </a:t>
            </a:r>
            <a:r>
              <a:rPr dirty="0" sz="2300" spc="80">
                <a:latin typeface="Arial MT"/>
                <a:cs typeface="Arial MT"/>
              </a:rPr>
              <a:t>and</a:t>
            </a:r>
            <a:r>
              <a:rPr dirty="0" sz="2300" spc="335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used</a:t>
            </a:r>
            <a:r>
              <a:rPr dirty="0" sz="2300" spc="3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3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heavy</a:t>
            </a:r>
            <a:r>
              <a:rPr dirty="0" sz="2300" spc="3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mace</a:t>
            </a:r>
            <a:r>
              <a:rPr dirty="0" sz="2300" spc="360">
                <a:latin typeface="Arial MT"/>
                <a:cs typeface="Arial MT"/>
              </a:rPr>
              <a:t> </a:t>
            </a:r>
            <a:r>
              <a:rPr dirty="0" sz="2300" spc="145">
                <a:latin typeface="Arial MT"/>
                <a:cs typeface="Arial MT"/>
              </a:rPr>
              <a:t>to</a:t>
            </a:r>
            <a:r>
              <a:rPr dirty="0" sz="2300" spc="340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dispatch</a:t>
            </a:r>
            <a:r>
              <a:rPr dirty="0" sz="2300" spc="365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armored</a:t>
            </a:r>
            <a:r>
              <a:rPr dirty="0" sz="2300" spc="33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foes.</a:t>
            </a:r>
            <a:r>
              <a:rPr dirty="0" sz="2300" spc="355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On</a:t>
            </a:r>
            <a:r>
              <a:rPr dirty="0" sz="2300" spc="355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the</a:t>
            </a:r>
            <a:r>
              <a:rPr dirty="0" sz="2300" spc="365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other </a:t>
            </a:r>
            <a:r>
              <a:rPr dirty="0" sz="2300" spc="60">
                <a:latin typeface="Arial MT"/>
                <a:cs typeface="Arial MT"/>
              </a:rPr>
              <a:t>hand,</a:t>
            </a:r>
            <a:r>
              <a:rPr dirty="0" sz="2300" spc="47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Gallahad</a:t>
            </a:r>
            <a:r>
              <a:rPr dirty="0" sz="2300" spc="45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47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470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celebrated</a:t>
            </a:r>
            <a:r>
              <a:rPr dirty="0" sz="2300" spc="470">
                <a:latin typeface="Arial MT"/>
                <a:cs typeface="Arial MT"/>
              </a:rPr>
              <a:t> </a:t>
            </a:r>
            <a:r>
              <a:rPr dirty="0" sz="2300" spc="80">
                <a:latin typeface="Arial MT"/>
                <a:cs typeface="Arial MT"/>
              </a:rPr>
              <a:t>swordsman</a:t>
            </a:r>
            <a:r>
              <a:rPr dirty="0" sz="2300" spc="484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459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an</a:t>
            </a:r>
            <a:r>
              <a:rPr dirty="0" sz="2300" spc="475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accomplished</a:t>
            </a:r>
            <a:r>
              <a:rPr dirty="0" sz="2300" spc="470">
                <a:latin typeface="Arial MT"/>
                <a:cs typeface="Arial MT"/>
              </a:rPr>
              <a:t> </a:t>
            </a:r>
            <a:r>
              <a:rPr dirty="0" sz="2300" spc="70">
                <a:latin typeface="Arial MT"/>
                <a:cs typeface="Arial MT"/>
              </a:rPr>
              <a:t>archer</a:t>
            </a:r>
            <a:r>
              <a:rPr dirty="0" sz="2300" spc="480">
                <a:latin typeface="Arial MT"/>
                <a:cs typeface="Arial MT"/>
              </a:rPr>
              <a:t> </a:t>
            </a:r>
            <a:r>
              <a:rPr dirty="0" sz="2300" spc="80">
                <a:latin typeface="Arial MT"/>
                <a:cs typeface="Arial MT"/>
              </a:rPr>
              <a:t>who </a:t>
            </a:r>
            <a:r>
              <a:rPr dirty="0" sz="2300" spc="75">
                <a:latin typeface="Arial MT"/>
                <a:cs typeface="Arial MT"/>
              </a:rPr>
              <a:t>could</a:t>
            </a:r>
            <a:r>
              <a:rPr dirty="0" sz="2300" spc="185">
                <a:latin typeface="Arial MT"/>
                <a:cs typeface="Arial MT"/>
              </a:rPr>
              <a:t> </a:t>
            </a:r>
            <a:r>
              <a:rPr dirty="0" sz="2300" spc="90">
                <a:latin typeface="Arial MT"/>
                <a:cs typeface="Arial MT"/>
              </a:rPr>
              <a:t>shoot</a:t>
            </a:r>
            <a:r>
              <a:rPr dirty="0" sz="2300" spc="210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enemies</a:t>
            </a:r>
            <a:r>
              <a:rPr dirty="0" sz="2300" spc="215">
                <a:latin typeface="Arial MT"/>
                <a:cs typeface="Arial MT"/>
              </a:rPr>
              <a:t> </a:t>
            </a:r>
            <a:r>
              <a:rPr dirty="0" sz="2300" spc="155">
                <a:latin typeface="Arial MT"/>
                <a:cs typeface="Arial MT"/>
              </a:rPr>
              <a:t>from</a:t>
            </a:r>
            <a:r>
              <a:rPr dirty="0" sz="2300" spc="195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afar.</a:t>
            </a:r>
            <a:r>
              <a:rPr dirty="0" sz="2300" spc="2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Lastly,</a:t>
            </a:r>
            <a:r>
              <a:rPr dirty="0" sz="2300" spc="200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210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dealing</a:t>
            </a:r>
            <a:r>
              <a:rPr dirty="0" sz="2300" spc="204">
                <a:latin typeface="Arial MT"/>
                <a:cs typeface="Arial MT"/>
              </a:rPr>
              <a:t> </a:t>
            </a:r>
            <a:r>
              <a:rPr dirty="0" sz="2300" spc="120">
                <a:latin typeface="Arial MT"/>
                <a:cs typeface="Arial MT"/>
              </a:rPr>
              <a:t>with</a:t>
            </a:r>
            <a:r>
              <a:rPr dirty="0" sz="2300" spc="220">
                <a:latin typeface="Arial MT"/>
                <a:cs typeface="Arial MT"/>
              </a:rPr>
              <a:t> </a:t>
            </a:r>
            <a:r>
              <a:rPr dirty="0" sz="2300" spc="45">
                <a:latin typeface="Arial MT"/>
                <a:cs typeface="Arial MT"/>
              </a:rPr>
              <a:t>people,</a:t>
            </a:r>
            <a:r>
              <a:rPr dirty="0" sz="2300" spc="2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Lancelot</a:t>
            </a:r>
            <a:r>
              <a:rPr dirty="0" sz="2300" spc="19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was</a:t>
            </a:r>
            <a:r>
              <a:rPr dirty="0" sz="2300" spc="210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more </a:t>
            </a:r>
            <a:r>
              <a:rPr dirty="0" sz="2300" spc="85">
                <a:latin typeface="Arial MT"/>
                <a:cs typeface="Arial MT"/>
              </a:rPr>
              <a:t>polite</a:t>
            </a:r>
            <a:r>
              <a:rPr dirty="0" sz="2300" spc="70">
                <a:latin typeface="Arial MT"/>
                <a:cs typeface="Arial MT"/>
              </a:rPr>
              <a:t> 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55">
                <a:latin typeface="Arial MT"/>
                <a:cs typeface="Arial MT"/>
              </a:rPr>
              <a:t>  </a:t>
            </a:r>
            <a:r>
              <a:rPr dirty="0" sz="2300" spc="80">
                <a:latin typeface="Arial MT"/>
                <a:cs typeface="Arial MT"/>
              </a:rPr>
              <a:t>taciturn.</a:t>
            </a:r>
            <a:r>
              <a:rPr dirty="0" sz="2300" spc="65">
                <a:latin typeface="Arial MT"/>
                <a:cs typeface="Arial MT"/>
              </a:rPr>
              <a:t>  </a:t>
            </a:r>
            <a:r>
              <a:rPr dirty="0" sz="2300" spc="55">
                <a:latin typeface="Arial MT"/>
                <a:cs typeface="Arial MT"/>
              </a:rPr>
              <a:t>Meanwhile,</a:t>
            </a:r>
            <a:r>
              <a:rPr dirty="0" sz="2300" spc="60">
                <a:latin typeface="Arial MT"/>
                <a:cs typeface="Arial MT"/>
              </a:rPr>
              <a:t>  </a:t>
            </a:r>
            <a:r>
              <a:rPr dirty="0" sz="2300">
                <a:latin typeface="Arial MT"/>
                <a:cs typeface="Arial MT"/>
              </a:rPr>
              <a:t>Gallahad</a:t>
            </a:r>
            <a:r>
              <a:rPr dirty="0" sz="2300" spc="60">
                <a:latin typeface="Arial MT"/>
                <a:cs typeface="Arial MT"/>
              </a:rPr>
              <a:t>  </a:t>
            </a:r>
            <a:r>
              <a:rPr dirty="0" sz="2300" spc="85">
                <a:latin typeface="Arial MT"/>
                <a:cs typeface="Arial MT"/>
              </a:rPr>
              <a:t>had</a:t>
            </a:r>
            <a:r>
              <a:rPr dirty="0" sz="2300" spc="60">
                <a:latin typeface="Arial MT"/>
                <a:cs typeface="Arial MT"/>
              </a:rPr>
              <a:t> 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65">
                <a:latin typeface="Arial MT"/>
                <a:cs typeface="Arial MT"/>
              </a:rPr>
              <a:t>  </a:t>
            </a:r>
            <a:r>
              <a:rPr dirty="0" sz="2300" spc="75">
                <a:latin typeface="Arial MT"/>
                <a:cs typeface="Arial MT"/>
              </a:rPr>
              <a:t>cheerful</a:t>
            </a:r>
            <a:r>
              <a:rPr dirty="0" sz="2300" spc="60">
                <a:latin typeface="Arial MT"/>
                <a:cs typeface="Arial MT"/>
              </a:rPr>
              <a:t>  </a:t>
            </a:r>
            <a:r>
              <a:rPr dirty="0" sz="2300" spc="75">
                <a:latin typeface="Arial MT"/>
                <a:cs typeface="Arial MT"/>
              </a:rPr>
              <a:t>disposition</a:t>
            </a:r>
            <a:r>
              <a:rPr dirty="0" sz="2300" spc="70">
                <a:latin typeface="Arial MT"/>
                <a:cs typeface="Arial MT"/>
              </a:rPr>
              <a:t> 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60">
                <a:latin typeface="Arial MT"/>
                <a:cs typeface="Arial MT"/>
              </a:rPr>
              <a:t>  </a:t>
            </a:r>
            <a:r>
              <a:rPr dirty="0" sz="2300" spc="-25">
                <a:latin typeface="Arial MT"/>
                <a:cs typeface="Arial MT"/>
              </a:rPr>
              <a:t>was </a:t>
            </a:r>
            <a:r>
              <a:rPr dirty="0" sz="2300" spc="80">
                <a:latin typeface="Arial MT"/>
                <a:cs typeface="Arial MT"/>
              </a:rPr>
              <a:t>somewhat</a:t>
            </a:r>
            <a:r>
              <a:rPr dirty="0" sz="2300" spc="440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brazen</a:t>
            </a:r>
            <a:r>
              <a:rPr dirty="0" sz="2300" spc="415">
                <a:latin typeface="Arial MT"/>
                <a:cs typeface="Arial MT"/>
              </a:rPr>
              <a:t> </a:t>
            </a:r>
            <a:r>
              <a:rPr dirty="0" sz="2300" spc="114">
                <a:latin typeface="Arial MT"/>
                <a:cs typeface="Arial MT"/>
              </a:rPr>
              <a:t>with</a:t>
            </a:r>
            <a:r>
              <a:rPr dirty="0" sz="2300" spc="434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his</a:t>
            </a:r>
            <a:r>
              <a:rPr dirty="0" sz="2300" spc="4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speech.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Nevertheless,</a:t>
            </a:r>
            <a:r>
              <a:rPr dirty="0" sz="2300" spc="430">
                <a:latin typeface="Arial MT"/>
                <a:cs typeface="Arial MT"/>
              </a:rPr>
              <a:t> </a:t>
            </a:r>
            <a:r>
              <a:rPr dirty="0" sz="2300" spc="60">
                <a:latin typeface="Arial MT"/>
                <a:cs typeface="Arial MT"/>
              </a:rPr>
              <a:t>despite</a:t>
            </a:r>
            <a:r>
              <a:rPr dirty="0" sz="2300" spc="440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these</a:t>
            </a:r>
            <a:r>
              <a:rPr dirty="0" sz="2300" spc="440">
                <a:latin typeface="Arial MT"/>
                <a:cs typeface="Arial MT"/>
              </a:rPr>
              <a:t> </a:t>
            </a:r>
            <a:r>
              <a:rPr dirty="0" sz="2300" spc="45">
                <a:latin typeface="Arial MT"/>
                <a:cs typeface="Arial MT"/>
              </a:rPr>
              <a:t>differences,</a:t>
            </a:r>
            <a:r>
              <a:rPr dirty="0" sz="2300" spc="430">
                <a:latin typeface="Arial MT"/>
                <a:cs typeface="Arial MT"/>
              </a:rPr>
              <a:t> </a:t>
            </a:r>
            <a:r>
              <a:rPr dirty="0" sz="2300" spc="50">
                <a:latin typeface="Arial MT"/>
                <a:cs typeface="Arial MT"/>
              </a:rPr>
              <a:t>they </a:t>
            </a:r>
            <a:r>
              <a:rPr dirty="0" sz="2300" spc="75">
                <a:latin typeface="Arial MT"/>
                <a:cs typeface="Arial MT"/>
              </a:rPr>
              <a:t>were</a:t>
            </a:r>
            <a:r>
              <a:rPr dirty="0" sz="2300" spc="20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like</a:t>
            </a:r>
            <a:r>
              <a:rPr dirty="0" sz="2300" spc="204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brothers</a:t>
            </a:r>
            <a:r>
              <a:rPr dirty="0" sz="2300" spc="180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200">
                <a:latin typeface="Arial MT"/>
                <a:cs typeface="Arial MT"/>
              </a:rPr>
              <a:t> </a:t>
            </a:r>
            <a:r>
              <a:rPr dirty="0" sz="2300" spc="105">
                <a:latin typeface="Arial MT"/>
                <a:cs typeface="Arial MT"/>
              </a:rPr>
              <a:t>their</a:t>
            </a:r>
            <a:r>
              <a:rPr dirty="0" sz="2300" spc="19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closeness,</a:t>
            </a:r>
            <a:r>
              <a:rPr dirty="0" sz="2300" spc="180">
                <a:latin typeface="Arial MT"/>
                <a:cs typeface="Arial MT"/>
              </a:rPr>
              <a:t> </a:t>
            </a:r>
            <a:r>
              <a:rPr dirty="0" sz="2300" spc="85">
                <a:latin typeface="Arial MT"/>
                <a:cs typeface="Arial MT"/>
              </a:rPr>
              <a:t>and</a:t>
            </a:r>
            <a:r>
              <a:rPr dirty="0" sz="2300" spc="190">
                <a:latin typeface="Arial MT"/>
                <a:cs typeface="Arial MT"/>
              </a:rPr>
              <a:t> </a:t>
            </a:r>
            <a:r>
              <a:rPr dirty="0" sz="2300" spc="75">
                <a:latin typeface="Arial MT"/>
                <a:cs typeface="Arial MT"/>
              </a:rPr>
              <a:t>they</a:t>
            </a:r>
            <a:r>
              <a:rPr dirty="0" sz="2300" spc="190">
                <a:latin typeface="Arial MT"/>
                <a:cs typeface="Arial MT"/>
              </a:rPr>
              <a:t> </a:t>
            </a:r>
            <a:r>
              <a:rPr dirty="0" sz="2300" spc="100">
                <a:latin typeface="Arial MT"/>
                <a:cs typeface="Arial MT"/>
              </a:rPr>
              <a:t>intimidated</a:t>
            </a:r>
            <a:r>
              <a:rPr dirty="0" sz="2300" spc="19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all</a:t>
            </a:r>
            <a:r>
              <a:rPr dirty="0" sz="2300" spc="190">
                <a:latin typeface="Arial MT"/>
                <a:cs typeface="Arial MT"/>
              </a:rPr>
              <a:t> </a:t>
            </a:r>
            <a:r>
              <a:rPr dirty="0" sz="2300" spc="90">
                <a:latin typeface="Arial MT"/>
                <a:cs typeface="Arial MT"/>
              </a:rPr>
              <a:t>opponents</a:t>
            </a:r>
            <a:r>
              <a:rPr dirty="0" sz="2300" spc="165">
                <a:latin typeface="Arial MT"/>
                <a:cs typeface="Arial MT"/>
              </a:rPr>
              <a:t> </a:t>
            </a:r>
            <a:r>
              <a:rPr dirty="0" sz="2300" spc="95">
                <a:latin typeface="Arial MT"/>
                <a:cs typeface="Arial MT"/>
              </a:rPr>
              <a:t>in</a:t>
            </a:r>
            <a:r>
              <a:rPr dirty="0" sz="2300" spc="204">
                <a:latin typeface="Arial MT"/>
                <a:cs typeface="Arial MT"/>
              </a:rPr>
              <a:t> </a:t>
            </a:r>
            <a:r>
              <a:rPr dirty="0" sz="2300" spc="55">
                <a:latin typeface="Arial MT"/>
                <a:cs typeface="Arial MT"/>
              </a:rPr>
              <a:t>equal </a:t>
            </a:r>
            <a:r>
              <a:rPr dirty="0" sz="2300" spc="45">
                <a:latin typeface="Arial MT"/>
                <a:cs typeface="Arial MT"/>
              </a:rPr>
              <a:t>measure.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840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Black"/>
                <a:cs typeface="Arial Black"/>
              </a:rPr>
              <a:t>It!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627" y="2494534"/>
            <a:ext cx="10673715" cy="414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140">
                <a:latin typeface="Arial MT"/>
                <a:cs typeface="Arial MT"/>
              </a:rPr>
              <a:t>most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 spc="120">
                <a:latin typeface="Arial MT"/>
                <a:cs typeface="Arial MT"/>
              </a:rPr>
              <a:t>commonly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used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160">
                <a:latin typeface="Arial MT"/>
                <a:cs typeface="Arial MT"/>
              </a:rPr>
              <a:t>format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buFont typeface="Tahoma"/>
              <a:buChar char="●"/>
              <a:tabLst>
                <a:tab pos="431165" algn="l"/>
              </a:tabLst>
            </a:pPr>
            <a:r>
              <a:rPr dirty="0" sz="3000" spc="60">
                <a:latin typeface="Arial MT"/>
                <a:cs typeface="Arial MT"/>
              </a:rPr>
              <a:t>typically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100">
                <a:latin typeface="Arial MT"/>
                <a:cs typeface="Arial MT"/>
              </a:rPr>
              <a:t>works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when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45">
                <a:latin typeface="Arial MT"/>
                <a:cs typeface="Arial MT"/>
              </a:rPr>
              <a:t>other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10">
                <a:latin typeface="Arial MT"/>
                <a:cs typeface="Arial MT"/>
              </a:rPr>
              <a:t>patterns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145">
                <a:latin typeface="Arial MT"/>
                <a:cs typeface="Arial MT"/>
              </a:rPr>
              <a:t>do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150">
                <a:latin typeface="Arial MT"/>
                <a:cs typeface="Arial MT"/>
              </a:rPr>
              <a:t>not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algn="just" marL="431165" marR="5080" indent="-419100">
              <a:lnSpc>
                <a:spcPct val="100000"/>
              </a:lnSpc>
              <a:buFont typeface="Tahoma"/>
              <a:buChar char="●"/>
              <a:tabLst>
                <a:tab pos="431165" algn="l"/>
              </a:tabLst>
            </a:pP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240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details</a:t>
            </a:r>
            <a:r>
              <a:rPr dirty="0" sz="3000" spc="250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are</a:t>
            </a:r>
            <a:r>
              <a:rPr dirty="0" sz="3000" spc="245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arranged</a:t>
            </a:r>
            <a:r>
              <a:rPr dirty="0" sz="3000" spc="240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according</a:t>
            </a:r>
            <a:r>
              <a:rPr dirty="0" sz="3000" spc="235">
                <a:latin typeface="Arial MT"/>
                <a:cs typeface="Arial MT"/>
              </a:rPr>
              <a:t> </a:t>
            </a:r>
            <a:r>
              <a:rPr dirty="0" sz="3000" spc="175">
                <a:latin typeface="Arial MT"/>
                <a:cs typeface="Arial MT"/>
              </a:rPr>
              <a:t>to</a:t>
            </a:r>
            <a:r>
              <a:rPr dirty="0" sz="3000" spc="23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different</a:t>
            </a:r>
            <a:r>
              <a:rPr dirty="0" sz="3000" spc="240">
                <a:latin typeface="Arial MT"/>
                <a:cs typeface="Arial MT"/>
              </a:rPr>
              <a:t> </a:t>
            </a:r>
            <a:r>
              <a:rPr dirty="0" sz="3000" spc="70">
                <a:latin typeface="Arial MT"/>
                <a:cs typeface="Arial MT"/>
              </a:rPr>
              <a:t>subtopics </a:t>
            </a:r>
            <a:r>
              <a:rPr dirty="0" sz="3000" spc="150">
                <a:latin typeface="Arial MT"/>
                <a:cs typeface="Arial MT"/>
              </a:rPr>
              <a:t>within</a:t>
            </a:r>
            <a:r>
              <a:rPr dirty="0" sz="3000" spc="5">
                <a:latin typeface="Arial MT"/>
                <a:cs typeface="Arial MT"/>
              </a:rPr>
              <a:t> 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5">
                <a:latin typeface="Arial MT"/>
                <a:cs typeface="Arial MT"/>
              </a:rPr>
              <a:t>  </a:t>
            </a:r>
            <a:r>
              <a:rPr dirty="0" sz="3000" spc="75">
                <a:latin typeface="Arial MT"/>
                <a:cs typeface="Arial MT"/>
              </a:rPr>
              <a:t>larger</a:t>
            </a:r>
            <a:r>
              <a:rPr dirty="0" sz="3000" spc="10">
                <a:latin typeface="Arial MT"/>
                <a:cs typeface="Arial MT"/>
              </a:rPr>
              <a:t>  </a:t>
            </a:r>
            <a:r>
              <a:rPr dirty="0" sz="3000" spc="105">
                <a:latin typeface="Arial MT"/>
                <a:cs typeface="Arial MT"/>
              </a:rPr>
              <a:t>topic</a:t>
            </a:r>
            <a:r>
              <a:rPr dirty="0" sz="3000" spc="10">
                <a:latin typeface="Arial MT"/>
                <a:cs typeface="Arial MT"/>
              </a:rPr>
              <a:t>  </a:t>
            </a:r>
            <a:r>
              <a:rPr dirty="0" sz="3000" spc="185">
                <a:latin typeface="Arial MT"/>
                <a:cs typeface="Arial MT"/>
              </a:rPr>
              <a:t>or</a:t>
            </a:r>
            <a:r>
              <a:rPr dirty="0" sz="3000" spc="5">
                <a:latin typeface="Arial MT"/>
                <a:cs typeface="Arial MT"/>
              </a:rPr>
              <a:t>  </a:t>
            </a:r>
            <a:r>
              <a:rPr dirty="0" sz="3000" spc="125">
                <a:latin typeface="Arial MT"/>
                <a:cs typeface="Arial MT"/>
              </a:rPr>
              <a:t>the</a:t>
            </a:r>
            <a:r>
              <a:rPr dirty="0" sz="3000" spc="5">
                <a:latin typeface="Arial MT"/>
                <a:cs typeface="Arial MT"/>
              </a:rPr>
              <a:t>  </a:t>
            </a:r>
            <a:r>
              <a:rPr dirty="0" sz="3000" spc="55">
                <a:latin typeface="Arial MT"/>
                <a:cs typeface="Arial MT"/>
              </a:rPr>
              <a:t>“types”</a:t>
            </a:r>
            <a:r>
              <a:rPr dirty="0" sz="3000" spc="10">
                <a:latin typeface="Arial MT"/>
                <a:cs typeface="Arial MT"/>
              </a:rPr>
              <a:t> 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>
                <a:latin typeface="Arial MT"/>
                <a:cs typeface="Arial MT"/>
              </a:rPr>
              <a:t>  </a:t>
            </a:r>
            <a:r>
              <a:rPr dirty="0" sz="3000" spc="90">
                <a:latin typeface="Arial MT"/>
                <a:cs typeface="Arial MT"/>
              </a:rPr>
              <a:t>things</a:t>
            </a:r>
            <a:r>
              <a:rPr dirty="0" sz="3000" spc="10">
                <a:latin typeface="Arial MT"/>
                <a:cs typeface="Arial MT"/>
              </a:rPr>
              <a:t>  </a:t>
            </a:r>
            <a:r>
              <a:rPr dirty="0" sz="3000" spc="140">
                <a:latin typeface="Arial MT"/>
                <a:cs typeface="Arial MT"/>
              </a:rPr>
              <a:t>that</a:t>
            </a:r>
            <a:r>
              <a:rPr dirty="0" sz="3000" spc="-5">
                <a:latin typeface="Arial MT"/>
                <a:cs typeface="Arial MT"/>
              </a:rPr>
              <a:t>  </a:t>
            </a:r>
            <a:r>
              <a:rPr dirty="0" sz="3000" spc="60">
                <a:latin typeface="Arial MT"/>
                <a:cs typeface="Arial MT"/>
              </a:rPr>
              <a:t>fall </a:t>
            </a:r>
            <a:r>
              <a:rPr dirty="0" sz="3000" spc="150">
                <a:latin typeface="Arial MT"/>
                <a:cs typeface="Arial MT"/>
              </a:rPr>
              <a:t>within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80">
                <a:latin typeface="Arial MT"/>
                <a:cs typeface="Arial MT"/>
              </a:rPr>
              <a:t>larger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category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buFont typeface="Tahoma"/>
              <a:buChar char="●"/>
              <a:tabLst>
                <a:tab pos="431165" algn="l"/>
              </a:tabLst>
            </a:pPr>
            <a:r>
              <a:rPr dirty="0" sz="3000">
                <a:latin typeface="Arial MT"/>
                <a:cs typeface="Arial MT"/>
              </a:rPr>
              <a:t>each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80">
                <a:latin typeface="Arial MT"/>
                <a:cs typeface="Arial MT"/>
              </a:rPr>
              <a:t>“type”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represents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main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section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150">
                <a:latin typeface="Arial MT"/>
                <a:cs typeface="Arial MT"/>
              </a:rPr>
              <a:t>information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31102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70">
                <a:solidFill>
                  <a:srgbClr val="000000"/>
                </a:solidFill>
              </a:rPr>
              <a:t>Topical</a:t>
            </a:r>
            <a:r>
              <a:rPr dirty="0" sz="3600" spc="-235">
                <a:solidFill>
                  <a:srgbClr val="000000"/>
                </a:solidFill>
              </a:rPr>
              <a:t> </a:t>
            </a:r>
            <a:r>
              <a:rPr dirty="0" sz="3600" spc="-75">
                <a:solidFill>
                  <a:srgbClr val="000000"/>
                </a:solidFill>
              </a:rPr>
              <a:t>Order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66179"/>
            <a:ext cx="12192000" cy="591820"/>
            <a:chOff x="0" y="6266179"/>
            <a:chExt cx="12192000" cy="591820"/>
          </a:xfrm>
        </p:grpSpPr>
        <p:sp>
          <p:nvSpPr>
            <p:cNvPr id="3" name="object 3" descr=""/>
            <p:cNvSpPr/>
            <p:nvPr/>
          </p:nvSpPr>
          <p:spPr>
            <a:xfrm>
              <a:off x="0" y="6266179"/>
              <a:ext cx="12192000" cy="591820"/>
            </a:xfrm>
            <a:custGeom>
              <a:avLst/>
              <a:gdLst/>
              <a:ahLst/>
              <a:cxnLst/>
              <a:rect l="l" t="t" r="r" b="b"/>
              <a:pathLst>
                <a:path w="12192000" h="591820">
                  <a:moveTo>
                    <a:pt x="12192000" y="0"/>
                  </a:moveTo>
                  <a:lnTo>
                    <a:pt x="0" y="0"/>
                  </a:lnTo>
                  <a:lnTo>
                    <a:pt x="0" y="591820"/>
                  </a:lnTo>
                  <a:lnTo>
                    <a:pt x="12192000" y="5918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AF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2900" y="6403338"/>
              <a:ext cx="1318259" cy="33782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51827" y="1897506"/>
            <a:ext cx="10356850" cy="194691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54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85">
                <a:latin typeface="Arial MT"/>
                <a:cs typeface="Arial MT"/>
              </a:rPr>
              <a:t>In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 spc="70">
                <a:latin typeface="Arial MT"/>
                <a:cs typeface="Arial MT"/>
              </a:rPr>
              <a:t>paragraph,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30">
                <a:latin typeface="Arial MT"/>
                <a:cs typeface="Arial MT"/>
              </a:rPr>
              <a:t>what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is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00">
                <a:latin typeface="Arial MT"/>
                <a:cs typeface="Arial MT"/>
              </a:rPr>
              <a:t>purpose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60">
                <a:latin typeface="Arial MT"/>
                <a:cs typeface="Arial MT"/>
              </a:rPr>
              <a:t>of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topic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sentence?</a:t>
            </a:r>
            <a:endParaRPr sz="3000">
              <a:latin typeface="Arial MT"/>
              <a:cs typeface="Arial MT"/>
            </a:endParaRPr>
          </a:p>
          <a:p>
            <a:pPr marL="431800" marR="1064260" indent="-419100">
              <a:lnSpc>
                <a:spcPts val="5040"/>
              </a:lnSpc>
              <a:spcBef>
                <a:spcPts val="210"/>
              </a:spcBef>
              <a:buFont typeface="Tahoma"/>
              <a:buChar char="●"/>
              <a:tabLst>
                <a:tab pos="431800" algn="l"/>
              </a:tabLst>
            </a:pPr>
            <a:r>
              <a:rPr dirty="0" sz="3000" spc="114">
                <a:latin typeface="Arial MT"/>
                <a:cs typeface="Arial MT"/>
              </a:rPr>
              <a:t>How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55">
                <a:latin typeface="Arial MT"/>
                <a:cs typeface="Arial MT"/>
              </a:rPr>
              <a:t>does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150">
                <a:latin typeface="Arial MT"/>
                <a:cs typeface="Arial MT"/>
              </a:rPr>
              <a:t>writer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40">
                <a:latin typeface="Arial MT"/>
                <a:cs typeface="Arial MT"/>
              </a:rPr>
              <a:t>support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topic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sentence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160">
                <a:latin typeface="Arial MT"/>
                <a:cs typeface="Arial MT"/>
              </a:rPr>
              <a:t>of</a:t>
            </a:r>
            <a:r>
              <a:rPr dirty="0" sz="3000" spc="-50">
                <a:latin typeface="Arial MT"/>
                <a:cs typeface="Arial MT"/>
              </a:rPr>
              <a:t> a </a:t>
            </a:r>
            <a:r>
              <a:rPr dirty="0" sz="3000" spc="-10">
                <a:latin typeface="Arial MT"/>
                <a:cs typeface="Arial MT"/>
              </a:rPr>
              <a:t>paragraph?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68595" y="481965"/>
            <a:ext cx="16573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80">
                <a:solidFill>
                  <a:srgbClr val="000000"/>
                </a:solidFill>
              </a:rPr>
              <a:t>Review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55"/>
              <a:t>It!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-14287" y="1361566"/>
            <a:ext cx="11952605" cy="5295900"/>
            <a:chOff x="-14287" y="1361566"/>
            <a:chExt cx="11952605" cy="5295900"/>
          </a:xfrm>
        </p:grpSpPr>
        <p:sp>
          <p:nvSpPr>
            <p:cNvPr id="4" name="object 4" descr=""/>
            <p:cNvSpPr/>
            <p:nvPr/>
          </p:nvSpPr>
          <p:spPr>
            <a:xfrm>
              <a:off x="0" y="1361566"/>
              <a:ext cx="0" cy="5295900"/>
            </a:xfrm>
            <a:custGeom>
              <a:avLst/>
              <a:gdLst/>
              <a:ahLst/>
              <a:cxnLst/>
              <a:rect l="l" t="t" r="r" b="b"/>
              <a:pathLst>
                <a:path w="0" h="5295900">
                  <a:moveTo>
                    <a:pt x="0" y="0"/>
                  </a:moveTo>
                  <a:lnTo>
                    <a:pt x="0" y="5295430"/>
                  </a:lnTo>
                </a:path>
              </a:pathLst>
            </a:custGeom>
            <a:ln w="28575">
              <a:solidFill>
                <a:srgbClr val="FFB7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361566"/>
              <a:ext cx="11938635" cy="5295900"/>
            </a:xfrm>
            <a:custGeom>
              <a:avLst/>
              <a:gdLst/>
              <a:ahLst/>
              <a:cxnLst/>
              <a:rect l="l" t="t" r="r" b="b"/>
              <a:pathLst>
                <a:path w="11938635" h="5295900">
                  <a:moveTo>
                    <a:pt x="11938254" y="5282730"/>
                  </a:moveTo>
                  <a:lnTo>
                    <a:pt x="0" y="5282730"/>
                  </a:lnTo>
                  <a:lnTo>
                    <a:pt x="0" y="5295430"/>
                  </a:lnTo>
                  <a:lnTo>
                    <a:pt x="11938254" y="5295430"/>
                  </a:lnTo>
                  <a:lnTo>
                    <a:pt x="11938254" y="5282730"/>
                  </a:lnTo>
                  <a:close/>
                </a:path>
                <a:path w="11938635" h="5295900">
                  <a:moveTo>
                    <a:pt x="1193825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938254" y="12700"/>
                  </a:lnTo>
                  <a:lnTo>
                    <a:pt x="11938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47052" y="1380321"/>
            <a:ext cx="11317605" cy="51879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40000"/>
              </a:lnSpc>
              <a:spcBef>
                <a:spcPts val="80"/>
              </a:spcBef>
            </a:pPr>
            <a:r>
              <a:rPr dirty="0" sz="2200" spc="65">
                <a:latin typeface="Arial MT"/>
                <a:cs typeface="Arial MT"/>
              </a:rPr>
              <a:t>My</a:t>
            </a:r>
            <a:r>
              <a:rPr dirty="0" sz="2200" spc="140">
                <a:latin typeface="Arial MT"/>
                <a:cs typeface="Arial MT"/>
              </a:rPr>
              <a:t> </a:t>
            </a:r>
            <a:r>
              <a:rPr dirty="0" sz="2200" spc="75">
                <a:latin typeface="Arial MT"/>
                <a:cs typeface="Arial MT"/>
              </a:rPr>
              <a:t>therapist</a:t>
            </a:r>
            <a:r>
              <a:rPr dirty="0" sz="2200" spc="160">
                <a:latin typeface="Arial MT"/>
                <a:cs typeface="Arial MT"/>
              </a:rPr>
              <a:t> </a:t>
            </a:r>
            <a:r>
              <a:rPr dirty="0" sz="2200" spc="85">
                <a:latin typeface="Arial MT"/>
                <a:cs typeface="Arial MT"/>
              </a:rPr>
              <a:t>taught</a:t>
            </a:r>
            <a:r>
              <a:rPr dirty="0" sz="2200" spc="160">
                <a:latin typeface="Arial MT"/>
                <a:cs typeface="Arial MT"/>
              </a:rPr>
              <a:t> </a:t>
            </a:r>
            <a:r>
              <a:rPr dirty="0" sz="2200" spc="100">
                <a:latin typeface="Arial MT"/>
                <a:cs typeface="Arial MT"/>
              </a:rPr>
              <a:t>me</a:t>
            </a:r>
            <a:r>
              <a:rPr dirty="0" sz="2200" spc="150">
                <a:latin typeface="Arial MT"/>
                <a:cs typeface="Arial MT"/>
              </a:rPr>
              <a:t> </a:t>
            </a:r>
            <a:r>
              <a:rPr dirty="0" sz="2200" spc="55">
                <a:latin typeface="Arial MT"/>
                <a:cs typeface="Arial MT"/>
              </a:rPr>
              <a:t>some</a:t>
            </a:r>
            <a:r>
              <a:rPr dirty="0" sz="2200" spc="170">
                <a:latin typeface="Arial MT"/>
                <a:cs typeface="Arial MT"/>
              </a:rPr>
              <a:t> </a:t>
            </a:r>
            <a:r>
              <a:rPr dirty="0" sz="2200" spc="50">
                <a:latin typeface="Arial MT"/>
                <a:cs typeface="Arial MT"/>
              </a:rPr>
              <a:t>coping</a:t>
            </a:r>
            <a:r>
              <a:rPr dirty="0" sz="2200" spc="140">
                <a:latin typeface="Arial MT"/>
                <a:cs typeface="Arial MT"/>
              </a:rPr>
              <a:t> </a:t>
            </a:r>
            <a:r>
              <a:rPr dirty="0" sz="2200" spc="50">
                <a:latin typeface="Arial MT"/>
                <a:cs typeface="Arial MT"/>
              </a:rPr>
              <a:t>mechanisms</a:t>
            </a:r>
            <a:r>
              <a:rPr dirty="0" sz="2200" spc="150">
                <a:latin typeface="Arial MT"/>
                <a:cs typeface="Arial MT"/>
              </a:rPr>
              <a:t> </a:t>
            </a:r>
            <a:r>
              <a:rPr dirty="0" sz="2200" spc="125">
                <a:latin typeface="Arial MT"/>
                <a:cs typeface="Arial MT"/>
              </a:rPr>
              <a:t>to</a:t>
            </a:r>
            <a:r>
              <a:rPr dirty="0" sz="2200" spc="135">
                <a:latin typeface="Arial MT"/>
                <a:cs typeface="Arial MT"/>
              </a:rPr>
              <a:t> </a:t>
            </a:r>
            <a:r>
              <a:rPr dirty="0" sz="2200" spc="80">
                <a:latin typeface="Arial MT"/>
                <a:cs typeface="Arial MT"/>
              </a:rPr>
              <a:t>help</a:t>
            </a:r>
            <a:r>
              <a:rPr dirty="0" sz="2200" spc="150">
                <a:latin typeface="Arial MT"/>
                <a:cs typeface="Arial MT"/>
              </a:rPr>
              <a:t> </a:t>
            </a:r>
            <a:r>
              <a:rPr dirty="0" sz="2200" spc="100">
                <a:latin typeface="Arial MT"/>
                <a:cs typeface="Arial MT"/>
              </a:rPr>
              <a:t>me</a:t>
            </a:r>
            <a:r>
              <a:rPr dirty="0" sz="2200" spc="1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deal</a:t>
            </a:r>
            <a:r>
              <a:rPr dirty="0" sz="2200" spc="150">
                <a:latin typeface="Arial MT"/>
                <a:cs typeface="Arial MT"/>
              </a:rPr>
              <a:t> </a:t>
            </a:r>
            <a:r>
              <a:rPr dirty="0" sz="2200" spc="114">
                <a:latin typeface="Arial MT"/>
                <a:cs typeface="Arial MT"/>
              </a:rPr>
              <a:t>with</a:t>
            </a:r>
            <a:r>
              <a:rPr dirty="0" sz="2200" spc="165">
                <a:latin typeface="Arial MT"/>
                <a:cs typeface="Arial MT"/>
              </a:rPr>
              <a:t> </a:t>
            </a:r>
            <a:r>
              <a:rPr dirty="0" sz="2200" spc="95">
                <a:latin typeface="Arial MT"/>
                <a:cs typeface="Arial MT"/>
              </a:rPr>
              <a:t>my</a:t>
            </a:r>
            <a:r>
              <a:rPr dirty="0" sz="2200" spc="16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excessive </a:t>
            </a:r>
            <a:r>
              <a:rPr dirty="0" sz="2200">
                <a:latin typeface="Arial MT"/>
                <a:cs typeface="Arial MT"/>
              </a:rPr>
              <a:t>stress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80">
                <a:latin typeface="Arial MT"/>
                <a:cs typeface="Arial MT"/>
              </a:rPr>
              <a:t>and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125">
                <a:latin typeface="Arial MT"/>
                <a:cs typeface="Arial MT"/>
              </a:rPr>
              <a:t>mood</a:t>
            </a:r>
            <a:r>
              <a:rPr dirty="0" sz="2200">
                <a:latin typeface="Arial MT"/>
                <a:cs typeface="Arial MT"/>
              </a:rPr>
              <a:t> swings.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These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are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(1)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60">
                <a:latin typeface="Arial MT"/>
                <a:cs typeface="Arial MT"/>
              </a:rPr>
              <a:t>guided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75">
                <a:latin typeface="Arial MT"/>
                <a:cs typeface="Arial MT"/>
              </a:rPr>
              <a:t>meditation,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(2)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45">
                <a:latin typeface="Arial MT"/>
                <a:cs typeface="Arial MT"/>
              </a:rPr>
              <a:t>visualization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110">
                <a:latin typeface="Arial MT"/>
                <a:cs typeface="Arial MT"/>
              </a:rPr>
              <a:t>of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50">
                <a:latin typeface="Arial MT"/>
                <a:cs typeface="Arial MT"/>
              </a:rPr>
              <a:t>emotions, </a:t>
            </a:r>
            <a:r>
              <a:rPr dirty="0" sz="2200" spc="70">
                <a:latin typeface="Arial MT"/>
                <a:cs typeface="Arial MT"/>
              </a:rPr>
              <a:t>and</a:t>
            </a:r>
            <a:r>
              <a:rPr dirty="0" sz="2200" spc="5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(3)</a:t>
            </a:r>
            <a:r>
              <a:rPr dirty="0" sz="2200" spc="530">
                <a:latin typeface="Arial MT"/>
                <a:cs typeface="Arial MT"/>
              </a:rPr>
              <a:t> </a:t>
            </a:r>
            <a:r>
              <a:rPr dirty="0" sz="2200" spc="75">
                <a:latin typeface="Arial MT"/>
                <a:cs typeface="Arial MT"/>
              </a:rPr>
              <a:t>productive</a:t>
            </a:r>
            <a:r>
              <a:rPr dirty="0" sz="2200" spc="5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self-talk.</a:t>
            </a:r>
            <a:r>
              <a:rPr dirty="0" sz="2200" spc="5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Guided</a:t>
            </a:r>
            <a:r>
              <a:rPr dirty="0" sz="2200" spc="540">
                <a:latin typeface="Arial MT"/>
                <a:cs typeface="Arial MT"/>
              </a:rPr>
              <a:t> </a:t>
            </a:r>
            <a:r>
              <a:rPr dirty="0" sz="2200" spc="90">
                <a:latin typeface="Arial MT"/>
                <a:cs typeface="Arial MT"/>
              </a:rPr>
              <a:t>meditation</a:t>
            </a:r>
            <a:r>
              <a:rPr dirty="0" sz="2200" spc="5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involves</a:t>
            </a:r>
            <a:r>
              <a:rPr dirty="0" sz="2200" spc="520">
                <a:latin typeface="Arial MT"/>
                <a:cs typeface="Arial MT"/>
              </a:rPr>
              <a:t> </a:t>
            </a:r>
            <a:r>
              <a:rPr dirty="0" sz="2200" spc="80">
                <a:latin typeface="Arial MT"/>
                <a:cs typeface="Arial MT"/>
              </a:rPr>
              <a:t>breathing</a:t>
            </a:r>
            <a:r>
              <a:rPr dirty="0" sz="2200" spc="520">
                <a:latin typeface="Arial MT"/>
                <a:cs typeface="Arial MT"/>
              </a:rPr>
              <a:t> </a:t>
            </a:r>
            <a:r>
              <a:rPr dirty="0" sz="2200" spc="70">
                <a:latin typeface="Arial MT"/>
                <a:cs typeface="Arial MT"/>
              </a:rPr>
              <a:t>rhythmically</a:t>
            </a:r>
            <a:r>
              <a:rPr dirty="0" sz="2200" spc="520">
                <a:latin typeface="Arial MT"/>
                <a:cs typeface="Arial MT"/>
              </a:rPr>
              <a:t> </a:t>
            </a:r>
            <a:r>
              <a:rPr dirty="0" sz="2200" spc="60">
                <a:latin typeface="Arial MT"/>
                <a:cs typeface="Arial MT"/>
              </a:rPr>
              <a:t>and </a:t>
            </a:r>
            <a:r>
              <a:rPr dirty="0" sz="2200">
                <a:latin typeface="Arial MT"/>
                <a:cs typeface="Arial MT"/>
              </a:rPr>
              <a:t>focusing</a:t>
            </a:r>
            <a:r>
              <a:rPr dirty="0" sz="2200" spc="195">
                <a:latin typeface="Arial MT"/>
                <a:cs typeface="Arial MT"/>
              </a:rPr>
              <a:t> </a:t>
            </a:r>
            <a:r>
              <a:rPr dirty="0" sz="2200" spc="105">
                <a:latin typeface="Arial MT"/>
                <a:cs typeface="Arial MT"/>
              </a:rPr>
              <a:t>on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physical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sensations</a:t>
            </a:r>
            <a:r>
              <a:rPr dirty="0" sz="2200" spc="190">
                <a:latin typeface="Arial MT"/>
                <a:cs typeface="Arial MT"/>
              </a:rPr>
              <a:t> </a:t>
            </a:r>
            <a:r>
              <a:rPr dirty="0" sz="2200" spc="70">
                <a:latin typeface="Arial MT"/>
                <a:cs typeface="Arial MT"/>
              </a:rPr>
              <a:t>while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seated</a:t>
            </a:r>
            <a:r>
              <a:rPr dirty="0" sz="2200" spc="190">
                <a:latin typeface="Arial MT"/>
                <a:cs typeface="Arial MT"/>
              </a:rPr>
              <a:t> </a:t>
            </a:r>
            <a:r>
              <a:rPr dirty="0" sz="2200" spc="70">
                <a:latin typeface="Arial MT"/>
                <a:cs typeface="Arial MT"/>
              </a:rPr>
              <a:t>comfortably.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This</a:t>
            </a:r>
            <a:r>
              <a:rPr dirty="0" sz="2200" spc="18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helps</a:t>
            </a:r>
            <a:r>
              <a:rPr dirty="0" sz="2200" spc="190">
                <a:latin typeface="Arial MT"/>
                <a:cs typeface="Arial MT"/>
              </a:rPr>
              <a:t> </a:t>
            </a:r>
            <a:r>
              <a:rPr dirty="0" sz="2200" spc="100">
                <a:latin typeface="Arial MT"/>
                <a:cs typeface="Arial MT"/>
              </a:rPr>
              <a:t>me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relax,</a:t>
            </a:r>
            <a:r>
              <a:rPr dirty="0" sz="2200" spc="1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as</a:t>
            </a:r>
            <a:r>
              <a:rPr dirty="0" sz="2200" spc="185">
                <a:latin typeface="Arial MT"/>
                <a:cs typeface="Arial MT"/>
              </a:rPr>
              <a:t> </a:t>
            </a:r>
            <a:r>
              <a:rPr dirty="0" sz="2200" spc="40">
                <a:latin typeface="Arial MT"/>
                <a:cs typeface="Arial MT"/>
              </a:rPr>
              <a:t>well </a:t>
            </a:r>
            <a:r>
              <a:rPr dirty="0" sz="2200">
                <a:latin typeface="Arial MT"/>
                <a:cs typeface="Arial MT"/>
              </a:rPr>
              <a:t>as</a:t>
            </a:r>
            <a:r>
              <a:rPr dirty="0" sz="2200" spc="135">
                <a:latin typeface="Arial MT"/>
                <a:cs typeface="Arial MT"/>
              </a:rPr>
              <a:t>  </a:t>
            </a:r>
            <a:r>
              <a:rPr dirty="0" sz="2200" spc="50">
                <a:latin typeface="Arial MT"/>
                <a:cs typeface="Arial MT"/>
              </a:rPr>
              <a:t>calm</a:t>
            </a:r>
            <a:r>
              <a:rPr dirty="0" sz="2200" spc="145">
                <a:latin typeface="Arial MT"/>
                <a:cs typeface="Arial MT"/>
              </a:rPr>
              <a:t>  </a:t>
            </a:r>
            <a:r>
              <a:rPr dirty="0" sz="2200" spc="95">
                <a:latin typeface="Arial MT"/>
                <a:cs typeface="Arial MT"/>
              </a:rPr>
              <a:t>my</a:t>
            </a:r>
            <a:r>
              <a:rPr dirty="0" sz="2200" spc="13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feelings</a:t>
            </a:r>
            <a:r>
              <a:rPr dirty="0" sz="2200" spc="140">
                <a:latin typeface="Arial MT"/>
                <a:cs typeface="Arial MT"/>
              </a:rPr>
              <a:t>  </a:t>
            </a:r>
            <a:r>
              <a:rPr dirty="0" sz="2200" spc="70">
                <a:latin typeface="Arial MT"/>
                <a:cs typeface="Arial MT"/>
              </a:rPr>
              <a:t>and</a:t>
            </a:r>
            <a:r>
              <a:rPr dirty="0" sz="2200" spc="140">
                <a:latin typeface="Arial MT"/>
                <a:cs typeface="Arial MT"/>
              </a:rPr>
              <a:t>  </a:t>
            </a:r>
            <a:r>
              <a:rPr dirty="0" sz="2200" spc="70">
                <a:latin typeface="Arial MT"/>
                <a:cs typeface="Arial MT"/>
              </a:rPr>
              <a:t>thoughts.</a:t>
            </a:r>
            <a:r>
              <a:rPr dirty="0" sz="2200" spc="12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Next,</a:t>
            </a:r>
            <a:r>
              <a:rPr dirty="0" sz="2200" spc="140">
                <a:latin typeface="Arial MT"/>
                <a:cs typeface="Arial MT"/>
              </a:rPr>
              <a:t>  </a:t>
            </a:r>
            <a:r>
              <a:rPr dirty="0" sz="2200" spc="95">
                <a:latin typeface="Arial MT"/>
                <a:cs typeface="Arial MT"/>
              </a:rPr>
              <a:t>the</a:t>
            </a:r>
            <a:r>
              <a:rPr dirty="0" sz="2200" spc="13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visualization</a:t>
            </a:r>
            <a:r>
              <a:rPr dirty="0" sz="2200" spc="155">
                <a:latin typeface="Arial MT"/>
                <a:cs typeface="Arial MT"/>
              </a:rPr>
              <a:t>  </a:t>
            </a:r>
            <a:r>
              <a:rPr dirty="0" sz="2200" spc="105">
                <a:latin typeface="Arial MT"/>
                <a:cs typeface="Arial MT"/>
              </a:rPr>
              <a:t>of</a:t>
            </a:r>
            <a:r>
              <a:rPr dirty="0" sz="2200" spc="140">
                <a:latin typeface="Arial MT"/>
                <a:cs typeface="Arial MT"/>
              </a:rPr>
              <a:t>  </a:t>
            </a:r>
            <a:r>
              <a:rPr dirty="0" sz="2200" spc="85">
                <a:latin typeface="Arial MT"/>
                <a:cs typeface="Arial MT"/>
              </a:rPr>
              <a:t>emotions</a:t>
            </a:r>
            <a:r>
              <a:rPr dirty="0" sz="2200" spc="130">
                <a:latin typeface="Arial MT"/>
                <a:cs typeface="Arial MT"/>
              </a:rPr>
              <a:t>  </a:t>
            </a:r>
            <a:r>
              <a:rPr dirty="0" sz="2200" spc="-10">
                <a:latin typeface="Arial MT"/>
                <a:cs typeface="Arial MT"/>
              </a:rPr>
              <a:t>involves </a:t>
            </a:r>
            <a:r>
              <a:rPr dirty="0" sz="2200" spc="65">
                <a:latin typeface="Arial MT"/>
                <a:cs typeface="Arial MT"/>
              </a:rPr>
              <a:t>imagination.</a:t>
            </a:r>
            <a:r>
              <a:rPr dirty="0" sz="2200" spc="43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When</a:t>
            </a:r>
            <a:r>
              <a:rPr dirty="0" sz="2200" spc="445">
                <a:latin typeface="Arial MT"/>
                <a:cs typeface="Arial MT"/>
              </a:rPr>
              <a:t> </a:t>
            </a:r>
            <a:r>
              <a:rPr dirty="0" sz="2200" spc="70">
                <a:latin typeface="Arial MT"/>
                <a:cs typeface="Arial MT"/>
              </a:rPr>
              <a:t>strong</a:t>
            </a:r>
            <a:r>
              <a:rPr dirty="0" sz="2200" spc="445">
                <a:latin typeface="Arial MT"/>
                <a:cs typeface="Arial MT"/>
              </a:rPr>
              <a:t> </a:t>
            </a:r>
            <a:r>
              <a:rPr dirty="0" sz="2200" spc="85">
                <a:latin typeface="Arial MT"/>
                <a:cs typeface="Arial MT"/>
              </a:rPr>
              <a:t>emotions</a:t>
            </a:r>
            <a:r>
              <a:rPr dirty="0" sz="2200" spc="434">
                <a:latin typeface="Arial MT"/>
                <a:cs typeface="Arial MT"/>
              </a:rPr>
              <a:t> </a:t>
            </a:r>
            <a:r>
              <a:rPr dirty="0" sz="2200" spc="85">
                <a:latin typeface="Arial MT"/>
                <a:cs typeface="Arial MT"/>
              </a:rPr>
              <a:t>threaten</a:t>
            </a:r>
            <a:r>
              <a:rPr dirty="0" sz="2200" spc="445">
                <a:latin typeface="Arial MT"/>
                <a:cs typeface="Arial MT"/>
              </a:rPr>
              <a:t> </a:t>
            </a:r>
            <a:r>
              <a:rPr dirty="0" sz="2200" spc="125">
                <a:latin typeface="Arial MT"/>
                <a:cs typeface="Arial MT"/>
              </a:rPr>
              <a:t>to</a:t>
            </a:r>
            <a:r>
              <a:rPr dirty="0" sz="2200" spc="434">
                <a:latin typeface="Arial MT"/>
                <a:cs typeface="Arial MT"/>
              </a:rPr>
              <a:t> </a:t>
            </a:r>
            <a:r>
              <a:rPr dirty="0" sz="2200" spc="80">
                <a:latin typeface="Arial MT"/>
                <a:cs typeface="Arial MT"/>
              </a:rPr>
              <a:t>overwhelm</a:t>
            </a:r>
            <a:r>
              <a:rPr dirty="0" sz="2200" spc="43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me,</a:t>
            </a:r>
            <a:r>
              <a:rPr dirty="0" sz="2200" spc="4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455">
                <a:latin typeface="Arial MT"/>
                <a:cs typeface="Arial MT"/>
              </a:rPr>
              <a:t> </a:t>
            </a:r>
            <a:r>
              <a:rPr dirty="0" sz="2200" spc="60">
                <a:latin typeface="Arial MT"/>
                <a:cs typeface="Arial MT"/>
              </a:rPr>
              <a:t>imagine</a:t>
            </a:r>
            <a:r>
              <a:rPr dirty="0" sz="2200" spc="425">
                <a:latin typeface="Arial MT"/>
                <a:cs typeface="Arial MT"/>
              </a:rPr>
              <a:t> </a:t>
            </a:r>
            <a:r>
              <a:rPr dirty="0" sz="2200" spc="120">
                <a:latin typeface="Arial MT"/>
                <a:cs typeface="Arial MT"/>
              </a:rPr>
              <a:t>them</a:t>
            </a:r>
            <a:r>
              <a:rPr dirty="0" sz="2200" spc="434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as </a:t>
            </a:r>
            <a:r>
              <a:rPr dirty="0" sz="2200" spc="60">
                <a:latin typeface="Arial MT"/>
                <a:cs typeface="Arial MT"/>
              </a:rPr>
              <a:t>people</a:t>
            </a:r>
            <a:r>
              <a:rPr dirty="0" sz="2200" spc="545">
                <a:latin typeface="Arial MT"/>
                <a:cs typeface="Arial MT"/>
              </a:rPr>
              <a:t> </a:t>
            </a:r>
            <a:r>
              <a:rPr dirty="0" sz="2200" spc="130">
                <a:latin typeface="Arial MT"/>
                <a:cs typeface="Arial MT"/>
              </a:rPr>
              <a:t>whom</a:t>
            </a:r>
            <a:r>
              <a:rPr dirty="0" sz="2200" spc="5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5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can</a:t>
            </a:r>
            <a:r>
              <a:rPr dirty="0" sz="2200" spc="5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reason</a:t>
            </a:r>
            <a:r>
              <a:rPr dirty="0" sz="2200" spc="-35">
                <a:latin typeface="Arial MT"/>
                <a:cs typeface="Arial MT"/>
              </a:rPr>
              <a:t>  </a:t>
            </a:r>
            <a:r>
              <a:rPr dirty="0" sz="2200" spc="80">
                <a:latin typeface="Arial MT"/>
                <a:cs typeface="Arial MT"/>
              </a:rPr>
              <a:t>with.</a:t>
            </a:r>
            <a:r>
              <a:rPr dirty="0" sz="2200" spc="5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540">
                <a:latin typeface="Arial MT"/>
                <a:cs typeface="Arial MT"/>
              </a:rPr>
              <a:t> </a:t>
            </a:r>
            <a:r>
              <a:rPr dirty="0" sz="2200" spc="95">
                <a:latin typeface="Arial MT"/>
                <a:cs typeface="Arial MT"/>
              </a:rPr>
              <a:t>then</a:t>
            </a:r>
            <a:r>
              <a:rPr dirty="0" sz="2200" spc="540">
                <a:latin typeface="Arial MT"/>
                <a:cs typeface="Arial MT"/>
              </a:rPr>
              <a:t> </a:t>
            </a:r>
            <a:r>
              <a:rPr dirty="0" sz="2200" spc="90">
                <a:latin typeface="Arial MT"/>
                <a:cs typeface="Arial MT"/>
              </a:rPr>
              <a:t>treat</a:t>
            </a:r>
            <a:r>
              <a:rPr dirty="0" sz="2200" spc="515">
                <a:latin typeface="Arial MT"/>
                <a:cs typeface="Arial MT"/>
              </a:rPr>
              <a:t> </a:t>
            </a:r>
            <a:r>
              <a:rPr dirty="0" sz="2200" spc="120">
                <a:latin typeface="Arial MT"/>
                <a:cs typeface="Arial MT"/>
              </a:rPr>
              <a:t>them</a:t>
            </a:r>
            <a:r>
              <a:rPr dirty="0" sz="2200" spc="5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as</a:t>
            </a:r>
            <a:r>
              <a:rPr dirty="0" sz="2200" spc="509">
                <a:latin typeface="Arial MT"/>
                <a:cs typeface="Arial MT"/>
              </a:rPr>
              <a:t> </a:t>
            </a:r>
            <a:r>
              <a:rPr dirty="0" sz="2200" spc="50">
                <a:latin typeface="Arial MT"/>
                <a:cs typeface="Arial MT"/>
              </a:rPr>
              <a:t>concerned</a:t>
            </a:r>
            <a:r>
              <a:rPr dirty="0" sz="2200" spc="540">
                <a:latin typeface="Arial MT"/>
                <a:cs typeface="Arial MT"/>
              </a:rPr>
              <a:t> </a:t>
            </a:r>
            <a:r>
              <a:rPr dirty="0" sz="2200" spc="130">
                <a:latin typeface="Arial MT"/>
                <a:cs typeface="Arial MT"/>
              </a:rPr>
              <a:t>but</a:t>
            </a:r>
            <a:r>
              <a:rPr dirty="0" sz="2200" spc="540">
                <a:latin typeface="Arial MT"/>
                <a:cs typeface="Arial MT"/>
              </a:rPr>
              <a:t> </a:t>
            </a:r>
            <a:r>
              <a:rPr dirty="0" sz="2200" spc="50">
                <a:latin typeface="Arial MT"/>
                <a:cs typeface="Arial MT"/>
              </a:rPr>
              <a:t>overbearing </a:t>
            </a:r>
            <a:r>
              <a:rPr dirty="0" sz="2200" spc="75">
                <a:latin typeface="Arial MT"/>
                <a:cs typeface="Arial MT"/>
              </a:rPr>
              <a:t>friends</a:t>
            </a:r>
            <a:r>
              <a:rPr dirty="0" sz="2200" spc="100">
                <a:latin typeface="Arial MT"/>
                <a:cs typeface="Arial MT"/>
              </a:rPr>
              <a:t> </a:t>
            </a:r>
            <a:r>
              <a:rPr dirty="0" sz="2200" spc="135">
                <a:latin typeface="Arial MT"/>
                <a:cs typeface="Arial MT"/>
              </a:rPr>
              <a:t>whom</a:t>
            </a:r>
            <a:r>
              <a:rPr dirty="0" sz="2200" spc="1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1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can</a:t>
            </a:r>
            <a:r>
              <a:rPr dirty="0" sz="2200" spc="1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assure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 spc="105">
                <a:latin typeface="Arial MT"/>
                <a:cs typeface="Arial MT"/>
              </a:rPr>
              <a:t>that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125">
                <a:latin typeface="Arial MT"/>
                <a:cs typeface="Arial MT"/>
              </a:rPr>
              <a:t> </a:t>
            </a:r>
            <a:r>
              <a:rPr dirty="0" sz="2200" spc="80">
                <a:latin typeface="Arial MT"/>
                <a:cs typeface="Arial MT"/>
              </a:rPr>
              <a:t>will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 spc="65">
                <a:latin typeface="Arial MT"/>
                <a:cs typeface="Arial MT"/>
              </a:rPr>
              <a:t>be</a:t>
            </a:r>
            <a:r>
              <a:rPr dirty="0" sz="2200" spc="125">
                <a:latin typeface="Arial MT"/>
                <a:cs typeface="Arial MT"/>
              </a:rPr>
              <a:t> </a:t>
            </a:r>
            <a:r>
              <a:rPr dirty="0" sz="2200" spc="60">
                <a:latin typeface="Arial MT"/>
                <a:cs typeface="Arial MT"/>
              </a:rPr>
              <a:t>fine.</a:t>
            </a:r>
            <a:r>
              <a:rPr dirty="0" sz="2200" spc="10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Lastly,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 spc="75">
                <a:latin typeface="Arial MT"/>
                <a:cs typeface="Arial MT"/>
              </a:rPr>
              <a:t>productive</a:t>
            </a:r>
            <a:r>
              <a:rPr dirty="0" sz="2200" spc="1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self-</a:t>
            </a:r>
            <a:r>
              <a:rPr dirty="0" sz="2200" spc="65">
                <a:latin typeface="Arial MT"/>
                <a:cs typeface="Arial MT"/>
              </a:rPr>
              <a:t>talk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involves</a:t>
            </a:r>
            <a:r>
              <a:rPr dirty="0" sz="2200" spc="120">
                <a:latin typeface="Arial MT"/>
                <a:cs typeface="Arial MT"/>
              </a:rPr>
              <a:t> </a:t>
            </a:r>
            <a:r>
              <a:rPr dirty="0" sz="2200" spc="35">
                <a:latin typeface="Arial MT"/>
                <a:cs typeface="Arial MT"/>
              </a:rPr>
              <a:t>being </a:t>
            </a:r>
            <a:r>
              <a:rPr dirty="0" sz="2200" spc="110">
                <a:latin typeface="Arial MT"/>
                <a:cs typeface="Arial MT"/>
              </a:rPr>
              <a:t>mindful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 spc="110">
                <a:latin typeface="Arial MT"/>
                <a:cs typeface="Arial MT"/>
              </a:rPr>
              <a:t>of</a:t>
            </a:r>
            <a:r>
              <a:rPr dirty="0" sz="2200" spc="265">
                <a:latin typeface="Arial MT"/>
                <a:cs typeface="Arial MT"/>
              </a:rPr>
              <a:t> </a:t>
            </a:r>
            <a:r>
              <a:rPr dirty="0" sz="2200" spc="90">
                <a:latin typeface="Arial MT"/>
                <a:cs typeface="Arial MT"/>
              </a:rPr>
              <a:t>what</a:t>
            </a:r>
            <a:r>
              <a:rPr dirty="0" sz="2200" spc="2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27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say</a:t>
            </a:r>
            <a:r>
              <a:rPr dirty="0" sz="2200" spc="260">
                <a:latin typeface="Arial MT"/>
                <a:cs typeface="Arial MT"/>
              </a:rPr>
              <a:t> </a:t>
            </a:r>
            <a:r>
              <a:rPr dirty="0" sz="2200" spc="125">
                <a:latin typeface="Arial MT"/>
                <a:cs typeface="Arial MT"/>
              </a:rPr>
              <a:t>to</a:t>
            </a:r>
            <a:r>
              <a:rPr dirty="0" sz="2200" spc="260">
                <a:latin typeface="Arial MT"/>
                <a:cs typeface="Arial MT"/>
              </a:rPr>
              <a:t> </a:t>
            </a:r>
            <a:r>
              <a:rPr dirty="0" sz="2200" spc="50">
                <a:latin typeface="Arial MT"/>
                <a:cs typeface="Arial MT"/>
              </a:rPr>
              <a:t>myself</a:t>
            </a:r>
            <a:r>
              <a:rPr dirty="0" sz="2200" spc="270">
                <a:latin typeface="Arial MT"/>
                <a:cs typeface="Arial MT"/>
              </a:rPr>
              <a:t> </a:t>
            </a:r>
            <a:r>
              <a:rPr dirty="0" sz="2200" spc="90">
                <a:latin typeface="Arial MT"/>
                <a:cs typeface="Arial MT"/>
              </a:rPr>
              <a:t>in</a:t>
            </a:r>
            <a:r>
              <a:rPr dirty="0" sz="2200" spc="280">
                <a:latin typeface="Arial MT"/>
                <a:cs typeface="Arial MT"/>
              </a:rPr>
              <a:t> </a:t>
            </a:r>
            <a:r>
              <a:rPr dirty="0" sz="2200" spc="95">
                <a:latin typeface="Arial MT"/>
                <a:cs typeface="Arial MT"/>
              </a:rPr>
              <a:t>my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 spc="65">
                <a:latin typeface="Arial MT"/>
                <a:cs typeface="Arial MT"/>
              </a:rPr>
              <a:t>thoughts.</a:t>
            </a:r>
            <a:r>
              <a:rPr dirty="0" sz="2200" spc="26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When</a:t>
            </a:r>
            <a:r>
              <a:rPr dirty="0" sz="2200" spc="28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negative</a:t>
            </a:r>
            <a:r>
              <a:rPr dirty="0" sz="2200" spc="275">
                <a:latin typeface="Arial MT"/>
                <a:cs typeface="Arial MT"/>
              </a:rPr>
              <a:t> </a:t>
            </a:r>
            <a:r>
              <a:rPr dirty="0" sz="2200" spc="80">
                <a:latin typeface="Arial MT"/>
                <a:cs typeface="Arial MT"/>
              </a:rPr>
              <a:t>thoughts</a:t>
            </a:r>
            <a:r>
              <a:rPr dirty="0" sz="2200" spc="26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lead</a:t>
            </a:r>
            <a:r>
              <a:rPr dirty="0" sz="2200" spc="265">
                <a:latin typeface="Arial MT"/>
                <a:cs typeface="Arial MT"/>
              </a:rPr>
              <a:t> </a:t>
            </a:r>
            <a:r>
              <a:rPr dirty="0" sz="2200" spc="100">
                <a:latin typeface="Arial MT"/>
                <a:cs typeface="Arial MT"/>
              </a:rPr>
              <a:t>me</a:t>
            </a:r>
            <a:r>
              <a:rPr dirty="0" sz="2200" spc="275">
                <a:latin typeface="Arial MT"/>
                <a:cs typeface="Arial MT"/>
              </a:rPr>
              <a:t> </a:t>
            </a:r>
            <a:r>
              <a:rPr dirty="0" sz="2200" spc="100">
                <a:latin typeface="Arial MT"/>
                <a:cs typeface="Arial MT"/>
              </a:rPr>
              <a:t>to </a:t>
            </a:r>
            <a:r>
              <a:rPr dirty="0" sz="2200">
                <a:latin typeface="Arial MT"/>
                <a:cs typeface="Arial MT"/>
              </a:rPr>
              <a:t>chastise</a:t>
            </a:r>
            <a:r>
              <a:rPr dirty="0" sz="2200" spc="160">
                <a:latin typeface="Arial MT"/>
                <a:cs typeface="Arial MT"/>
              </a:rPr>
              <a:t> </a:t>
            </a:r>
            <a:r>
              <a:rPr dirty="0" sz="2200" spc="120">
                <a:latin typeface="Arial MT"/>
                <a:cs typeface="Arial MT"/>
              </a:rPr>
              <a:t>or</a:t>
            </a:r>
            <a:r>
              <a:rPr dirty="0" sz="2200" spc="155">
                <a:latin typeface="Arial MT"/>
                <a:cs typeface="Arial MT"/>
              </a:rPr>
              <a:t> </a:t>
            </a:r>
            <a:r>
              <a:rPr dirty="0" sz="2200" spc="65">
                <a:latin typeface="Arial MT"/>
                <a:cs typeface="Arial MT"/>
              </a:rPr>
              <a:t>talk</a:t>
            </a:r>
            <a:r>
              <a:rPr dirty="0" sz="2200" spc="155">
                <a:latin typeface="Arial MT"/>
                <a:cs typeface="Arial MT"/>
              </a:rPr>
              <a:t> </a:t>
            </a:r>
            <a:r>
              <a:rPr dirty="0" sz="2200" spc="110">
                <a:latin typeface="Arial MT"/>
                <a:cs typeface="Arial MT"/>
              </a:rPr>
              <a:t>down</a:t>
            </a:r>
            <a:r>
              <a:rPr dirty="0" sz="2200" spc="170">
                <a:latin typeface="Arial MT"/>
                <a:cs typeface="Arial MT"/>
              </a:rPr>
              <a:t> </a:t>
            </a:r>
            <a:r>
              <a:rPr dirty="0" sz="2200" spc="125">
                <a:latin typeface="Arial MT"/>
                <a:cs typeface="Arial MT"/>
              </a:rPr>
              <a:t>to</a:t>
            </a:r>
            <a:r>
              <a:rPr dirty="0" sz="2200" spc="1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myself,</a:t>
            </a:r>
            <a:r>
              <a:rPr dirty="0" sz="2200" spc="1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16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change</a:t>
            </a:r>
            <a:r>
              <a:rPr dirty="0" sz="2200" spc="155">
                <a:latin typeface="Arial MT"/>
                <a:cs typeface="Arial MT"/>
              </a:rPr>
              <a:t> </a:t>
            </a:r>
            <a:r>
              <a:rPr dirty="0" sz="2200" spc="85">
                <a:latin typeface="Arial MT"/>
                <a:cs typeface="Arial MT"/>
              </a:rPr>
              <a:t>the</a:t>
            </a:r>
            <a:r>
              <a:rPr dirty="0" sz="2200" spc="155">
                <a:latin typeface="Arial MT"/>
                <a:cs typeface="Arial MT"/>
              </a:rPr>
              <a:t> </a:t>
            </a:r>
            <a:r>
              <a:rPr dirty="0" sz="2200" spc="75">
                <a:latin typeface="Arial MT"/>
                <a:cs typeface="Arial MT"/>
              </a:rPr>
              <a:t>direction</a:t>
            </a:r>
            <a:r>
              <a:rPr dirty="0" sz="2200" spc="160">
                <a:latin typeface="Arial MT"/>
                <a:cs typeface="Arial MT"/>
              </a:rPr>
              <a:t> </a:t>
            </a:r>
            <a:r>
              <a:rPr dirty="0" sz="2200" spc="105">
                <a:latin typeface="Arial MT"/>
                <a:cs typeface="Arial MT"/>
              </a:rPr>
              <a:t>of</a:t>
            </a:r>
            <a:r>
              <a:rPr dirty="0" sz="2200" spc="145">
                <a:latin typeface="Arial MT"/>
                <a:cs typeface="Arial MT"/>
              </a:rPr>
              <a:t> </a:t>
            </a:r>
            <a:r>
              <a:rPr dirty="0" sz="2200" spc="105">
                <a:latin typeface="Arial MT"/>
                <a:cs typeface="Arial MT"/>
              </a:rPr>
              <a:t>my</a:t>
            </a:r>
            <a:r>
              <a:rPr dirty="0" sz="2200" spc="135">
                <a:latin typeface="Arial MT"/>
                <a:cs typeface="Arial MT"/>
              </a:rPr>
              <a:t> </a:t>
            </a:r>
            <a:r>
              <a:rPr dirty="0" sz="2200" spc="85">
                <a:latin typeface="Arial MT"/>
                <a:cs typeface="Arial MT"/>
              </a:rPr>
              <a:t>thoughts</a:t>
            </a:r>
            <a:r>
              <a:rPr dirty="0" sz="2200" spc="150">
                <a:latin typeface="Arial MT"/>
                <a:cs typeface="Arial MT"/>
              </a:rPr>
              <a:t> </a:t>
            </a:r>
            <a:r>
              <a:rPr dirty="0" sz="2200" spc="70">
                <a:latin typeface="Arial MT"/>
                <a:cs typeface="Arial MT"/>
              </a:rPr>
              <a:t>and</a:t>
            </a:r>
            <a:r>
              <a:rPr dirty="0" sz="2200" spc="125">
                <a:latin typeface="Arial MT"/>
                <a:cs typeface="Arial MT"/>
              </a:rPr>
              <a:t> </a:t>
            </a:r>
            <a:r>
              <a:rPr dirty="0" sz="2200" spc="75">
                <a:latin typeface="Arial MT"/>
                <a:cs typeface="Arial MT"/>
              </a:rPr>
              <a:t>tell</a:t>
            </a:r>
            <a:r>
              <a:rPr dirty="0" sz="2200" spc="165">
                <a:latin typeface="Arial MT"/>
                <a:cs typeface="Arial MT"/>
              </a:rPr>
              <a:t> </a:t>
            </a:r>
            <a:r>
              <a:rPr dirty="0" sz="2200" spc="45">
                <a:latin typeface="Arial MT"/>
                <a:cs typeface="Arial MT"/>
              </a:rPr>
              <a:t>myself </a:t>
            </a:r>
            <a:r>
              <a:rPr dirty="0" sz="2200" spc="105">
                <a:latin typeface="Arial MT"/>
                <a:cs typeface="Arial MT"/>
              </a:rPr>
              <a:t>more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50">
                <a:latin typeface="Arial MT"/>
                <a:cs typeface="Arial MT"/>
              </a:rPr>
              <a:t>positive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70">
                <a:latin typeface="Arial MT"/>
                <a:cs typeface="Arial MT"/>
              </a:rPr>
              <a:t>and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55">
                <a:latin typeface="Arial MT"/>
                <a:cs typeface="Arial MT"/>
              </a:rPr>
              <a:t>constructive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40">
                <a:latin typeface="Arial MT"/>
                <a:cs typeface="Arial MT"/>
              </a:rPr>
              <a:t>things.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731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627" y="2535751"/>
            <a:ext cx="10670540" cy="318198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645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130">
                <a:latin typeface="Arial MT"/>
                <a:cs typeface="Arial MT"/>
              </a:rPr>
              <a:t>group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sentences</a:t>
            </a:r>
            <a:endParaRPr sz="300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54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good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paragraph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has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following:</a:t>
            </a:r>
            <a:endParaRPr sz="3000">
              <a:latin typeface="Arial MT"/>
              <a:cs typeface="Arial MT"/>
            </a:endParaRPr>
          </a:p>
          <a:p>
            <a:pPr lvl="1" marL="889000" indent="-419734">
              <a:lnSpc>
                <a:spcPct val="100000"/>
              </a:lnSpc>
              <a:spcBef>
                <a:spcPts val="545"/>
              </a:spcBef>
              <a:buFont typeface="Tahoma"/>
              <a:buChar char="○"/>
              <a:tabLst>
                <a:tab pos="889000" algn="l"/>
              </a:tabLst>
            </a:pP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single </a:t>
            </a:r>
            <a:r>
              <a:rPr dirty="0" sz="3000" spc="135">
                <a:latin typeface="Arial MT"/>
                <a:cs typeface="Arial MT"/>
              </a:rPr>
              <a:t>main</a:t>
            </a:r>
            <a:r>
              <a:rPr dirty="0" sz="3000" spc="20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idea</a:t>
            </a:r>
            <a:endParaRPr sz="3000">
              <a:latin typeface="Arial MT"/>
              <a:cs typeface="Arial MT"/>
            </a:endParaRPr>
          </a:p>
          <a:p>
            <a:pPr lvl="1" marL="889000" indent="-419734">
              <a:lnSpc>
                <a:spcPct val="100000"/>
              </a:lnSpc>
              <a:spcBef>
                <a:spcPts val="540"/>
              </a:spcBef>
              <a:buFont typeface="Tahoma"/>
              <a:buChar char="○"/>
              <a:tabLst>
                <a:tab pos="889000" algn="l"/>
              </a:tabLst>
            </a:pPr>
            <a:r>
              <a:rPr dirty="0" sz="3000" spc="105">
                <a:latin typeface="Arial MT"/>
                <a:cs typeface="Arial MT"/>
              </a:rPr>
              <a:t>topic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35">
                <a:latin typeface="Arial MT"/>
                <a:cs typeface="Arial MT"/>
              </a:rPr>
              <a:t>sentence</a:t>
            </a:r>
            <a:endParaRPr sz="3000">
              <a:latin typeface="Arial MT"/>
              <a:cs typeface="Arial MT"/>
            </a:endParaRPr>
          </a:p>
          <a:p>
            <a:pPr lvl="1" marL="889000" marR="5080" indent="-419734">
              <a:lnSpc>
                <a:spcPct val="114999"/>
              </a:lnSpc>
              <a:buFont typeface="Tahoma"/>
              <a:buChar char="○"/>
              <a:tabLst>
                <a:tab pos="889000" algn="l"/>
              </a:tabLst>
            </a:pPr>
            <a:r>
              <a:rPr dirty="0" sz="3000" spc="130">
                <a:latin typeface="Arial MT"/>
                <a:cs typeface="Arial MT"/>
              </a:rPr>
              <a:t>supporting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details</a:t>
            </a:r>
            <a:r>
              <a:rPr dirty="0" sz="3000" spc="25">
                <a:latin typeface="Arial MT"/>
                <a:cs typeface="Arial MT"/>
              </a:rPr>
              <a:t> </a:t>
            </a:r>
            <a:r>
              <a:rPr dirty="0" sz="3000" spc="145">
                <a:latin typeface="Arial MT"/>
                <a:cs typeface="Arial MT"/>
              </a:rPr>
              <a:t>that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further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 spc="80">
                <a:latin typeface="Arial MT"/>
                <a:cs typeface="Arial MT"/>
              </a:rPr>
              <a:t>explain</a:t>
            </a:r>
            <a:r>
              <a:rPr dirty="0" sz="3000" spc="15">
                <a:latin typeface="Arial MT"/>
                <a:cs typeface="Arial MT"/>
              </a:rPr>
              <a:t> </a:t>
            </a:r>
            <a:r>
              <a:rPr dirty="0" sz="3000" spc="185">
                <a:latin typeface="Arial MT"/>
                <a:cs typeface="Arial MT"/>
              </a:rPr>
              <a:t>or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 spc="80">
                <a:latin typeface="Arial MT"/>
                <a:cs typeface="Arial MT"/>
              </a:rPr>
              <a:t>elaborate</a:t>
            </a:r>
            <a:r>
              <a:rPr dirty="0" sz="3000" spc="20">
                <a:latin typeface="Arial MT"/>
                <a:cs typeface="Arial MT"/>
              </a:rPr>
              <a:t> </a:t>
            </a:r>
            <a:r>
              <a:rPr dirty="0" sz="3000" spc="105">
                <a:latin typeface="Arial MT"/>
                <a:cs typeface="Arial MT"/>
              </a:rPr>
              <a:t>the </a:t>
            </a:r>
            <a:r>
              <a:rPr dirty="0" sz="3000" spc="130">
                <a:latin typeface="Arial MT"/>
                <a:cs typeface="Arial MT"/>
              </a:rPr>
              <a:t>main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idea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659" y="1587246"/>
            <a:ext cx="2406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65">
                <a:solidFill>
                  <a:srgbClr val="000000"/>
                </a:solidFill>
              </a:rPr>
              <a:t>Paragraph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50" y="593471"/>
            <a:ext cx="2731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8380" y="1635576"/>
            <a:ext cx="9229725" cy="318198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645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-100">
                <a:latin typeface="Arial Black"/>
                <a:cs typeface="Arial Black"/>
              </a:rPr>
              <a:t>Main</a:t>
            </a:r>
            <a:r>
              <a:rPr dirty="0" sz="3000" spc="-215">
                <a:latin typeface="Arial Black"/>
                <a:cs typeface="Arial Black"/>
              </a:rPr>
              <a:t> </a:t>
            </a:r>
            <a:r>
              <a:rPr dirty="0" sz="3000" spc="-20">
                <a:latin typeface="Arial Black"/>
                <a:cs typeface="Arial Black"/>
              </a:rPr>
              <a:t>idea</a:t>
            </a:r>
            <a:endParaRPr sz="3000">
              <a:latin typeface="Arial Black"/>
              <a:cs typeface="Arial Black"/>
            </a:endParaRPr>
          </a:p>
          <a:p>
            <a:pPr lvl="1" marL="888365" indent="-418465">
              <a:lnSpc>
                <a:spcPct val="100000"/>
              </a:lnSpc>
              <a:spcBef>
                <a:spcPts val="540"/>
              </a:spcBef>
              <a:buFont typeface="Tahoma"/>
              <a:buChar char="○"/>
              <a:tabLst>
                <a:tab pos="888365" algn="l"/>
              </a:tabLst>
            </a:pP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main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 spc="150">
                <a:latin typeface="Arial MT"/>
                <a:cs typeface="Arial MT"/>
              </a:rPr>
              <a:t>point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185">
                <a:latin typeface="Arial MT"/>
                <a:cs typeface="Arial MT"/>
              </a:rPr>
              <a:t>or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central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idea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in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80">
                <a:latin typeface="Arial MT"/>
                <a:cs typeface="Arial MT"/>
              </a:rPr>
              <a:t>paragraph</a:t>
            </a:r>
            <a:endParaRPr sz="300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54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-265">
                <a:latin typeface="Arial Black"/>
                <a:cs typeface="Arial Black"/>
              </a:rPr>
              <a:t>Topic</a:t>
            </a:r>
            <a:r>
              <a:rPr dirty="0" sz="3000" spc="-215">
                <a:latin typeface="Arial Black"/>
                <a:cs typeface="Arial Black"/>
              </a:rPr>
              <a:t> </a:t>
            </a:r>
            <a:r>
              <a:rPr dirty="0" sz="3000" spc="-75">
                <a:latin typeface="Arial Black"/>
                <a:cs typeface="Arial Black"/>
              </a:rPr>
              <a:t>sentence</a:t>
            </a:r>
            <a:endParaRPr sz="3000">
              <a:latin typeface="Arial Black"/>
              <a:cs typeface="Arial Black"/>
            </a:endParaRPr>
          </a:p>
          <a:p>
            <a:pPr lvl="1" marL="888365" indent="-418465">
              <a:lnSpc>
                <a:spcPct val="100000"/>
              </a:lnSpc>
              <a:spcBef>
                <a:spcPts val="540"/>
              </a:spcBef>
              <a:buFont typeface="Tahoma"/>
              <a:buChar char="○"/>
              <a:tabLst>
                <a:tab pos="888365" algn="l"/>
              </a:tabLst>
            </a:pPr>
            <a:r>
              <a:rPr dirty="0" sz="3000" spc="50">
                <a:latin typeface="Arial MT"/>
                <a:cs typeface="Arial MT"/>
              </a:rPr>
              <a:t>states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125">
                <a:latin typeface="Arial MT"/>
                <a:cs typeface="Arial MT"/>
              </a:rPr>
              <a:t>main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idea</a:t>
            </a:r>
            <a:endParaRPr sz="3000">
              <a:latin typeface="Arial MT"/>
              <a:cs typeface="Arial MT"/>
            </a:endParaRPr>
          </a:p>
          <a:p>
            <a:pPr lvl="1" marL="889000" marR="156845" indent="-419100">
              <a:lnSpc>
                <a:spcPct val="114999"/>
              </a:lnSpc>
              <a:spcBef>
                <a:spcPts val="5"/>
              </a:spcBef>
              <a:buFont typeface="Tahoma"/>
              <a:buChar char="○"/>
              <a:tabLst>
                <a:tab pos="889000" algn="l"/>
                <a:tab pos="2278380" algn="l"/>
                <a:tab pos="2933700" algn="l"/>
                <a:tab pos="3840479" algn="l"/>
                <a:tab pos="6020435" algn="l"/>
                <a:tab pos="7672070" algn="l"/>
                <a:tab pos="8383270" algn="l"/>
              </a:tabLst>
            </a:pPr>
            <a:r>
              <a:rPr dirty="0" sz="3000" spc="155">
                <a:latin typeface="Arial MT"/>
                <a:cs typeface="Arial MT"/>
              </a:rPr>
              <a:t>found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00">
                <a:latin typeface="Arial MT"/>
                <a:cs typeface="Arial MT"/>
              </a:rPr>
              <a:t>in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05">
                <a:latin typeface="Arial MT"/>
                <a:cs typeface="Arial MT"/>
              </a:rPr>
              <a:t>the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65">
                <a:latin typeface="Arial MT"/>
                <a:cs typeface="Arial MT"/>
              </a:rPr>
              <a:t>beginning,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85">
                <a:latin typeface="Arial MT"/>
                <a:cs typeface="Arial MT"/>
              </a:rPr>
              <a:t>middle,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50">
                <a:latin typeface="Arial MT"/>
                <a:cs typeface="Arial MT"/>
              </a:rPr>
              <a:t>or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90">
                <a:latin typeface="Arial MT"/>
                <a:cs typeface="Arial MT"/>
              </a:rPr>
              <a:t>end </a:t>
            </a:r>
            <a:r>
              <a:rPr dirty="0" sz="3000" spc="75">
                <a:latin typeface="Arial MT"/>
                <a:cs typeface="Arial MT"/>
              </a:rPr>
              <a:t>paragraph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87965" y="3808729"/>
            <a:ext cx="12915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3000" spc="140">
                <a:latin typeface="Arial MT"/>
                <a:cs typeface="Arial MT"/>
              </a:rPr>
              <a:t>of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05">
                <a:latin typeface="Arial MT"/>
                <a:cs typeface="Arial MT"/>
              </a:rPr>
              <a:t>the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8380" y="4791836"/>
            <a:ext cx="10673715" cy="160337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640"/>
              </a:spcBef>
              <a:buFont typeface="Tahoma"/>
              <a:buChar char="●"/>
              <a:tabLst>
                <a:tab pos="431165" algn="l"/>
              </a:tabLst>
            </a:pPr>
            <a:r>
              <a:rPr dirty="0" sz="3000" spc="-150">
                <a:latin typeface="Arial Black"/>
                <a:cs typeface="Arial Black"/>
              </a:rPr>
              <a:t>Supporting</a:t>
            </a:r>
            <a:r>
              <a:rPr dirty="0" sz="3000" spc="-180">
                <a:latin typeface="Arial Black"/>
                <a:cs typeface="Arial Black"/>
              </a:rPr>
              <a:t> </a:t>
            </a:r>
            <a:r>
              <a:rPr dirty="0" sz="3000" spc="-55">
                <a:latin typeface="Arial Black"/>
                <a:cs typeface="Arial Black"/>
              </a:rPr>
              <a:t>Ideas/Details</a:t>
            </a:r>
            <a:endParaRPr sz="3000">
              <a:latin typeface="Arial Black"/>
              <a:cs typeface="Arial Black"/>
            </a:endParaRPr>
          </a:p>
          <a:p>
            <a:pPr lvl="1" marL="889000" marR="5080" indent="-419100">
              <a:lnSpc>
                <a:spcPct val="114999"/>
              </a:lnSpc>
              <a:buFont typeface="Tahoma"/>
              <a:buChar char="○"/>
              <a:tabLst>
                <a:tab pos="889000" algn="l"/>
              </a:tabLst>
            </a:pPr>
            <a:r>
              <a:rPr dirty="0" sz="3000" spc="65">
                <a:latin typeface="Arial MT"/>
                <a:cs typeface="Arial MT"/>
              </a:rPr>
              <a:t>elaborates,</a:t>
            </a:r>
            <a:r>
              <a:rPr dirty="0" sz="3000" spc="250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supports,</a:t>
            </a:r>
            <a:r>
              <a:rPr dirty="0" sz="3000" spc="254">
                <a:latin typeface="Arial MT"/>
                <a:cs typeface="Arial MT"/>
              </a:rPr>
              <a:t> </a:t>
            </a:r>
            <a:r>
              <a:rPr dirty="0" sz="3000" spc="185">
                <a:latin typeface="Arial MT"/>
                <a:cs typeface="Arial MT"/>
              </a:rPr>
              <a:t>or</a:t>
            </a:r>
            <a:r>
              <a:rPr dirty="0" sz="3000" spc="250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explains</a:t>
            </a:r>
            <a:r>
              <a:rPr dirty="0" sz="3000" spc="260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the</a:t>
            </a:r>
            <a:r>
              <a:rPr dirty="0" sz="3000" spc="229">
                <a:latin typeface="Arial MT"/>
                <a:cs typeface="Arial MT"/>
              </a:rPr>
              <a:t> </a:t>
            </a:r>
            <a:r>
              <a:rPr dirty="0" sz="3000" spc="135">
                <a:latin typeface="Arial MT"/>
                <a:cs typeface="Arial MT"/>
              </a:rPr>
              <a:t>main</a:t>
            </a:r>
            <a:r>
              <a:rPr dirty="0" sz="3000" spc="229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idea</a:t>
            </a:r>
            <a:r>
              <a:rPr dirty="0" sz="3000" spc="245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of</a:t>
            </a:r>
            <a:r>
              <a:rPr dirty="0" sz="3000" spc="235">
                <a:latin typeface="Arial MT"/>
                <a:cs typeface="Arial MT"/>
              </a:rPr>
              <a:t> </a:t>
            </a:r>
            <a:r>
              <a:rPr dirty="0" sz="3000" spc="110">
                <a:latin typeface="Arial MT"/>
                <a:cs typeface="Arial MT"/>
              </a:rPr>
              <a:t>the </a:t>
            </a:r>
            <a:r>
              <a:rPr dirty="0" sz="3000" spc="75">
                <a:latin typeface="Arial MT"/>
                <a:cs typeface="Arial MT"/>
              </a:rPr>
              <a:t>paragraph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79" y="375920"/>
            <a:ext cx="924559" cy="9702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63650" y="593471"/>
            <a:ext cx="2731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3439" y="2669151"/>
            <a:ext cx="10485120" cy="19177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15100"/>
              </a:lnSpc>
              <a:spcBef>
                <a:spcPts val="80"/>
              </a:spcBef>
            </a:pPr>
            <a:r>
              <a:rPr dirty="0" sz="3600" spc="-275">
                <a:latin typeface="Arial Black"/>
                <a:cs typeface="Arial Black"/>
              </a:rPr>
              <a:t>Read</a:t>
            </a:r>
            <a:r>
              <a:rPr dirty="0" sz="3600" spc="-270">
                <a:latin typeface="Arial Black"/>
                <a:cs typeface="Arial Black"/>
              </a:rPr>
              <a:t> </a:t>
            </a:r>
            <a:r>
              <a:rPr dirty="0" sz="3600" spc="-135">
                <a:latin typeface="Arial Black"/>
                <a:cs typeface="Arial Black"/>
              </a:rPr>
              <a:t>the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210">
                <a:latin typeface="Arial Black"/>
                <a:cs typeface="Arial Black"/>
              </a:rPr>
              <a:t>two</a:t>
            </a:r>
            <a:r>
              <a:rPr dirty="0" sz="3600" spc="-265">
                <a:latin typeface="Arial Black"/>
                <a:cs typeface="Arial Black"/>
              </a:rPr>
              <a:t> </a:t>
            </a:r>
            <a:r>
              <a:rPr dirty="0" sz="3600" spc="-245">
                <a:latin typeface="Arial Black"/>
                <a:cs typeface="Arial Black"/>
              </a:rPr>
              <a:t>examples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30">
                <a:latin typeface="Arial Black"/>
                <a:cs typeface="Arial Black"/>
              </a:rPr>
              <a:t>on</a:t>
            </a:r>
            <a:r>
              <a:rPr dirty="0" sz="3600" spc="-265">
                <a:latin typeface="Arial Black"/>
                <a:cs typeface="Arial Black"/>
              </a:rPr>
              <a:t> </a:t>
            </a:r>
            <a:r>
              <a:rPr dirty="0" sz="3600" spc="-135">
                <a:latin typeface="Arial Black"/>
                <a:cs typeface="Arial Black"/>
              </a:rPr>
              <a:t>the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80">
                <a:latin typeface="Arial Black"/>
                <a:cs typeface="Arial Black"/>
              </a:rPr>
              <a:t>next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45">
                <a:latin typeface="Arial Black"/>
                <a:cs typeface="Arial Black"/>
              </a:rPr>
              <a:t>slides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25">
                <a:latin typeface="Arial Black"/>
                <a:cs typeface="Arial Black"/>
              </a:rPr>
              <a:t>and </a:t>
            </a:r>
            <a:r>
              <a:rPr dirty="0" sz="3600" spc="-305">
                <a:latin typeface="Arial Black"/>
                <a:cs typeface="Arial Black"/>
              </a:rPr>
              <a:t>discuss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25">
                <a:latin typeface="Arial Black"/>
                <a:cs typeface="Arial Black"/>
              </a:rPr>
              <a:t>main</a:t>
            </a:r>
            <a:r>
              <a:rPr dirty="0" sz="3600" spc="-265">
                <a:latin typeface="Arial Black"/>
                <a:cs typeface="Arial Black"/>
              </a:rPr>
              <a:t> </a:t>
            </a:r>
            <a:r>
              <a:rPr dirty="0" sz="3600" spc="-240">
                <a:latin typeface="Arial Black"/>
                <a:cs typeface="Arial Black"/>
              </a:rPr>
              <a:t>ideas</a:t>
            </a:r>
            <a:r>
              <a:rPr dirty="0" sz="3600" spc="-265">
                <a:latin typeface="Arial Black"/>
                <a:cs typeface="Arial Black"/>
              </a:rPr>
              <a:t> </a:t>
            </a:r>
            <a:r>
              <a:rPr dirty="0" sz="3600" spc="-150">
                <a:latin typeface="Arial Black"/>
                <a:cs typeface="Arial Black"/>
              </a:rPr>
              <a:t>and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95">
                <a:latin typeface="Arial Black"/>
                <a:cs typeface="Arial Black"/>
              </a:rPr>
              <a:t>its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30">
                <a:latin typeface="Arial Black"/>
                <a:cs typeface="Arial Black"/>
              </a:rPr>
              <a:t>supporting </a:t>
            </a:r>
            <a:r>
              <a:rPr dirty="0" sz="3600" spc="-75">
                <a:latin typeface="Arial Black"/>
                <a:cs typeface="Arial Black"/>
              </a:rPr>
              <a:t>details.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650" y="593471"/>
            <a:ext cx="27311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25"/>
              <a:t>It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1424" y="39368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424" y="43051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1424" y="46734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24" y="50417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1424" y="54100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699"/>
                </a:lnTo>
                <a:lnTo>
                  <a:pt x="11917695" y="12699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739" y="1430654"/>
            <a:ext cx="11948160" cy="5130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spc="-125">
                <a:latin typeface="Arial Black"/>
                <a:cs typeface="Arial Black"/>
              </a:rPr>
              <a:t>Theater</a:t>
            </a:r>
            <a:r>
              <a:rPr dirty="0" sz="2100" spc="-150">
                <a:latin typeface="Arial Black"/>
                <a:cs typeface="Arial Black"/>
              </a:rPr>
              <a:t> </a:t>
            </a:r>
            <a:r>
              <a:rPr dirty="0" sz="2100" spc="-204">
                <a:latin typeface="Arial Black"/>
                <a:cs typeface="Arial Black"/>
              </a:rPr>
              <a:t>as</a:t>
            </a:r>
            <a:r>
              <a:rPr dirty="0" sz="2100" spc="-125">
                <a:latin typeface="Arial Black"/>
                <a:cs typeface="Arial Black"/>
              </a:rPr>
              <a:t> </a:t>
            </a:r>
            <a:r>
              <a:rPr dirty="0" sz="2100" spc="-140">
                <a:latin typeface="Arial Black"/>
                <a:cs typeface="Arial Black"/>
              </a:rPr>
              <a:t>a</a:t>
            </a:r>
            <a:r>
              <a:rPr dirty="0" sz="2100" spc="-130">
                <a:latin typeface="Arial Black"/>
                <a:cs typeface="Arial Black"/>
              </a:rPr>
              <a:t> </a:t>
            </a:r>
            <a:r>
              <a:rPr dirty="0" sz="2100" spc="-110">
                <a:latin typeface="Arial Black"/>
                <a:cs typeface="Arial Black"/>
              </a:rPr>
              <a:t>Management</a:t>
            </a:r>
            <a:r>
              <a:rPr dirty="0" sz="2100" spc="-125">
                <a:latin typeface="Arial Black"/>
                <a:cs typeface="Arial Black"/>
              </a:rPr>
              <a:t> </a:t>
            </a:r>
            <a:r>
              <a:rPr dirty="0" sz="2100" spc="-20">
                <a:latin typeface="Arial Black"/>
                <a:cs typeface="Arial Black"/>
              </a:rPr>
              <a:t>Tool</a:t>
            </a:r>
            <a:endParaRPr sz="2100">
              <a:latin typeface="Arial Black"/>
              <a:cs typeface="Arial Black"/>
            </a:endParaRPr>
          </a:p>
          <a:p>
            <a:pPr algn="just" marL="12700" marR="5080">
              <a:lnSpc>
                <a:spcPct val="114999"/>
              </a:lnSpc>
              <a:spcBef>
                <a:spcPts val="2885"/>
              </a:spcBef>
            </a:pPr>
            <a:r>
              <a:rPr dirty="0" sz="2100" spc="30">
                <a:latin typeface="Arial MT"/>
                <a:cs typeface="Arial MT"/>
              </a:rPr>
              <a:t>Companies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are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15">
                <a:latin typeface="Arial MT"/>
                <a:cs typeface="Arial MT"/>
              </a:rPr>
              <a:t>always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coming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up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with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new</a:t>
            </a:r>
            <a:r>
              <a:rPr dirty="0" sz="2100" spc="5">
                <a:latin typeface="Arial MT"/>
                <a:cs typeface="Arial MT"/>
              </a:rPr>
              <a:t> ways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foster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camaraderie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among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their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35">
                <a:latin typeface="Arial MT"/>
                <a:cs typeface="Arial MT"/>
              </a:rPr>
              <a:t>employees.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35">
                <a:latin typeface="Arial MT"/>
                <a:cs typeface="Arial MT"/>
              </a:rPr>
              <a:t>One</a:t>
            </a:r>
            <a:r>
              <a:rPr dirty="0" sz="2100" spc="7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 spc="35">
                <a:latin typeface="Arial MT"/>
                <a:cs typeface="Arial MT"/>
              </a:rPr>
              <a:t>activities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that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 spc="25">
                <a:latin typeface="Arial MT"/>
                <a:cs typeface="Arial MT"/>
              </a:rPr>
              <a:t>have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been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used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late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is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production</a:t>
            </a:r>
            <a:r>
              <a:rPr dirty="0" sz="2100" spc="7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65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stage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25">
                <a:latin typeface="Arial MT"/>
                <a:cs typeface="Arial MT"/>
              </a:rPr>
              <a:t>play.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-200">
                <a:latin typeface="Arial Black"/>
                <a:cs typeface="Arial Black"/>
              </a:rPr>
              <a:t>A</a:t>
            </a:r>
            <a:r>
              <a:rPr dirty="0" sz="2100" spc="-35">
                <a:latin typeface="Arial Black"/>
                <a:cs typeface="Arial Black"/>
              </a:rPr>
              <a:t> </a:t>
            </a:r>
            <a:r>
              <a:rPr dirty="0" sz="2100" spc="-100">
                <a:latin typeface="Arial Black"/>
                <a:cs typeface="Arial Black"/>
              </a:rPr>
              <a:t>theatrical</a:t>
            </a:r>
            <a:r>
              <a:rPr dirty="0" sz="2100" spc="-65">
                <a:latin typeface="Arial Black"/>
                <a:cs typeface="Arial Black"/>
              </a:rPr>
              <a:t> </a:t>
            </a:r>
            <a:r>
              <a:rPr dirty="0" sz="2100" spc="-90">
                <a:latin typeface="Arial Black"/>
                <a:cs typeface="Arial Black"/>
              </a:rPr>
              <a:t>production</a:t>
            </a:r>
            <a:r>
              <a:rPr dirty="0" sz="2100" spc="-100">
                <a:latin typeface="Arial Black"/>
                <a:cs typeface="Arial Black"/>
              </a:rPr>
              <a:t> </a:t>
            </a:r>
            <a:r>
              <a:rPr dirty="0" sz="2100" spc="-165">
                <a:latin typeface="Arial Black"/>
                <a:cs typeface="Arial Black"/>
              </a:rPr>
              <a:t>is</a:t>
            </a:r>
            <a:r>
              <a:rPr dirty="0" sz="2100" spc="-110">
                <a:latin typeface="Arial Black"/>
                <a:cs typeface="Arial Black"/>
              </a:rPr>
              <a:t> </a:t>
            </a:r>
            <a:r>
              <a:rPr dirty="0" sz="2100" spc="-70">
                <a:latin typeface="Arial Black"/>
                <a:cs typeface="Arial Black"/>
              </a:rPr>
              <a:t>helpful</a:t>
            </a:r>
            <a:r>
              <a:rPr dirty="0" sz="2100" spc="-105">
                <a:latin typeface="Arial Black"/>
                <a:cs typeface="Arial Black"/>
              </a:rPr>
              <a:t> </a:t>
            </a:r>
            <a:r>
              <a:rPr dirty="0" sz="2100" spc="-90">
                <a:latin typeface="Arial Black"/>
                <a:cs typeface="Arial Black"/>
              </a:rPr>
              <a:t>and</a:t>
            </a:r>
            <a:r>
              <a:rPr dirty="0" sz="2100" spc="-114">
                <a:latin typeface="Arial Black"/>
                <a:cs typeface="Arial Black"/>
              </a:rPr>
              <a:t> educational</a:t>
            </a:r>
            <a:r>
              <a:rPr dirty="0" sz="2100" spc="-100">
                <a:latin typeface="Arial Black"/>
                <a:cs typeface="Arial Black"/>
              </a:rPr>
              <a:t> </a:t>
            </a:r>
            <a:r>
              <a:rPr dirty="0" sz="2100" spc="-200">
                <a:latin typeface="Arial Black"/>
                <a:cs typeface="Arial Black"/>
              </a:rPr>
              <a:t>as</a:t>
            </a:r>
            <a:r>
              <a:rPr dirty="0" sz="2100" spc="-105">
                <a:latin typeface="Arial Black"/>
                <a:cs typeface="Arial Black"/>
              </a:rPr>
              <a:t> </a:t>
            </a:r>
            <a:r>
              <a:rPr dirty="0" sz="2100" spc="-140">
                <a:latin typeface="Arial Black"/>
                <a:cs typeface="Arial Black"/>
              </a:rPr>
              <a:t>a</a:t>
            </a:r>
            <a:r>
              <a:rPr dirty="0" sz="2100" spc="-114">
                <a:latin typeface="Arial Black"/>
                <a:cs typeface="Arial Black"/>
              </a:rPr>
              <a:t> </a:t>
            </a:r>
            <a:r>
              <a:rPr dirty="0" sz="2100" spc="-85">
                <a:latin typeface="Arial Black"/>
                <a:cs typeface="Arial Black"/>
              </a:rPr>
              <a:t>team-</a:t>
            </a:r>
            <a:r>
              <a:rPr dirty="0" sz="2100" spc="-80">
                <a:latin typeface="Arial Black"/>
                <a:cs typeface="Arial Black"/>
              </a:rPr>
              <a:t>building</a:t>
            </a:r>
            <a:r>
              <a:rPr dirty="0" sz="2100" spc="-95">
                <a:latin typeface="Arial Black"/>
                <a:cs typeface="Arial Black"/>
              </a:rPr>
              <a:t> </a:t>
            </a:r>
            <a:r>
              <a:rPr dirty="0" sz="2100" spc="-110">
                <a:latin typeface="Arial Black"/>
                <a:cs typeface="Arial Black"/>
              </a:rPr>
              <a:t>activity</a:t>
            </a:r>
            <a:r>
              <a:rPr dirty="0" sz="2100" spc="-90">
                <a:latin typeface="Arial Black"/>
                <a:cs typeface="Arial Black"/>
              </a:rPr>
              <a:t> </a:t>
            </a:r>
            <a:r>
              <a:rPr dirty="0" sz="2100" spc="-170">
                <a:latin typeface="Arial Black"/>
                <a:cs typeface="Arial Black"/>
              </a:rPr>
              <a:t>because</a:t>
            </a:r>
            <a:r>
              <a:rPr dirty="0" sz="2100" spc="-114">
                <a:latin typeface="Arial Black"/>
                <a:cs typeface="Arial Black"/>
              </a:rPr>
              <a:t> </a:t>
            </a:r>
            <a:r>
              <a:rPr dirty="0" sz="2100" spc="-50">
                <a:latin typeface="Arial Black"/>
                <a:cs typeface="Arial Black"/>
              </a:rPr>
              <a:t>it</a:t>
            </a:r>
            <a:r>
              <a:rPr dirty="0" sz="2100" spc="-95">
                <a:latin typeface="Arial Black"/>
                <a:cs typeface="Arial Black"/>
              </a:rPr>
              <a:t> </a:t>
            </a:r>
            <a:r>
              <a:rPr dirty="0" sz="2100" spc="-114">
                <a:latin typeface="Arial Black"/>
                <a:cs typeface="Arial Black"/>
              </a:rPr>
              <a:t>involves</a:t>
            </a:r>
            <a:r>
              <a:rPr dirty="0" sz="2100" spc="-105">
                <a:latin typeface="Arial Black"/>
                <a:cs typeface="Arial Black"/>
              </a:rPr>
              <a:t> </a:t>
            </a:r>
            <a:r>
              <a:rPr dirty="0" sz="2100" spc="-140">
                <a:latin typeface="Arial Black"/>
                <a:cs typeface="Arial Black"/>
              </a:rPr>
              <a:t>a</a:t>
            </a:r>
            <a:r>
              <a:rPr dirty="0" sz="2100" spc="-110">
                <a:latin typeface="Arial Black"/>
                <a:cs typeface="Arial Black"/>
              </a:rPr>
              <a:t> </a:t>
            </a:r>
            <a:r>
              <a:rPr dirty="0" sz="2100" spc="-70">
                <a:latin typeface="Arial Black"/>
                <a:cs typeface="Arial Black"/>
              </a:rPr>
              <a:t>lot</a:t>
            </a:r>
            <a:r>
              <a:rPr dirty="0" sz="2100" spc="-50">
                <a:latin typeface="Arial Black"/>
                <a:cs typeface="Arial Black"/>
              </a:rPr>
              <a:t> </a:t>
            </a:r>
            <a:r>
              <a:rPr dirty="0" sz="2100" spc="-60">
                <a:latin typeface="Arial Black"/>
                <a:cs typeface="Arial Black"/>
              </a:rPr>
              <a:t>of</a:t>
            </a:r>
            <a:r>
              <a:rPr dirty="0" sz="2100" spc="484">
                <a:latin typeface="Arial Black"/>
                <a:cs typeface="Arial Black"/>
              </a:rPr>
              <a:t> </a:t>
            </a:r>
            <a:r>
              <a:rPr dirty="0" sz="2100" spc="-114">
                <a:latin typeface="Arial Black"/>
                <a:cs typeface="Arial Black"/>
              </a:rPr>
              <a:t>people</a:t>
            </a:r>
            <a:r>
              <a:rPr dirty="0" sz="2100" spc="475">
                <a:latin typeface="Arial Black"/>
                <a:cs typeface="Arial Black"/>
              </a:rPr>
              <a:t> </a:t>
            </a:r>
            <a:r>
              <a:rPr dirty="0" sz="2100" spc="-130">
                <a:latin typeface="Arial Black"/>
                <a:cs typeface="Arial Black"/>
              </a:rPr>
              <a:t>coming</a:t>
            </a:r>
            <a:r>
              <a:rPr dirty="0" sz="2100" spc="490">
                <a:latin typeface="Arial Black"/>
                <a:cs typeface="Arial Black"/>
              </a:rPr>
              <a:t> </a:t>
            </a:r>
            <a:r>
              <a:rPr dirty="0" sz="2100" spc="-95">
                <a:latin typeface="Arial Black"/>
                <a:cs typeface="Arial Black"/>
              </a:rPr>
              <a:t>together</a:t>
            </a:r>
            <a:r>
              <a:rPr dirty="0" sz="2100" spc="490">
                <a:latin typeface="Arial Black"/>
                <a:cs typeface="Arial Black"/>
              </a:rPr>
              <a:t> </a:t>
            </a:r>
            <a:r>
              <a:rPr dirty="0" sz="2100" spc="-45">
                <a:latin typeface="Arial Black"/>
                <a:cs typeface="Arial Black"/>
              </a:rPr>
              <a:t>for</a:t>
            </a:r>
            <a:r>
              <a:rPr dirty="0" sz="2100" spc="484">
                <a:latin typeface="Arial Black"/>
                <a:cs typeface="Arial Black"/>
              </a:rPr>
              <a:t> </a:t>
            </a:r>
            <a:r>
              <a:rPr dirty="0" sz="2100" spc="-140">
                <a:latin typeface="Arial Black"/>
                <a:cs typeface="Arial Black"/>
              </a:rPr>
              <a:t>a</a:t>
            </a:r>
            <a:r>
              <a:rPr dirty="0" sz="2100" spc="470">
                <a:latin typeface="Arial Black"/>
                <a:cs typeface="Arial Black"/>
              </a:rPr>
              <a:t> </a:t>
            </a:r>
            <a:r>
              <a:rPr dirty="0" sz="2100" spc="-135">
                <a:latin typeface="Arial Black"/>
                <a:cs typeface="Arial Black"/>
              </a:rPr>
              <a:t>single</a:t>
            </a:r>
            <a:r>
              <a:rPr dirty="0" sz="2100" spc="480">
                <a:latin typeface="Arial Black"/>
                <a:cs typeface="Arial Black"/>
              </a:rPr>
              <a:t> </a:t>
            </a:r>
            <a:r>
              <a:rPr dirty="0" sz="2100" spc="-135">
                <a:latin typeface="Arial Black"/>
                <a:cs typeface="Arial Black"/>
              </a:rPr>
              <a:t>goal.</a:t>
            </a:r>
            <a:r>
              <a:rPr dirty="0" sz="2100" spc="500">
                <a:latin typeface="Arial Black"/>
                <a:cs typeface="Arial Black"/>
              </a:rPr>
              <a:t> </a:t>
            </a:r>
            <a:r>
              <a:rPr dirty="0" u="sng" sz="2100" spc="6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It</a:t>
            </a:r>
            <a:r>
              <a:rPr dirty="0" u="sng" sz="2100" spc="6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7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requires</a:t>
            </a:r>
            <a:r>
              <a:rPr dirty="0" u="sng" sz="2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 </a:t>
            </a:r>
            <a:r>
              <a:rPr dirty="0" u="sng" sz="2100" spc="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leadership</a:t>
            </a:r>
            <a:r>
              <a:rPr dirty="0" u="sng" sz="2100" spc="5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skills</a:t>
            </a:r>
            <a:r>
              <a:rPr dirty="0" u="sng" sz="2100" spc="6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1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</a:t>
            </a:r>
            <a:r>
              <a:rPr dirty="0" u="sng" sz="2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 </a:t>
            </a:r>
            <a:r>
              <a:rPr dirty="0" u="sng" sz="2100" spc="7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direct</a:t>
            </a:r>
            <a:r>
              <a:rPr dirty="0" u="sng" sz="2100" spc="6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and</a:t>
            </a:r>
            <a:r>
              <a:rPr dirty="0" sz="2100" spc="5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motivate</a:t>
            </a:r>
            <a:r>
              <a:rPr dirty="0" sz="2100" spc="12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whole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group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towards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objective.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It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25">
                <a:latin typeface="Arial MT"/>
                <a:cs typeface="Arial MT"/>
              </a:rPr>
              <a:t>also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requires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managerial</a:t>
            </a:r>
            <a:r>
              <a:rPr dirty="0" sz="2100" spc="125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skills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15">
                <a:latin typeface="Arial MT"/>
                <a:cs typeface="Arial MT"/>
              </a:rPr>
              <a:t>because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it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is </a:t>
            </a:r>
            <a:r>
              <a:rPr dirty="0" sz="2100" spc="40">
                <a:latin typeface="Arial MT"/>
                <a:cs typeface="Arial MT"/>
              </a:rPr>
              <a:t>crucial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organize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people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25">
                <a:latin typeface="Arial MT"/>
                <a:cs typeface="Arial MT"/>
              </a:rPr>
              <a:t>or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teams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working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on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various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5">
                <a:latin typeface="Arial MT"/>
                <a:cs typeface="Arial MT"/>
              </a:rPr>
              <a:t>aspects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 </a:t>
            </a:r>
            <a:r>
              <a:rPr dirty="0" sz="2100" spc="15">
                <a:latin typeface="Arial MT"/>
                <a:cs typeface="Arial MT"/>
              </a:rPr>
              <a:t>play,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30">
                <a:latin typeface="Arial MT"/>
                <a:cs typeface="Arial MT"/>
              </a:rPr>
              <a:t>such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-30">
                <a:latin typeface="Arial MT"/>
                <a:cs typeface="Arial MT"/>
              </a:rPr>
              <a:t>as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30">
                <a:latin typeface="Arial MT"/>
                <a:cs typeface="Arial MT"/>
              </a:rPr>
              <a:t>set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20">
                <a:latin typeface="Arial MT"/>
                <a:cs typeface="Arial MT"/>
              </a:rPr>
              <a:t>design,</a:t>
            </a:r>
            <a:r>
              <a:rPr dirty="0" sz="2100" spc="-8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props,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and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costumes.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In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addition,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20">
                <a:latin typeface="Arial MT"/>
                <a:cs typeface="Arial MT"/>
              </a:rPr>
              <a:t>staging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play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requires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flexibility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and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improvisation</a:t>
            </a:r>
            <a:r>
              <a:rPr dirty="0" sz="2100" spc="15">
                <a:latin typeface="Arial MT"/>
                <a:cs typeface="Arial MT"/>
              </a:rPr>
              <a:t> because </a:t>
            </a:r>
            <a:r>
              <a:rPr dirty="0" sz="2100">
                <a:latin typeface="Arial MT"/>
                <a:cs typeface="Arial MT"/>
              </a:rPr>
              <a:t>a </a:t>
            </a:r>
            <a:r>
              <a:rPr dirty="0" sz="2100" spc="105">
                <a:latin typeface="Arial MT"/>
                <a:cs typeface="Arial MT"/>
              </a:rPr>
              <a:t>lot</a:t>
            </a:r>
            <a:r>
              <a:rPr dirty="0" sz="2100" spc="195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can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 spc="45">
                <a:latin typeface="Arial MT"/>
                <a:cs typeface="Arial MT"/>
              </a:rPr>
              <a:t>go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wrong</a:t>
            </a:r>
            <a:r>
              <a:rPr dirty="0" sz="2100" spc="21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204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 spc="35">
                <a:latin typeface="Arial MT"/>
                <a:cs typeface="Arial MT"/>
              </a:rPr>
              <a:t>live</a:t>
            </a:r>
            <a:r>
              <a:rPr dirty="0" sz="2100" spc="19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performance.</a:t>
            </a:r>
            <a:r>
              <a:rPr dirty="0" sz="2100" spc="195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And</a:t>
            </a:r>
            <a:r>
              <a:rPr dirty="0" sz="2100" spc="204">
                <a:latin typeface="Arial MT"/>
                <a:cs typeface="Arial MT"/>
              </a:rPr>
              <a:t> </a:t>
            </a:r>
            <a:r>
              <a:rPr dirty="0" sz="2100" spc="-20">
                <a:latin typeface="Arial MT"/>
                <a:cs typeface="Arial MT"/>
              </a:rPr>
              <a:t>so,</a:t>
            </a:r>
            <a:r>
              <a:rPr dirty="0" sz="2100" spc="20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people</a:t>
            </a:r>
            <a:r>
              <a:rPr dirty="0" sz="2100" spc="20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may</a:t>
            </a:r>
            <a:r>
              <a:rPr dirty="0" sz="2100" spc="20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need</a:t>
            </a:r>
            <a:r>
              <a:rPr dirty="0" sz="2100" spc="210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adapt.</a:t>
            </a:r>
            <a:r>
              <a:rPr dirty="0" sz="2100" spc="2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Lastly,</a:t>
            </a:r>
            <a:r>
              <a:rPr dirty="0" sz="2100" spc="210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it</a:t>
            </a:r>
            <a:r>
              <a:rPr dirty="0" sz="2100" spc="19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requires</a:t>
            </a:r>
            <a:r>
              <a:rPr dirty="0" sz="2100" spc="15">
                <a:latin typeface="Arial MT"/>
                <a:cs typeface="Arial MT"/>
              </a:rPr>
              <a:t> social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skills,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15">
                <a:latin typeface="Arial MT"/>
                <a:cs typeface="Arial MT"/>
              </a:rPr>
              <a:t>especially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125">
                <a:latin typeface="Arial MT"/>
                <a:cs typeface="Arial MT"/>
              </a:rPr>
              <a:t>for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those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who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will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take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center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stage.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 spc="30">
                <a:latin typeface="Arial MT"/>
                <a:cs typeface="Arial MT"/>
              </a:rPr>
              <a:t>stars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the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show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must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be</a:t>
            </a:r>
            <a:r>
              <a:rPr dirty="0" sz="2100" spc="75">
                <a:latin typeface="Arial MT"/>
                <a:cs typeface="Arial MT"/>
              </a:rPr>
              <a:t> </a:t>
            </a:r>
            <a:r>
              <a:rPr dirty="0" sz="2100" spc="45">
                <a:latin typeface="Arial MT"/>
                <a:cs typeface="Arial MT"/>
              </a:rPr>
              <a:t>able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u="sng" sz="2100" spc="1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</a:t>
            </a:r>
            <a:r>
              <a:rPr dirty="0" u="sng" sz="210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10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work</a:t>
            </a:r>
            <a:r>
              <a:rPr dirty="0" u="sng" sz="2100" spc="-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9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</a:t>
            </a:r>
            <a:r>
              <a:rPr dirty="0" u="sng" sz="210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harmony</a:t>
            </a:r>
            <a:r>
              <a:rPr dirty="0" u="sng" sz="2100" spc="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11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with</a:t>
            </a:r>
            <a:r>
              <a:rPr dirty="0" u="sng" sz="210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those</a:t>
            </a:r>
            <a:r>
              <a:rPr dirty="0" u="sng" sz="21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8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behind</a:t>
            </a:r>
            <a:r>
              <a:rPr dirty="0" u="sng" sz="210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9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</a:t>
            </a:r>
            <a:r>
              <a:rPr dirty="0" u="sng" sz="21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scenes.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It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is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no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wonder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then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that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theater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15">
                <a:latin typeface="Arial MT"/>
                <a:cs typeface="Arial MT"/>
              </a:rPr>
              <a:t>has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become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popular</a:t>
            </a:r>
            <a:r>
              <a:rPr dirty="0" sz="2100" spc="4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among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companies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-30">
                <a:latin typeface="Arial MT"/>
                <a:cs typeface="Arial MT"/>
              </a:rPr>
              <a:t>as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40">
                <a:latin typeface="Arial MT"/>
                <a:cs typeface="Arial MT"/>
              </a:rPr>
              <a:t>creative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and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fun</a:t>
            </a:r>
            <a:r>
              <a:rPr dirty="0" sz="2100" spc="2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team-</a:t>
            </a:r>
            <a:r>
              <a:rPr dirty="0" sz="2100" spc="75">
                <a:latin typeface="Arial MT"/>
                <a:cs typeface="Arial MT"/>
              </a:rPr>
              <a:t>building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45">
                <a:latin typeface="Arial MT"/>
                <a:cs typeface="Arial MT"/>
              </a:rPr>
              <a:t>activity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with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many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opportunities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learn.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650" y="593471"/>
            <a:ext cx="27311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Learn</a:t>
            </a:r>
            <a:r>
              <a:rPr dirty="0" spc="-204"/>
              <a:t> </a:t>
            </a:r>
            <a:r>
              <a:rPr dirty="0" spc="-120"/>
              <a:t>about</a:t>
            </a:r>
            <a:r>
              <a:rPr dirty="0" spc="-210"/>
              <a:t> </a:t>
            </a:r>
            <a:r>
              <a:rPr dirty="0" spc="-25"/>
              <a:t>It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1424" y="2831973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424" y="3200273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1424" y="35685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24" y="39368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1424" y="43051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424" y="46734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1424" y="50417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1424" y="5410072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699"/>
                </a:lnTo>
                <a:lnTo>
                  <a:pt x="11917695" y="12699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1424" y="5778385"/>
            <a:ext cx="11918315" cy="12700"/>
          </a:xfrm>
          <a:custGeom>
            <a:avLst/>
            <a:gdLst/>
            <a:ahLst/>
            <a:cxnLst/>
            <a:rect l="l" t="t" r="r" b="b"/>
            <a:pathLst>
              <a:path w="11918315" h="12700">
                <a:moveTo>
                  <a:pt x="11917695" y="0"/>
                </a:moveTo>
                <a:lnTo>
                  <a:pt x="0" y="0"/>
                </a:lnTo>
                <a:lnTo>
                  <a:pt x="0" y="12700"/>
                </a:lnTo>
                <a:lnTo>
                  <a:pt x="11917695" y="12700"/>
                </a:lnTo>
                <a:lnTo>
                  <a:pt x="1191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8739" y="1430654"/>
            <a:ext cx="11948795" cy="4761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spc="-155">
                <a:latin typeface="Arial Black"/>
                <a:cs typeface="Arial Black"/>
              </a:rPr>
              <a:t>Achiever’s</a:t>
            </a:r>
            <a:r>
              <a:rPr dirty="0" sz="2100" spc="-90">
                <a:latin typeface="Arial Black"/>
                <a:cs typeface="Arial Black"/>
              </a:rPr>
              <a:t> </a:t>
            </a:r>
            <a:r>
              <a:rPr dirty="0" sz="2100" spc="-10">
                <a:latin typeface="Arial Black"/>
                <a:cs typeface="Arial Black"/>
              </a:rPr>
              <a:t>Curse</a:t>
            </a:r>
            <a:endParaRPr sz="2100">
              <a:latin typeface="Arial Black"/>
              <a:cs typeface="Arial Black"/>
            </a:endParaRPr>
          </a:p>
          <a:p>
            <a:pPr algn="just" marL="12700" marR="5080">
              <a:lnSpc>
                <a:spcPct val="114999"/>
              </a:lnSpc>
              <a:spcBef>
                <a:spcPts val="2885"/>
              </a:spcBef>
            </a:pPr>
            <a:r>
              <a:rPr dirty="0" sz="2100">
                <a:latin typeface="Arial MT"/>
                <a:cs typeface="Arial MT"/>
              </a:rPr>
              <a:t>Back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my</a:t>
            </a:r>
            <a:r>
              <a:rPr dirty="0" sz="2100" spc="1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early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school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days,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was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what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you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would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call</a:t>
            </a:r>
            <a:r>
              <a:rPr dirty="0" sz="2100" spc="140">
                <a:latin typeface="Arial MT"/>
                <a:cs typeface="Arial MT"/>
              </a:rPr>
              <a:t> </a:t>
            </a:r>
            <a:r>
              <a:rPr dirty="0" sz="2100" spc="50">
                <a:latin typeface="Arial MT"/>
                <a:cs typeface="Arial MT"/>
              </a:rPr>
              <a:t>an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achiever.</a:t>
            </a:r>
            <a:r>
              <a:rPr dirty="0" sz="2100" spc="125">
                <a:latin typeface="Arial MT"/>
                <a:cs typeface="Arial MT"/>
              </a:rPr>
              <a:t> </a:t>
            </a:r>
            <a:r>
              <a:rPr dirty="0" u="sng" sz="2100" spc="5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</a:t>
            </a:r>
            <a:r>
              <a:rPr dirty="0" u="sng" sz="2100" spc="1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5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elementary,</a:t>
            </a:r>
            <a:r>
              <a:rPr dirty="0" u="sng" sz="2100" spc="14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sng" sz="2100" spc="1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9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often</a:t>
            </a:r>
            <a:r>
              <a:rPr dirty="0" u="sng" sz="2100" spc="11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100" spc="4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had</a:t>
            </a:r>
            <a:r>
              <a:rPr dirty="0" sz="2100" spc="4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 </a:t>
            </a:r>
            <a:r>
              <a:rPr dirty="0" sz="2100" spc="50">
                <a:latin typeface="Arial MT"/>
                <a:cs typeface="Arial MT"/>
              </a:rPr>
              <a:t>highest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grades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in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class,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so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was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regular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on</a:t>
            </a:r>
            <a:r>
              <a:rPr dirty="0" sz="2100" spc="8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honor</a:t>
            </a:r>
            <a:r>
              <a:rPr dirty="0" sz="2100" spc="10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roll.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In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high</a:t>
            </a:r>
            <a:r>
              <a:rPr dirty="0" sz="2100" spc="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school,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made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it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the </a:t>
            </a:r>
            <a:r>
              <a:rPr dirty="0" sz="2100" spc="85">
                <a:latin typeface="Arial MT"/>
                <a:cs typeface="Arial MT"/>
              </a:rPr>
              <a:t>honors</a:t>
            </a:r>
            <a:r>
              <a:rPr dirty="0" sz="2100" spc="1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class,</a:t>
            </a:r>
            <a:r>
              <a:rPr dirty="0" sz="2100" spc="155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where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75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would</a:t>
            </a:r>
            <a:r>
              <a:rPr dirty="0" sz="2100" spc="150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continue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perform</a:t>
            </a:r>
            <a:r>
              <a:rPr dirty="0" sz="2100" spc="18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well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my</a:t>
            </a:r>
            <a:r>
              <a:rPr dirty="0" sz="2100" spc="18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studies.</a:t>
            </a:r>
            <a:r>
              <a:rPr dirty="0" sz="2100" spc="1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75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would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even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place</a:t>
            </a:r>
            <a:r>
              <a:rPr dirty="0" sz="2100" spc="18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the </a:t>
            </a:r>
            <a:r>
              <a:rPr dirty="0" sz="2100" spc="114">
                <a:latin typeface="Arial MT"/>
                <a:cs typeface="Arial MT"/>
              </a:rPr>
              <a:t>top</a:t>
            </a:r>
            <a:r>
              <a:rPr dirty="0" sz="2100" spc="-10">
                <a:latin typeface="Arial MT"/>
                <a:cs typeface="Arial MT"/>
              </a:rPr>
              <a:t>  </a:t>
            </a:r>
            <a:r>
              <a:rPr dirty="0" sz="2100" spc="95">
                <a:latin typeface="Arial MT"/>
                <a:cs typeface="Arial MT"/>
              </a:rPr>
              <a:t>ten</a:t>
            </a:r>
            <a:r>
              <a:rPr dirty="0" sz="2100">
                <a:latin typeface="Arial MT"/>
                <a:cs typeface="Arial MT"/>
              </a:rPr>
              <a:t> 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>
                <a:latin typeface="Arial MT"/>
                <a:cs typeface="Arial MT"/>
              </a:rPr>
              <a:t>  </a:t>
            </a:r>
            <a:r>
              <a:rPr dirty="0" sz="2100" spc="95">
                <a:latin typeface="Arial MT"/>
                <a:cs typeface="Arial MT"/>
              </a:rPr>
              <a:t>the</a:t>
            </a:r>
            <a:r>
              <a:rPr dirty="0" sz="2100" spc="-5">
                <a:latin typeface="Arial MT"/>
                <a:cs typeface="Arial MT"/>
              </a:rPr>
              <a:t>  </a:t>
            </a:r>
            <a:r>
              <a:rPr dirty="0" sz="2100" spc="85">
                <a:latin typeface="Arial MT"/>
                <a:cs typeface="Arial MT"/>
              </a:rPr>
              <a:t>entire</a:t>
            </a:r>
            <a:r>
              <a:rPr dirty="0" sz="2100">
                <a:latin typeface="Arial MT"/>
                <a:cs typeface="Arial MT"/>
              </a:rPr>
              <a:t>  year.</a:t>
            </a:r>
            <a:r>
              <a:rPr dirty="0" sz="2100" spc="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However,</a:t>
            </a:r>
            <a:r>
              <a:rPr dirty="0" sz="2100" spc="5">
                <a:latin typeface="Arial MT"/>
                <a:cs typeface="Arial MT"/>
              </a:rPr>
              <a:t>  </a:t>
            </a:r>
            <a:r>
              <a:rPr dirty="0" sz="2100" spc="105">
                <a:latin typeface="Arial MT"/>
                <a:cs typeface="Arial MT"/>
              </a:rPr>
              <a:t>upon</a:t>
            </a:r>
            <a:r>
              <a:rPr dirty="0" sz="2100">
                <a:latin typeface="Arial MT"/>
                <a:cs typeface="Arial MT"/>
              </a:rPr>
              <a:t>  </a:t>
            </a:r>
            <a:r>
              <a:rPr dirty="0" sz="2100" spc="75">
                <a:latin typeface="Arial MT"/>
                <a:cs typeface="Arial MT"/>
              </a:rPr>
              <a:t>entering</a:t>
            </a:r>
            <a:r>
              <a:rPr dirty="0" sz="2100">
                <a:latin typeface="Arial MT"/>
                <a:cs typeface="Arial MT"/>
              </a:rPr>
              <a:t>  college,</a:t>
            </a:r>
            <a:r>
              <a:rPr dirty="0" sz="2100" spc="5">
                <a:latin typeface="Arial MT"/>
                <a:cs typeface="Arial MT"/>
              </a:rPr>
              <a:t>  </a:t>
            </a:r>
            <a:r>
              <a:rPr dirty="0" sz="2100" spc="60">
                <a:latin typeface="Arial MT"/>
                <a:cs typeface="Arial MT"/>
              </a:rPr>
              <a:t>things</a:t>
            </a:r>
            <a:r>
              <a:rPr dirty="0" sz="2100">
                <a:latin typeface="Arial MT"/>
                <a:cs typeface="Arial MT"/>
              </a:rPr>
              <a:t>  </a:t>
            </a:r>
            <a:r>
              <a:rPr dirty="0" sz="2100" spc="70">
                <a:latin typeface="Arial MT"/>
                <a:cs typeface="Arial MT"/>
              </a:rPr>
              <a:t>started</a:t>
            </a:r>
            <a:r>
              <a:rPr dirty="0" sz="2100" spc="-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going  </a:t>
            </a:r>
            <a:r>
              <a:rPr dirty="0" sz="2100" spc="70">
                <a:latin typeface="Arial MT"/>
                <a:cs typeface="Arial MT"/>
              </a:rPr>
              <a:t>downhill. </a:t>
            </a:r>
            <a:r>
              <a:rPr dirty="0" sz="2100">
                <a:latin typeface="Arial MT"/>
                <a:cs typeface="Arial MT"/>
              </a:rPr>
              <a:t>Because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was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so</a:t>
            </a:r>
            <a:r>
              <a:rPr dirty="0" sz="2100" spc="200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used</a:t>
            </a:r>
            <a:r>
              <a:rPr dirty="0" sz="2100" spc="160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18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grasping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lessons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so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easily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before,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8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would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get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frustrated</a:t>
            </a:r>
            <a:r>
              <a:rPr dirty="0" sz="2100" spc="16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and</a:t>
            </a:r>
            <a:r>
              <a:rPr dirty="0" sz="2100" spc="18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give</a:t>
            </a:r>
            <a:r>
              <a:rPr dirty="0" sz="2100" spc="175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up </a:t>
            </a:r>
            <a:r>
              <a:rPr dirty="0" sz="2100" spc="85">
                <a:latin typeface="Arial MT"/>
                <a:cs typeface="Arial MT"/>
              </a:rPr>
              <a:t>when</a:t>
            </a:r>
            <a:r>
              <a:rPr dirty="0" sz="2100" spc="24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285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new</a:t>
            </a:r>
            <a:r>
              <a:rPr dirty="0" sz="2100" spc="26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lesson</a:t>
            </a:r>
            <a:r>
              <a:rPr dirty="0" sz="2100" spc="29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seemed</a:t>
            </a:r>
            <a:r>
              <a:rPr dirty="0" sz="2100" spc="250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too</a:t>
            </a:r>
            <a:r>
              <a:rPr dirty="0" sz="2100" spc="240">
                <a:latin typeface="Arial MT"/>
                <a:cs typeface="Arial MT"/>
              </a:rPr>
              <a:t> </a:t>
            </a:r>
            <a:r>
              <a:rPr dirty="0" sz="2100" spc="85">
                <a:latin typeface="Arial MT"/>
                <a:cs typeface="Arial MT"/>
              </a:rPr>
              <a:t>difficult</a:t>
            </a:r>
            <a:r>
              <a:rPr dirty="0" sz="2100" spc="240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265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understand.</a:t>
            </a:r>
            <a:r>
              <a:rPr dirty="0" sz="2100" spc="2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When</a:t>
            </a:r>
            <a:r>
              <a:rPr dirty="0" sz="2100" spc="25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2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task</a:t>
            </a:r>
            <a:r>
              <a:rPr dirty="0" sz="2100" spc="27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required</a:t>
            </a:r>
            <a:r>
              <a:rPr dirty="0" sz="2100" spc="275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more</a:t>
            </a:r>
            <a:r>
              <a:rPr dirty="0" sz="2100" spc="26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time</a:t>
            </a:r>
            <a:r>
              <a:rPr dirty="0" sz="2100" spc="260">
                <a:latin typeface="Arial MT"/>
                <a:cs typeface="Arial MT"/>
              </a:rPr>
              <a:t> </a:t>
            </a:r>
            <a:r>
              <a:rPr dirty="0" sz="2100" spc="45">
                <a:latin typeface="Arial MT"/>
                <a:cs typeface="Arial MT"/>
              </a:rPr>
              <a:t>and </a:t>
            </a:r>
            <a:r>
              <a:rPr dirty="0" sz="2100" spc="105">
                <a:latin typeface="Arial MT"/>
                <a:cs typeface="Arial MT"/>
              </a:rPr>
              <a:t>effort</a:t>
            </a:r>
            <a:r>
              <a:rPr dirty="0" sz="2100" spc="130">
                <a:latin typeface="Arial MT"/>
                <a:cs typeface="Arial MT"/>
              </a:rPr>
              <a:t>  </a:t>
            </a:r>
            <a:r>
              <a:rPr dirty="0" sz="2100" spc="90">
                <a:latin typeface="Arial MT"/>
                <a:cs typeface="Arial MT"/>
              </a:rPr>
              <a:t>than</a:t>
            </a:r>
            <a:r>
              <a:rPr dirty="0" sz="2100" spc="12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3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was</a:t>
            </a:r>
            <a:r>
              <a:rPr dirty="0" sz="2100" spc="15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used</a:t>
            </a:r>
            <a:r>
              <a:rPr dirty="0" sz="2100" spc="120">
                <a:latin typeface="Arial MT"/>
                <a:cs typeface="Arial MT"/>
              </a:rPr>
              <a:t>  to</a:t>
            </a:r>
            <a:r>
              <a:rPr dirty="0" sz="2100" spc="130">
                <a:latin typeface="Arial MT"/>
                <a:cs typeface="Arial MT"/>
              </a:rPr>
              <a:t>  </a:t>
            </a:r>
            <a:r>
              <a:rPr dirty="0" sz="2100" spc="50">
                <a:latin typeface="Arial MT"/>
                <a:cs typeface="Arial MT"/>
              </a:rPr>
              <a:t>exerting,</a:t>
            </a:r>
            <a:r>
              <a:rPr dirty="0" sz="2100" spc="12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20">
                <a:latin typeface="Arial MT"/>
                <a:cs typeface="Arial MT"/>
              </a:rPr>
              <a:t>  </a:t>
            </a:r>
            <a:r>
              <a:rPr dirty="0" sz="2100" spc="95">
                <a:latin typeface="Arial MT"/>
                <a:cs typeface="Arial MT"/>
              </a:rPr>
              <a:t>would</a:t>
            </a:r>
            <a:r>
              <a:rPr dirty="0" sz="2100" spc="130">
                <a:latin typeface="Arial MT"/>
                <a:cs typeface="Arial MT"/>
              </a:rPr>
              <a:t>  </a:t>
            </a:r>
            <a:r>
              <a:rPr dirty="0" sz="2100" spc="60">
                <a:latin typeface="Arial MT"/>
                <a:cs typeface="Arial MT"/>
              </a:rPr>
              <a:t>procrastinate</a:t>
            </a:r>
            <a:r>
              <a:rPr dirty="0" sz="2100" spc="130">
                <a:latin typeface="Arial MT"/>
                <a:cs typeface="Arial MT"/>
              </a:rPr>
              <a:t>  </a:t>
            </a:r>
            <a:r>
              <a:rPr dirty="0" sz="2100" spc="125">
                <a:latin typeface="Arial MT"/>
                <a:cs typeface="Arial MT"/>
              </a:rPr>
              <a:t>or</a:t>
            </a:r>
            <a:r>
              <a:rPr dirty="0" sz="2100" spc="130">
                <a:latin typeface="Arial MT"/>
                <a:cs typeface="Arial MT"/>
              </a:rPr>
              <a:t>  </a:t>
            </a:r>
            <a:r>
              <a:rPr dirty="0" sz="2100" spc="55">
                <a:latin typeface="Arial MT"/>
                <a:cs typeface="Arial MT"/>
              </a:rPr>
              <a:t>avoid</a:t>
            </a:r>
            <a:r>
              <a:rPr dirty="0" sz="2100" spc="125">
                <a:latin typeface="Arial MT"/>
                <a:cs typeface="Arial MT"/>
              </a:rPr>
              <a:t>  </a:t>
            </a:r>
            <a:r>
              <a:rPr dirty="0" sz="2100" spc="70">
                <a:latin typeface="Arial MT"/>
                <a:cs typeface="Arial MT"/>
              </a:rPr>
              <a:t>doing</a:t>
            </a:r>
            <a:r>
              <a:rPr dirty="0" sz="2100" spc="145">
                <a:latin typeface="Arial MT"/>
                <a:cs typeface="Arial MT"/>
              </a:rPr>
              <a:t>  </a:t>
            </a:r>
            <a:r>
              <a:rPr dirty="0" sz="2100" spc="110">
                <a:latin typeface="Arial MT"/>
                <a:cs typeface="Arial MT"/>
              </a:rPr>
              <a:t>it</a:t>
            </a:r>
            <a:r>
              <a:rPr dirty="0" sz="2100" spc="125">
                <a:latin typeface="Arial MT"/>
                <a:cs typeface="Arial MT"/>
              </a:rPr>
              <a:t>  </a:t>
            </a:r>
            <a:r>
              <a:rPr dirty="0" sz="2100" spc="50">
                <a:latin typeface="Arial MT"/>
                <a:cs typeface="Arial MT"/>
              </a:rPr>
              <a:t>altogether. </a:t>
            </a:r>
            <a:r>
              <a:rPr dirty="0" sz="2100" spc="65">
                <a:latin typeface="Arial MT"/>
                <a:cs typeface="Arial MT"/>
              </a:rPr>
              <a:t>Furthermore,</a:t>
            </a:r>
            <a:r>
              <a:rPr dirty="0" sz="2100" spc="1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since</a:t>
            </a:r>
            <a:r>
              <a:rPr dirty="0" sz="2100" spc="120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my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self-esteem</a:t>
            </a:r>
            <a:r>
              <a:rPr dirty="0" sz="2100" spc="1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was</a:t>
            </a:r>
            <a:r>
              <a:rPr dirty="0" sz="2100" spc="9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so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closely</a:t>
            </a:r>
            <a:r>
              <a:rPr dirty="0" sz="2100" spc="120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tied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people</a:t>
            </a:r>
            <a:r>
              <a:rPr dirty="0" sz="2100" spc="114">
                <a:latin typeface="Arial MT"/>
                <a:cs typeface="Arial MT"/>
              </a:rPr>
              <a:t> </a:t>
            </a:r>
            <a:r>
              <a:rPr dirty="0" sz="2100" spc="80">
                <a:latin typeface="Arial MT"/>
                <a:cs typeface="Arial MT"/>
              </a:rPr>
              <a:t>thinking</a:t>
            </a:r>
            <a:r>
              <a:rPr dirty="0" sz="2100" spc="1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was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brilliant,</a:t>
            </a:r>
            <a:r>
              <a:rPr dirty="0" sz="2100" spc="10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10">
                <a:latin typeface="Arial MT"/>
                <a:cs typeface="Arial MT"/>
              </a:rPr>
              <a:t> </a:t>
            </a:r>
            <a:r>
              <a:rPr dirty="0" sz="2100" spc="90">
                <a:latin typeface="Arial MT"/>
                <a:cs typeface="Arial MT"/>
              </a:rPr>
              <a:t>would </a:t>
            </a:r>
            <a:r>
              <a:rPr dirty="0" sz="2100" spc="60">
                <a:latin typeface="Arial MT"/>
                <a:cs typeface="Arial MT"/>
              </a:rPr>
              <a:t>refuse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 spc="120">
                <a:latin typeface="Arial MT"/>
                <a:cs typeface="Arial MT"/>
              </a:rPr>
              <a:t>to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even</a:t>
            </a:r>
            <a:r>
              <a:rPr dirty="0" sz="2100" spc="190">
                <a:latin typeface="Arial MT"/>
                <a:cs typeface="Arial MT"/>
              </a:rPr>
              <a:t>  </a:t>
            </a:r>
            <a:r>
              <a:rPr dirty="0" sz="2100" spc="105">
                <a:latin typeface="Arial MT"/>
                <a:cs typeface="Arial MT"/>
              </a:rPr>
              <a:t>attempt</a:t>
            </a:r>
            <a:r>
              <a:rPr dirty="0" sz="2100" spc="190">
                <a:latin typeface="Arial MT"/>
                <a:cs typeface="Arial MT"/>
              </a:rPr>
              <a:t>  </a:t>
            </a:r>
            <a:r>
              <a:rPr dirty="0" sz="2100" spc="60">
                <a:latin typeface="Arial MT"/>
                <a:cs typeface="Arial MT"/>
              </a:rPr>
              <a:t>anything</a:t>
            </a:r>
            <a:r>
              <a:rPr dirty="0" sz="2100" spc="204">
                <a:latin typeface="Arial MT"/>
                <a:cs typeface="Arial MT"/>
              </a:rPr>
              <a:t>  </a:t>
            </a:r>
            <a:r>
              <a:rPr dirty="0" sz="2100" spc="75">
                <a:latin typeface="Arial MT"/>
                <a:cs typeface="Arial MT"/>
              </a:rPr>
              <a:t>where</a:t>
            </a:r>
            <a:r>
              <a:rPr dirty="0" sz="2100" spc="20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 spc="95">
                <a:latin typeface="Arial MT"/>
                <a:cs typeface="Arial MT"/>
              </a:rPr>
              <a:t>might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fail.</a:t>
            </a:r>
            <a:r>
              <a:rPr dirty="0" sz="2100" spc="20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So</a:t>
            </a:r>
            <a:r>
              <a:rPr dirty="0" sz="2100" spc="19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 spc="95">
                <a:latin typeface="Arial MT"/>
                <a:cs typeface="Arial MT"/>
              </a:rPr>
              <a:t>went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 spc="135">
                <a:latin typeface="Arial MT"/>
                <a:cs typeface="Arial MT"/>
              </a:rPr>
              <a:t>from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 spc="45">
                <a:latin typeface="Arial MT"/>
                <a:cs typeface="Arial MT"/>
              </a:rPr>
              <a:t>overachiever</a:t>
            </a:r>
            <a:r>
              <a:rPr dirty="0" sz="2100" spc="195">
                <a:latin typeface="Arial MT"/>
                <a:cs typeface="Arial MT"/>
              </a:rPr>
              <a:t>  </a:t>
            </a:r>
            <a:r>
              <a:rPr dirty="0" sz="2100" spc="70">
                <a:latin typeface="Arial MT"/>
                <a:cs typeface="Arial MT"/>
              </a:rPr>
              <a:t>to </a:t>
            </a:r>
            <a:r>
              <a:rPr dirty="0" sz="2100" spc="60">
                <a:latin typeface="Arial MT"/>
                <a:cs typeface="Arial MT"/>
              </a:rPr>
              <a:t>underachiever</a:t>
            </a:r>
            <a:r>
              <a:rPr dirty="0" sz="2100" spc="10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because,</a:t>
            </a:r>
            <a:r>
              <a:rPr dirty="0" sz="2100" spc="100">
                <a:latin typeface="Arial MT"/>
                <a:cs typeface="Arial MT"/>
              </a:rPr>
              <a:t>  </a:t>
            </a:r>
            <a:r>
              <a:rPr dirty="0" sz="2100" spc="50">
                <a:latin typeface="Arial MT"/>
                <a:cs typeface="Arial MT"/>
              </a:rPr>
              <a:t>despite</a:t>
            </a:r>
            <a:r>
              <a:rPr dirty="0" sz="2100" spc="100">
                <a:latin typeface="Arial MT"/>
                <a:cs typeface="Arial MT"/>
              </a:rPr>
              <a:t>  </a:t>
            </a:r>
            <a:r>
              <a:rPr dirty="0" sz="2100" spc="95">
                <a:latin typeface="Arial MT"/>
                <a:cs typeface="Arial MT"/>
              </a:rPr>
              <a:t>my</a:t>
            </a:r>
            <a:r>
              <a:rPr dirty="0" sz="2100" spc="9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intellect,</a:t>
            </a:r>
            <a:r>
              <a:rPr dirty="0" sz="2100" spc="105">
                <a:latin typeface="Arial MT"/>
                <a:cs typeface="Arial MT"/>
              </a:rPr>
              <a:t>  </a:t>
            </a:r>
            <a:r>
              <a:rPr dirty="0" sz="2100" spc="90">
                <a:latin typeface="Arial MT"/>
                <a:cs typeface="Arial MT"/>
              </a:rPr>
              <a:t>the</a:t>
            </a:r>
            <a:r>
              <a:rPr dirty="0" sz="2100" spc="100">
                <a:latin typeface="Arial MT"/>
                <a:cs typeface="Arial MT"/>
              </a:rPr>
              <a:t>  </a:t>
            </a:r>
            <a:r>
              <a:rPr dirty="0" sz="2100" spc="105">
                <a:latin typeface="Arial MT"/>
                <a:cs typeface="Arial MT"/>
              </a:rPr>
              <a:t>notion</a:t>
            </a:r>
            <a:r>
              <a:rPr dirty="0" sz="2100" spc="90">
                <a:latin typeface="Arial MT"/>
                <a:cs typeface="Arial MT"/>
              </a:rPr>
              <a:t> 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100">
                <a:latin typeface="Arial MT"/>
                <a:cs typeface="Arial MT"/>
              </a:rPr>
              <a:t>  </a:t>
            </a:r>
            <a:r>
              <a:rPr dirty="0" sz="2100" spc="70">
                <a:latin typeface="Arial MT"/>
                <a:cs typeface="Arial MT"/>
              </a:rPr>
              <a:t>failure</a:t>
            </a:r>
            <a:r>
              <a:rPr dirty="0" sz="2100" spc="10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became</a:t>
            </a:r>
            <a:r>
              <a:rPr dirty="0" sz="2100" spc="100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95">
                <a:latin typeface="Arial MT"/>
                <a:cs typeface="Arial MT"/>
              </a:rPr>
              <a:t>  </a:t>
            </a:r>
            <a:r>
              <a:rPr dirty="0" sz="2100">
                <a:latin typeface="Arial MT"/>
                <a:cs typeface="Arial MT"/>
              </a:rPr>
              <a:t>self-</a:t>
            </a:r>
            <a:r>
              <a:rPr dirty="0" sz="2100" spc="65">
                <a:latin typeface="Arial MT"/>
                <a:cs typeface="Arial MT"/>
              </a:rPr>
              <a:t>fulfilling </a:t>
            </a:r>
            <a:r>
              <a:rPr dirty="0" u="sng" sz="2100" spc="5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prophecy.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wish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had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achieved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110">
                <a:latin typeface="Arial MT"/>
                <a:cs typeface="Arial MT"/>
              </a:rPr>
              <a:t>more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60">
                <a:latin typeface="Arial MT"/>
                <a:cs typeface="Arial MT"/>
              </a:rPr>
              <a:t>things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in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100">
                <a:latin typeface="Arial MT"/>
                <a:cs typeface="Arial MT"/>
              </a:rPr>
              <a:t>my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95">
                <a:latin typeface="Arial MT"/>
                <a:cs typeface="Arial MT"/>
              </a:rPr>
              <a:t>youth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114">
                <a:latin typeface="Arial MT"/>
                <a:cs typeface="Arial MT"/>
              </a:rPr>
              <a:t>out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effort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instead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of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55">
                <a:latin typeface="Arial MT"/>
                <a:cs typeface="Arial MT"/>
              </a:rPr>
              <a:t>talent.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27" y="2525331"/>
            <a:ext cx="76479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15">
                <a:solidFill>
                  <a:srgbClr val="00AFE8"/>
                </a:solidFill>
              </a:rPr>
              <a:t>Cohesion</a:t>
            </a:r>
            <a:r>
              <a:rPr dirty="0" sz="4800" spc="-350">
                <a:solidFill>
                  <a:srgbClr val="00AFE8"/>
                </a:solidFill>
              </a:rPr>
              <a:t> </a:t>
            </a:r>
            <a:r>
              <a:rPr dirty="0" sz="4800" spc="-20">
                <a:solidFill>
                  <a:srgbClr val="00AFE8"/>
                </a:solidFill>
              </a:rPr>
              <a:t>in</a:t>
            </a:r>
            <a:r>
              <a:rPr dirty="0" sz="4800" spc="-365">
                <a:solidFill>
                  <a:srgbClr val="00AFE8"/>
                </a:solidFill>
              </a:rPr>
              <a:t> </a:t>
            </a:r>
            <a:r>
              <a:rPr dirty="0" sz="4800" spc="-229">
                <a:solidFill>
                  <a:srgbClr val="00AFE8"/>
                </a:solidFill>
              </a:rPr>
              <a:t>a</a:t>
            </a:r>
            <a:r>
              <a:rPr dirty="0" sz="4800" spc="-350">
                <a:solidFill>
                  <a:srgbClr val="00AFE8"/>
                </a:solidFill>
              </a:rPr>
              <a:t> </a:t>
            </a:r>
            <a:r>
              <a:rPr dirty="0" sz="4800" spc="-105">
                <a:solidFill>
                  <a:srgbClr val="00AFE8"/>
                </a:solidFill>
              </a:rPr>
              <a:t>Paragraph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Jensis Villarico</dc:creator>
  <dc:title>PowerPoint Presentation</dc:title>
  <dcterms:created xsi:type="dcterms:W3CDTF">2025-03-11T11:42:18Z</dcterms:created>
  <dcterms:modified xsi:type="dcterms:W3CDTF">2025-03-11T11:42:18Z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2025-03-11T00:00:00Z</vt:filetime>
  </property>
  <property fmtid="{D5CDD505-2E9C-101B-9397-08002B2CF9AE}" pid="5" name="Producer">
    <vt:lpwstr>Microsoft® PowerPoint® LTSC</vt:lpwstr>
  </property>
</Properties>
</file>