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9" r:id="rId2"/>
    <p:sldId id="260" r:id="rId3"/>
    <p:sldId id="304" r:id="rId4"/>
    <p:sldId id="319" r:id="rId5"/>
    <p:sldId id="329" r:id="rId6"/>
    <p:sldId id="321" r:id="rId7"/>
    <p:sldId id="309" r:id="rId8"/>
    <p:sldId id="330" r:id="rId9"/>
    <p:sldId id="303" r:id="rId10"/>
    <p:sldId id="318" r:id="rId11"/>
    <p:sldId id="320" r:id="rId12"/>
    <p:sldId id="331" r:id="rId13"/>
    <p:sldId id="332" r:id="rId14"/>
    <p:sldId id="333" r:id="rId15"/>
    <p:sldId id="305" r:id="rId16"/>
    <p:sldId id="308" r:id="rId17"/>
    <p:sldId id="323" r:id="rId18"/>
    <p:sldId id="322" r:id="rId19"/>
    <p:sldId id="324" r:id="rId20"/>
    <p:sldId id="325" r:id="rId21"/>
    <p:sldId id="310" r:id="rId22"/>
    <p:sldId id="326" r:id="rId23"/>
    <p:sldId id="307" r:id="rId24"/>
    <p:sldId id="313" r:id="rId25"/>
    <p:sldId id="334" r:id="rId26"/>
    <p:sldId id="335" r:id="rId27"/>
    <p:sldId id="336" r:id="rId28"/>
    <p:sldId id="337" r:id="rId29"/>
    <p:sldId id="338" r:id="rId30"/>
    <p:sldId id="32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CA"/>
    <a:srgbClr val="B892C0"/>
    <a:srgbClr val="A270AC"/>
    <a:srgbClr val="FF8FAC"/>
    <a:srgbClr val="6D2EA6"/>
    <a:srgbClr val="7A4D83"/>
    <a:srgbClr val="DE84A8"/>
    <a:srgbClr val="09BBF5"/>
    <a:srgbClr val="081733"/>
    <a:srgbClr val="068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209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B9DDA-0DC9-415C-961B-08F7ED6F7AE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51AAE-FF77-43EE-B1B7-0D7A9F3EE4DE}">
      <dgm:prSet phldrT="[Text]"/>
      <dgm:spPr/>
      <dgm:t>
        <a:bodyPr/>
        <a:lstStyle/>
        <a:p>
          <a:r>
            <a:rPr lang="en-US" dirty="0"/>
            <a:t>Variable Scope</a:t>
          </a:r>
        </a:p>
      </dgm:t>
    </dgm:pt>
    <dgm:pt modelId="{5DDAF17F-8336-48EC-8878-5ED551BED9FB}" type="parTrans" cxnId="{A7B6E462-C397-460B-A392-F5FADE354589}">
      <dgm:prSet/>
      <dgm:spPr/>
      <dgm:t>
        <a:bodyPr/>
        <a:lstStyle/>
        <a:p>
          <a:endParaRPr lang="en-US"/>
        </a:p>
      </dgm:t>
    </dgm:pt>
    <dgm:pt modelId="{0EC828EA-961B-492F-A5E0-56B0DFDE7731}" type="sibTrans" cxnId="{A7B6E462-C397-460B-A392-F5FADE354589}">
      <dgm:prSet/>
      <dgm:spPr/>
      <dgm:t>
        <a:bodyPr/>
        <a:lstStyle/>
        <a:p>
          <a:endParaRPr lang="en-US"/>
        </a:p>
      </dgm:t>
    </dgm:pt>
    <dgm:pt modelId="{D20D24AE-2D14-4F32-8099-46A707ACA436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>
              <a:effectLst/>
              <a:latin typeface="Roboto" panose="02000000000000000000" pitchFamily="2" charset="0"/>
            </a:rPr>
            <a:t>Global Scope</a:t>
          </a:r>
          <a:endParaRPr lang="en-US" dirty="0"/>
        </a:p>
      </dgm:t>
    </dgm:pt>
    <dgm:pt modelId="{322C1DE9-3A36-42DA-92B2-44D762C5A249}" type="parTrans" cxnId="{3E42B443-943B-44E0-BDB6-66B1A6BBF8E8}">
      <dgm:prSet/>
      <dgm:spPr/>
      <dgm:t>
        <a:bodyPr/>
        <a:lstStyle/>
        <a:p>
          <a:endParaRPr lang="en-US"/>
        </a:p>
      </dgm:t>
    </dgm:pt>
    <dgm:pt modelId="{84ACEC43-187C-4679-93F8-E0BE37A3F3CB}" type="sibTrans" cxnId="{3E42B443-943B-44E0-BDB6-66B1A6BBF8E8}">
      <dgm:prSet/>
      <dgm:spPr/>
      <dgm:t>
        <a:bodyPr/>
        <a:lstStyle/>
        <a:p>
          <a:endParaRPr lang="en-US"/>
        </a:p>
      </dgm:t>
    </dgm:pt>
    <dgm:pt modelId="{FA8DFCA8-202F-4C30-A83D-029702CCFF91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>
              <a:effectLst/>
              <a:latin typeface="Roboto" panose="02000000000000000000" pitchFamily="2" charset="0"/>
            </a:rPr>
            <a:t>Local Scope </a:t>
          </a:r>
          <a:endParaRPr lang="en-US" dirty="0"/>
        </a:p>
      </dgm:t>
    </dgm:pt>
    <dgm:pt modelId="{9DE981FB-8A65-45E4-8E2E-F6074F29B457}" type="parTrans" cxnId="{8A6F080A-06B6-4670-88B8-64EB67481DEA}">
      <dgm:prSet/>
      <dgm:spPr/>
      <dgm:t>
        <a:bodyPr/>
        <a:lstStyle/>
        <a:p>
          <a:endParaRPr lang="en-US"/>
        </a:p>
      </dgm:t>
    </dgm:pt>
    <dgm:pt modelId="{97937121-A864-48C3-9A12-FC6AC8F2064B}" type="sibTrans" cxnId="{8A6F080A-06B6-4670-88B8-64EB67481DEA}">
      <dgm:prSet/>
      <dgm:spPr/>
      <dgm:t>
        <a:bodyPr/>
        <a:lstStyle/>
        <a:p>
          <a:endParaRPr lang="en-US"/>
        </a:p>
      </dgm:t>
    </dgm:pt>
    <dgm:pt modelId="{30D35E3F-782B-44DB-BF47-4290DA3110B3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0" i="0" dirty="0">
              <a:effectLst/>
              <a:latin typeface="Roboto" panose="02000000000000000000" pitchFamily="2" charset="0"/>
            </a:rPr>
            <a:t>Block Scope</a:t>
          </a:r>
          <a:endParaRPr lang="en-US" dirty="0"/>
        </a:p>
      </dgm:t>
    </dgm:pt>
    <dgm:pt modelId="{910B5F41-8CA9-40E3-98DB-FEEDCB4EC4C4}" type="parTrans" cxnId="{7EE81B29-F351-43A4-AEDA-45A9920C9E1D}">
      <dgm:prSet/>
      <dgm:spPr/>
      <dgm:t>
        <a:bodyPr/>
        <a:lstStyle/>
        <a:p>
          <a:endParaRPr lang="en-US"/>
        </a:p>
      </dgm:t>
    </dgm:pt>
    <dgm:pt modelId="{DF78A58E-BB0C-40B6-97B0-321D4A6C245F}" type="sibTrans" cxnId="{7EE81B29-F351-43A4-AEDA-45A9920C9E1D}">
      <dgm:prSet/>
      <dgm:spPr/>
      <dgm:t>
        <a:bodyPr/>
        <a:lstStyle/>
        <a:p>
          <a:endParaRPr lang="en-US"/>
        </a:p>
      </dgm:t>
    </dgm:pt>
    <dgm:pt modelId="{98C5F396-AAD7-488D-96D2-549E63D75913}">
      <dgm:prSet/>
      <dgm:spPr/>
      <dgm:t>
        <a:bodyPr/>
        <a:lstStyle/>
        <a:p>
          <a:r>
            <a:rPr lang="en-US" b="0" i="0">
              <a:effectLst/>
              <a:latin typeface="Roboto" panose="02000000000000000000" pitchFamily="2" charset="0"/>
            </a:rPr>
            <a:t>Function Scope</a:t>
          </a:r>
          <a:endParaRPr lang="en-US" b="0" i="0" dirty="0">
            <a:effectLst/>
            <a:latin typeface="Roboto" panose="02000000000000000000" pitchFamily="2" charset="0"/>
          </a:endParaRPr>
        </a:p>
      </dgm:t>
    </dgm:pt>
    <dgm:pt modelId="{8EBEB78F-555D-44E4-87D1-EFCF5735C51F}" type="parTrans" cxnId="{868605CE-EDFE-4925-BFF3-6F47E8965FBD}">
      <dgm:prSet/>
      <dgm:spPr/>
      <dgm:t>
        <a:bodyPr/>
        <a:lstStyle/>
        <a:p>
          <a:endParaRPr lang="en-US"/>
        </a:p>
      </dgm:t>
    </dgm:pt>
    <dgm:pt modelId="{DC434C8E-30F3-477B-A946-9819BD243705}" type="sibTrans" cxnId="{868605CE-EDFE-4925-BFF3-6F47E8965FBD}">
      <dgm:prSet/>
      <dgm:spPr/>
      <dgm:t>
        <a:bodyPr/>
        <a:lstStyle/>
        <a:p>
          <a:endParaRPr lang="en-US"/>
        </a:p>
      </dgm:t>
    </dgm:pt>
    <dgm:pt modelId="{A83F3997-D259-4409-AB34-715EF5420C9B}" type="pres">
      <dgm:prSet presAssocID="{B0AB9DDA-0DC9-415C-961B-08F7ED6F7A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0E7978-7C24-4F2D-858A-40B5FE4C962B}" type="pres">
      <dgm:prSet presAssocID="{2E951AAE-FF77-43EE-B1B7-0D7A9F3EE4DE}" presName="hierRoot1" presStyleCnt="0">
        <dgm:presLayoutVars>
          <dgm:hierBranch val="init"/>
        </dgm:presLayoutVars>
      </dgm:prSet>
      <dgm:spPr/>
    </dgm:pt>
    <dgm:pt modelId="{3ED4914F-1897-4293-8BAB-219573CABA6B}" type="pres">
      <dgm:prSet presAssocID="{2E951AAE-FF77-43EE-B1B7-0D7A9F3EE4DE}" presName="rootComposite1" presStyleCnt="0"/>
      <dgm:spPr/>
    </dgm:pt>
    <dgm:pt modelId="{43C1BF01-4AF1-4EB9-BF36-A0FB35502C71}" type="pres">
      <dgm:prSet presAssocID="{2E951AAE-FF77-43EE-B1B7-0D7A9F3EE4DE}" presName="rootText1" presStyleLbl="node0" presStyleIdx="0" presStyleCnt="1">
        <dgm:presLayoutVars>
          <dgm:chPref val="3"/>
        </dgm:presLayoutVars>
      </dgm:prSet>
      <dgm:spPr/>
    </dgm:pt>
    <dgm:pt modelId="{B1424351-EA0E-4438-8EB5-BCD56EF1237B}" type="pres">
      <dgm:prSet presAssocID="{2E951AAE-FF77-43EE-B1B7-0D7A9F3EE4DE}" presName="rootConnector1" presStyleLbl="node1" presStyleIdx="0" presStyleCnt="0"/>
      <dgm:spPr/>
    </dgm:pt>
    <dgm:pt modelId="{79D4C352-087C-4DB2-9A62-014A9A7AD0E0}" type="pres">
      <dgm:prSet presAssocID="{2E951AAE-FF77-43EE-B1B7-0D7A9F3EE4DE}" presName="hierChild2" presStyleCnt="0"/>
      <dgm:spPr/>
    </dgm:pt>
    <dgm:pt modelId="{EFD7485A-D12D-4CA1-964C-C9EAACC818D1}" type="pres">
      <dgm:prSet presAssocID="{322C1DE9-3A36-42DA-92B2-44D762C5A249}" presName="Name37" presStyleLbl="parChTrans1D2" presStyleIdx="0" presStyleCnt="4"/>
      <dgm:spPr/>
    </dgm:pt>
    <dgm:pt modelId="{2DC06AEB-99AB-44D9-80A9-8EE7FFA58003}" type="pres">
      <dgm:prSet presAssocID="{D20D24AE-2D14-4F32-8099-46A707ACA436}" presName="hierRoot2" presStyleCnt="0">
        <dgm:presLayoutVars>
          <dgm:hierBranch val="init"/>
        </dgm:presLayoutVars>
      </dgm:prSet>
      <dgm:spPr/>
    </dgm:pt>
    <dgm:pt modelId="{C8490161-EC3A-4C20-938D-913652F440E0}" type="pres">
      <dgm:prSet presAssocID="{D20D24AE-2D14-4F32-8099-46A707ACA436}" presName="rootComposite" presStyleCnt="0"/>
      <dgm:spPr/>
    </dgm:pt>
    <dgm:pt modelId="{EFE8B790-2AB6-4A3D-9759-4A58F44C7CDA}" type="pres">
      <dgm:prSet presAssocID="{D20D24AE-2D14-4F32-8099-46A707ACA436}" presName="rootText" presStyleLbl="node2" presStyleIdx="0" presStyleCnt="4">
        <dgm:presLayoutVars>
          <dgm:chPref val="3"/>
        </dgm:presLayoutVars>
      </dgm:prSet>
      <dgm:spPr/>
    </dgm:pt>
    <dgm:pt modelId="{FFC7D230-3BC8-4D4B-AB1B-21F69771538D}" type="pres">
      <dgm:prSet presAssocID="{D20D24AE-2D14-4F32-8099-46A707ACA436}" presName="rootConnector" presStyleLbl="node2" presStyleIdx="0" presStyleCnt="4"/>
      <dgm:spPr/>
    </dgm:pt>
    <dgm:pt modelId="{4040A4FA-A6D5-47AA-AF13-58258DEFC8C7}" type="pres">
      <dgm:prSet presAssocID="{D20D24AE-2D14-4F32-8099-46A707ACA436}" presName="hierChild4" presStyleCnt="0"/>
      <dgm:spPr/>
    </dgm:pt>
    <dgm:pt modelId="{5C2CC6E0-FC5B-4635-B31E-F47E610B5DAB}" type="pres">
      <dgm:prSet presAssocID="{D20D24AE-2D14-4F32-8099-46A707ACA436}" presName="hierChild5" presStyleCnt="0"/>
      <dgm:spPr/>
    </dgm:pt>
    <dgm:pt modelId="{CB71192F-464A-47C5-81DB-503F0889630F}" type="pres">
      <dgm:prSet presAssocID="{9DE981FB-8A65-45E4-8E2E-F6074F29B457}" presName="Name37" presStyleLbl="parChTrans1D2" presStyleIdx="1" presStyleCnt="4"/>
      <dgm:spPr/>
    </dgm:pt>
    <dgm:pt modelId="{AD5DEA93-A8DD-4A3E-989C-4257D48ABFAC}" type="pres">
      <dgm:prSet presAssocID="{FA8DFCA8-202F-4C30-A83D-029702CCFF91}" presName="hierRoot2" presStyleCnt="0">
        <dgm:presLayoutVars>
          <dgm:hierBranch val="init"/>
        </dgm:presLayoutVars>
      </dgm:prSet>
      <dgm:spPr/>
    </dgm:pt>
    <dgm:pt modelId="{46C51C54-AAC6-4080-84E4-EAD6F4A745F1}" type="pres">
      <dgm:prSet presAssocID="{FA8DFCA8-202F-4C30-A83D-029702CCFF91}" presName="rootComposite" presStyleCnt="0"/>
      <dgm:spPr/>
    </dgm:pt>
    <dgm:pt modelId="{14CD6778-7A97-4F6E-94DA-874051ED3A65}" type="pres">
      <dgm:prSet presAssocID="{FA8DFCA8-202F-4C30-A83D-029702CCFF91}" presName="rootText" presStyleLbl="node2" presStyleIdx="1" presStyleCnt="4">
        <dgm:presLayoutVars>
          <dgm:chPref val="3"/>
        </dgm:presLayoutVars>
      </dgm:prSet>
      <dgm:spPr/>
    </dgm:pt>
    <dgm:pt modelId="{1F25F431-12DF-41A3-BA79-0E520593793F}" type="pres">
      <dgm:prSet presAssocID="{FA8DFCA8-202F-4C30-A83D-029702CCFF91}" presName="rootConnector" presStyleLbl="node2" presStyleIdx="1" presStyleCnt="4"/>
      <dgm:spPr/>
    </dgm:pt>
    <dgm:pt modelId="{28181A58-AFC5-4A58-93A6-E7D9138D2681}" type="pres">
      <dgm:prSet presAssocID="{FA8DFCA8-202F-4C30-A83D-029702CCFF91}" presName="hierChild4" presStyleCnt="0"/>
      <dgm:spPr/>
    </dgm:pt>
    <dgm:pt modelId="{5AE3F83A-0D99-4905-90E6-BC496B7202FE}" type="pres">
      <dgm:prSet presAssocID="{FA8DFCA8-202F-4C30-A83D-029702CCFF91}" presName="hierChild5" presStyleCnt="0"/>
      <dgm:spPr/>
    </dgm:pt>
    <dgm:pt modelId="{0CDD3515-9EFF-424E-9ED8-E1D7BFC0693D}" type="pres">
      <dgm:prSet presAssocID="{8EBEB78F-555D-44E4-87D1-EFCF5735C51F}" presName="Name37" presStyleLbl="parChTrans1D2" presStyleIdx="2" presStyleCnt="4"/>
      <dgm:spPr/>
    </dgm:pt>
    <dgm:pt modelId="{82F4D011-025B-46DE-B12F-A7421761AF34}" type="pres">
      <dgm:prSet presAssocID="{98C5F396-AAD7-488D-96D2-549E63D75913}" presName="hierRoot2" presStyleCnt="0">
        <dgm:presLayoutVars>
          <dgm:hierBranch val="init"/>
        </dgm:presLayoutVars>
      </dgm:prSet>
      <dgm:spPr/>
    </dgm:pt>
    <dgm:pt modelId="{90AAA417-2A50-41C1-BFB3-9406590A7363}" type="pres">
      <dgm:prSet presAssocID="{98C5F396-AAD7-488D-96D2-549E63D75913}" presName="rootComposite" presStyleCnt="0"/>
      <dgm:spPr/>
    </dgm:pt>
    <dgm:pt modelId="{8DCE287A-9DA7-42C0-B39B-5A1813FB3412}" type="pres">
      <dgm:prSet presAssocID="{98C5F396-AAD7-488D-96D2-549E63D75913}" presName="rootText" presStyleLbl="node2" presStyleIdx="2" presStyleCnt="4">
        <dgm:presLayoutVars>
          <dgm:chPref val="3"/>
        </dgm:presLayoutVars>
      </dgm:prSet>
      <dgm:spPr/>
    </dgm:pt>
    <dgm:pt modelId="{2C2216C8-0167-4408-8927-19613F1E70E9}" type="pres">
      <dgm:prSet presAssocID="{98C5F396-AAD7-488D-96D2-549E63D75913}" presName="rootConnector" presStyleLbl="node2" presStyleIdx="2" presStyleCnt="4"/>
      <dgm:spPr/>
    </dgm:pt>
    <dgm:pt modelId="{B52EA733-6514-4340-BF5C-93FA5C3F85D4}" type="pres">
      <dgm:prSet presAssocID="{98C5F396-AAD7-488D-96D2-549E63D75913}" presName="hierChild4" presStyleCnt="0"/>
      <dgm:spPr/>
    </dgm:pt>
    <dgm:pt modelId="{FD9FEFBE-553F-4F50-84BC-546F2E6397E7}" type="pres">
      <dgm:prSet presAssocID="{98C5F396-AAD7-488D-96D2-549E63D75913}" presName="hierChild5" presStyleCnt="0"/>
      <dgm:spPr/>
    </dgm:pt>
    <dgm:pt modelId="{A2657170-2123-4E80-91F7-262A553942D7}" type="pres">
      <dgm:prSet presAssocID="{910B5F41-8CA9-40E3-98DB-FEEDCB4EC4C4}" presName="Name37" presStyleLbl="parChTrans1D2" presStyleIdx="3" presStyleCnt="4"/>
      <dgm:spPr/>
    </dgm:pt>
    <dgm:pt modelId="{70B3C934-3E6E-4CA7-9320-65FDFE3010DC}" type="pres">
      <dgm:prSet presAssocID="{30D35E3F-782B-44DB-BF47-4290DA3110B3}" presName="hierRoot2" presStyleCnt="0">
        <dgm:presLayoutVars>
          <dgm:hierBranch val="init"/>
        </dgm:presLayoutVars>
      </dgm:prSet>
      <dgm:spPr/>
    </dgm:pt>
    <dgm:pt modelId="{269FE509-014E-4287-BDA1-5138A0C43F8E}" type="pres">
      <dgm:prSet presAssocID="{30D35E3F-782B-44DB-BF47-4290DA3110B3}" presName="rootComposite" presStyleCnt="0"/>
      <dgm:spPr/>
    </dgm:pt>
    <dgm:pt modelId="{94CCE6E7-7CEE-4129-98DA-2DD0ACDFD5A8}" type="pres">
      <dgm:prSet presAssocID="{30D35E3F-782B-44DB-BF47-4290DA3110B3}" presName="rootText" presStyleLbl="node2" presStyleIdx="3" presStyleCnt="4">
        <dgm:presLayoutVars>
          <dgm:chPref val="3"/>
        </dgm:presLayoutVars>
      </dgm:prSet>
      <dgm:spPr/>
    </dgm:pt>
    <dgm:pt modelId="{8C2753B7-49B1-4AA3-8A66-6FDD567C3002}" type="pres">
      <dgm:prSet presAssocID="{30D35E3F-782B-44DB-BF47-4290DA3110B3}" presName="rootConnector" presStyleLbl="node2" presStyleIdx="3" presStyleCnt="4"/>
      <dgm:spPr/>
    </dgm:pt>
    <dgm:pt modelId="{9B4FC0ED-F1B1-4DD5-90C7-17A1746EC4D4}" type="pres">
      <dgm:prSet presAssocID="{30D35E3F-782B-44DB-BF47-4290DA3110B3}" presName="hierChild4" presStyleCnt="0"/>
      <dgm:spPr/>
    </dgm:pt>
    <dgm:pt modelId="{4301B59A-716D-4DD3-9295-6EAB20179D07}" type="pres">
      <dgm:prSet presAssocID="{30D35E3F-782B-44DB-BF47-4290DA3110B3}" presName="hierChild5" presStyleCnt="0"/>
      <dgm:spPr/>
    </dgm:pt>
    <dgm:pt modelId="{1DEEEE80-6799-44FB-94E5-B0B8B3F0C72F}" type="pres">
      <dgm:prSet presAssocID="{2E951AAE-FF77-43EE-B1B7-0D7A9F3EE4DE}" presName="hierChild3" presStyleCnt="0"/>
      <dgm:spPr/>
    </dgm:pt>
  </dgm:ptLst>
  <dgm:cxnLst>
    <dgm:cxn modelId="{E935E300-AC1A-4D33-9F8B-0D46831A83FF}" type="presOf" srcId="{8EBEB78F-555D-44E4-87D1-EFCF5735C51F}" destId="{0CDD3515-9EFF-424E-9ED8-E1D7BFC0693D}" srcOrd="0" destOrd="0" presId="urn:microsoft.com/office/officeart/2005/8/layout/orgChart1"/>
    <dgm:cxn modelId="{8A6F080A-06B6-4670-88B8-64EB67481DEA}" srcId="{2E951AAE-FF77-43EE-B1B7-0D7A9F3EE4DE}" destId="{FA8DFCA8-202F-4C30-A83D-029702CCFF91}" srcOrd="1" destOrd="0" parTransId="{9DE981FB-8A65-45E4-8E2E-F6074F29B457}" sibTransId="{97937121-A864-48C3-9A12-FC6AC8F2064B}"/>
    <dgm:cxn modelId="{7742C219-3B1C-4A6E-A2A7-BF011057BFA3}" type="presOf" srcId="{FA8DFCA8-202F-4C30-A83D-029702CCFF91}" destId="{1F25F431-12DF-41A3-BA79-0E520593793F}" srcOrd="1" destOrd="0" presId="urn:microsoft.com/office/officeart/2005/8/layout/orgChart1"/>
    <dgm:cxn modelId="{76CBFA27-A585-4913-9427-6F5E0C75D9B5}" type="presOf" srcId="{98C5F396-AAD7-488D-96D2-549E63D75913}" destId="{2C2216C8-0167-4408-8927-19613F1E70E9}" srcOrd="1" destOrd="0" presId="urn:microsoft.com/office/officeart/2005/8/layout/orgChart1"/>
    <dgm:cxn modelId="{7EE81B29-F351-43A4-AEDA-45A9920C9E1D}" srcId="{2E951AAE-FF77-43EE-B1B7-0D7A9F3EE4DE}" destId="{30D35E3F-782B-44DB-BF47-4290DA3110B3}" srcOrd="3" destOrd="0" parTransId="{910B5F41-8CA9-40E3-98DB-FEEDCB4EC4C4}" sibTransId="{DF78A58E-BB0C-40B6-97B0-321D4A6C245F}"/>
    <dgm:cxn modelId="{3224463A-B800-40F3-A344-2EFEFF10B20C}" type="presOf" srcId="{2E951AAE-FF77-43EE-B1B7-0D7A9F3EE4DE}" destId="{B1424351-EA0E-4438-8EB5-BCD56EF1237B}" srcOrd="1" destOrd="0" presId="urn:microsoft.com/office/officeart/2005/8/layout/orgChart1"/>
    <dgm:cxn modelId="{3E7A8562-0FD6-4637-9F4E-1E4FEBF81C5C}" type="presOf" srcId="{30D35E3F-782B-44DB-BF47-4290DA3110B3}" destId="{94CCE6E7-7CEE-4129-98DA-2DD0ACDFD5A8}" srcOrd="0" destOrd="0" presId="urn:microsoft.com/office/officeart/2005/8/layout/orgChart1"/>
    <dgm:cxn modelId="{A7B6E462-C397-460B-A392-F5FADE354589}" srcId="{B0AB9DDA-0DC9-415C-961B-08F7ED6F7AE5}" destId="{2E951AAE-FF77-43EE-B1B7-0D7A9F3EE4DE}" srcOrd="0" destOrd="0" parTransId="{5DDAF17F-8336-48EC-8878-5ED551BED9FB}" sibTransId="{0EC828EA-961B-492F-A5E0-56B0DFDE7731}"/>
    <dgm:cxn modelId="{3E42B443-943B-44E0-BDB6-66B1A6BBF8E8}" srcId="{2E951AAE-FF77-43EE-B1B7-0D7A9F3EE4DE}" destId="{D20D24AE-2D14-4F32-8099-46A707ACA436}" srcOrd="0" destOrd="0" parTransId="{322C1DE9-3A36-42DA-92B2-44D762C5A249}" sibTransId="{84ACEC43-187C-4679-93F8-E0BE37A3F3CB}"/>
    <dgm:cxn modelId="{07E34347-4910-431E-BBDA-ADF79B98439C}" type="presOf" srcId="{98C5F396-AAD7-488D-96D2-549E63D75913}" destId="{8DCE287A-9DA7-42C0-B39B-5A1813FB3412}" srcOrd="0" destOrd="0" presId="urn:microsoft.com/office/officeart/2005/8/layout/orgChart1"/>
    <dgm:cxn modelId="{BF26AA50-F76E-4D40-8105-86C02D8242D1}" type="presOf" srcId="{D20D24AE-2D14-4F32-8099-46A707ACA436}" destId="{EFE8B790-2AB6-4A3D-9759-4A58F44C7CDA}" srcOrd="0" destOrd="0" presId="urn:microsoft.com/office/officeart/2005/8/layout/orgChart1"/>
    <dgm:cxn modelId="{AC525784-7F64-4CD5-BD6E-A1F2550733A3}" type="presOf" srcId="{322C1DE9-3A36-42DA-92B2-44D762C5A249}" destId="{EFD7485A-D12D-4CA1-964C-C9EAACC818D1}" srcOrd="0" destOrd="0" presId="urn:microsoft.com/office/officeart/2005/8/layout/orgChart1"/>
    <dgm:cxn modelId="{F7AE6386-FF8A-4737-A386-747B0C1D6DF9}" type="presOf" srcId="{30D35E3F-782B-44DB-BF47-4290DA3110B3}" destId="{8C2753B7-49B1-4AA3-8A66-6FDD567C3002}" srcOrd="1" destOrd="0" presId="urn:microsoft.com/office/officeart/2005/8/layout/orgChart1"/>
    <dgm:cxn modelId="{CCB37F8A-0CB3-4631-BC58-43761AC4D539}" type="presOf" srcId="{910B5F41-8CA9-40E3-98DB-FEEDCB4EC4C4}" destId="{A2657170-2123-4E80-91F7-262A553942D7}" srcOrd="0" destOrd="0" presId="urn:microsoft.com/office/officeart/2005/8/layout/orgChart1"/>
    <dgm:cxn modelId="{E47115B3-61E1-4D58-84CD-8FA4120825B0}" type="presOf" srcId="{2E951AAE-FF77-43EE-B1B7-0D7A9F3EE4DE}" destId="{43C1BF01-4AF1-4EB9-BF36-A0FB35502C71}" srcOrd="0" destOrd="0" presId="urn:microsoft.com/office/officeart/2005/8/layout/orgChart1"/>
    <dgm:cxn modelId="{868605CE-EDFE-4925-BFF3-6F47E8965FBD}" srcId="{2E951AAE-FF77-43EE-B1B7-0D7A9F3EE4DE}" destId="{98C5F396-AAD7-488D-96D2-549E63D75913}" srcOrd="2" destOrd="0" parTransId="{8EBEB78F-555D-44E4-87D1-EFCF5735C51F}" sibTransId="{DC434C8E-30F3-477B-A946-9819BD243705}"/>
    <dgm:cxn modelId="{E83C94CF-77DB-4518-B934-78EE25785078}" type="presOf" srcId="{9DE981FB-8A65-45E4-8E2E-F6074F29B457}" destId="{CB71192F-464A-47C5-81DB-503F0889630F}" srcOrd="0" destOrd="0" presId="urn:microsoft.com/office/officeart/2005/8/layout/orgChart1"/>
    <dgm:cxn modelId="{D826FCD1-74CA-4730-B883-F379B8C09E4A}" type="presOf" srcId="{B0AB9DDA-0DC9-415C-961B-08F7ED6F7AE5}" destId="{A83F3997-D259-4409-AB34-715EF5420C9B}" srcOrd="0" destOrd="0" presId="urn:microsoft.com/office/officeart/2005/8/layout/orgChart1"/>
    <dgm:cxn modelId="{ACC8B7D3-C858-41A8-9C5F-E6943F00F874}" type="presOf" srcId="{D20D24AE-2D14-4F32-8099-46A707ACA436}" destId="{FFC7D230-3BC8-4D4B-AB1B-21F69771538D}" srcOrd="1" destOrd="0" presId="urn:microsoft.com/office/officeart/2005/8/layout/orgChart1"/>
    <dgm:cxn modelId="{6C5F36F7-0DE1-44B3-BC70-CE3854530230}" type="presOf" srcId="{FA8DFCA8-202F-4C30-A83D-029702CCFF91}" destId="{14CD6778-7A97-4F6E-94DA-874051ED3A65}" srcOrd="0" destOrd="0" presId="urn:microsoft.com/office/officeart/2005/8/layout/orgChart1"/>
    <dgm:cxn modelId="{098D4D96-292F-416B-8F19-F183D8CCBDCB}" type="presParOf" srcId="{A83F3997-D259-4409-AB34-715EF5420C9B}" destId="{9D0E7978-7C24-4F2D-858A-40B5FE4C962B}" srcOrd="0" destOrd="0" presId="urn:microsoft.com/office/officeart/2005/8/layout/orgChart1"/>
    <dgm:cxn modelId="{EB3839AE-DD82-4A0C-853B-442B57D1B601}" type="presParOf" srcId="{9D0E7978-7C24-4F2D-858A-40B5FE4C962B}" destId="{3ED4914F-1897-4293-8BAB-219573CABA6B}" srcOrd="0" destOrd="0" presId="urn:microsoft.com/office/officeart/2005/8/layout/orgChart1"/>
    <dgm:cxn modelId="{B7913FB3-0974-4A80-878A-676860AC35B6}" type="presParOf" srcId="{3ED4914F-1897-4293-8BAB-219573CABA6B}" destId="{43C1BF01-4AF1-4EB9-BF36-A0FB35502C71}" srcOrd="0" destOrd="0" presId="urn:microsoft.com/office/officeart/2005/8/layout/orgChart1"/>
    <dgm:cxn modelId="{A25BA743-80F8-4FD2-BBA2-38F931BB3B46}" type="presParOf" srcId="{3ED4914F-1897-4293-8BAB-219573CABA6B}" destId="{B1424351-EA0E-4438-8EB5-BCD56EF1237B}" srcOrd="1" destOrd="0" presId="urn:microsoft.com/office/officeart/2005/8/layout/orgChart1"/>
    <dgm:cxn modelId="{9F85C541-F77C-4BFB-9DAC-89A02A8EA2BF}" type="presParOf" srcId="{9D0E7978-7C24-4F2D-858A-40B5FE4C962B}" destId="{79D4C352-087C-4DB2-9A62-014A9A7AD0E0}" srcOrd="1" destOrd="0" presId="urn:microsoft.com/office/officeart/2005/8/layout/orgChart1"/>
    <dgm:cxn modelId="{EBA6DA99-FC4B-40AC-BC56-4C07182B4E63}" type="presParOf" srcId="{79D4C352-087C-4DB2-9A62-014A9A7AD0E0}" destId="{EFD7485A-D12D-4CA1-964C-C9EAACC818D1}" srcOrd="0" destOrd="0" presId="urn:microsoft.com/office/officeart/2005/8/layout/orgChart1"/>
    <dgm:cxn modelId="{46247A26-42C2-4380-952F-0B8F8EF42C12}" type="presParOf" srcId="{79D4C352-087C-4DB2-9A62-014A9A7AD0E0}" destId="{2DC06AEB-99AB-44D9-80A9-8EE7FFA58003}" srcOrd="1" destOrd="0" presId="urn:microsoft.com/office/officeart/2005/8/layout/orgChart1"/>
    <dgm:cxn modelId="{51C8E4FE-0FB1-4823-9BE4-E8F8A4BBD809}" type="presParOf" srcId="{2DC06AEB-99AB-44D9-80A9-8EE7FFA58003}" destId="{C8490161-EC3A-4C20-938D-913652F440E0}" srcOrd="0" destOrd="0" presId="urn:microsoft.com/office/officeart/2005/8/layout/orgChart1"/>
    <dgm:cxn modelId="{7AC23E12-3573-4611-ADD3-3F674ADB9E2F}" type="presParOf" srcId="{C8490161-EC3A-4C20-938D-913652F440E0}" destId="{EFE8B790-2AB6-4A3D-9759-4A58F44C7CDA}" srcOrd="0" destOrd="0" presId="urn:microsoft.com/office/officeart/2005/8/layout/orgChart1"/>
    <dgm:cxn modelId="{90FED15F-F345-425A-84CE-0F7F8322973C}" type="presParOf" srcId="{C8490161-EC3A-4C20-938D-913652F440E0}" destId="{FFC7D230-3BC8-4D4B-AB1B-21F69771538D}" srcOrd="1" destOrd="0" presId="urn:microsoft.com/office/officeart/2005/8/layout/orgChart1"/>
    <dgm:cxn modelId="{2056E6AF-0C71-462F-99AD-74E8A4A3C78E}" type="presParOf" srcId="{2DC06AEB-99AB-44D9-80A9-8EE7FFA58003}" destId="{4040A4FA-A6D5-47AA-AF13-58258DEFC8C7}" srcOrd="1" destOrd="0" presId="urn:microsoft.com/office/officeart/2005/8/layout/orgChart1"/>
    <dgm:cxn modelId="{39013273-F938-458E-A422-5304E3EA1989}" type="presParOf" srcId="{2DC06AEB-99AB-44D9-80A9-8EE7FFA58003}" destId="{5C2CC6E0-FC5B-4635-B31E-F47E610B5DAB}" srcOrd="2" destOrd="0" presId="urn:microsoft.com/office/officeart/2005/8/layout/orgChart1"/>
    <dgm:cxn modelId="{CB0C4911-F9CA-4DC7-BC8A-AF6D799758F7}" type="presParOf" srcId="{79D4C352-087C-4DB2-9A62-014A9A7AD0E0}" destId="{CB71192F-464A-47C5-81DB-503F0889630F}" srcOrd="2" destOrd="0" presId="urn:microsoft.com/office/officeart/2005/8/layout/orgChart1"/>
    <dgm:cxn modelId="{BD695981-2785-43C7-BEA5-14F9808082C4}" type="presParOf" srcId="{79D4C352-087C-4DB2-9A62-014A9A7AD0E0}" destId="{AD5DEA93-A8DD-4A3E-989C-4257D48ABFAC}" srcOrd="3" destOrd="0" presId="urn:microsoft.com/office/officeart/2005/8/layout/orgChart1"/>
    <dgm:cxn modelId="{0CDD4424-F8A1-41FE-812F-4F43C68A6C73}" type="presParOf" srcId="{AD5DEA93-A8DD-4A3E-989C-4257D48ABFAC}" destId="{46C51C54-AAC6-4080-84E4-EAD6F4A745F1}" srcOrd="0" destOrd="0" presId="urn:microsoft.com/office/officeart/2005/8/layout/orgChart1"/>
    <dgm:cxn modelId="{C421B0FF-CBCE-48A7-871E-9F86FD302786}" type="presParOf" srcId="{46C51C54-AAC6-4080-84E4-EAD6F4A745F1}" destId="{14CD6778-7A97-4F6E-94DA-874051ED3A65}" srcOrd="0" destOrd="0" presId="urn:microsoft.com/office/officeart/2005/8/layout/orgChart1"/>
    <dgm:cxn modelId="{CE9B4363-17C9-441F-B9BD-557C270F3A9B}" type="presParOf" srcId="{46C51C54-AAC6-4080-84E4-EAD6F4A745F1}" destId="{1F25F431-12DF-41A3-BA79-0E520593793F}" srcOrd="1" destOrd="0" presId="urn:microsoft.com/office/officeart/2005/8/layout/orgChart1"/>
    <dgm:cxn modelId="{820D05F8-78C6-4EE1-873A-464F48CEA156}" type="presParOf" srcId="{AD5DEA93-A8DD-4A3E-989C-4257D48ABFAC}" destId="{28181A58-AFC5-4A58-93A6-E7D9138D2681}" srcOrd="1" destOrd="0" presId="urn:microsoft.com/office/officeart/2005/8/layout/orgChart1"/>
    <dgm:cxn modelId="{0848AB81-35BA-4E2E-B8FE-B226A78D9319}" type="presParOf" srcId="{AD5DEA93-A8DD-4A3E-989C-4257D48ABFAC}" destId="{5AE3F83A-0D99-4905-90E6-BC496B7202FE}" srcOrd="2" destOrd="0" presId="urn:microsoft.com/office/officeart/2005/8/layout/orgChart1"/>
    <dgm:cxn modelId="{80905084-D4FB-45F0-AAB0-867235106055}" type="presParOf" srcId="{79D4C352-087C-4DB2-9A62-014A9A7AD0E0}" destId="{0CDD3515-9EFF-424E-9ED8-E1D7BFC0693D}" srcOrd="4" destOrd="0" presId="urn:microsoft.com/office/officeart/2005/8/layout/orgChart1"/>
    <dgm:cxn modelId="{E4341533-ABA0-4A62-BD46-E963E5A3E8D5}" type="presParOf" srcId="{79D4C352-087C-4DB2-9A62-014A9A7AD0E0}" destId="{82F4D011-025B-46DE-B12F-A7421761AF34}" srcOrd="5" destOrd="0" presId="urn:microsoft.com/office/officeart/2005/8/layout/orgChart1"/>
    <dgm:cxn modelId="{007FD4B8-080C-495F-88A2-96A6FC2E6DE5}" type="presParOf" srcId="{82F4D011-025B-46DE-B12F-A7421761AF34}" destId="{90AAA417-2A50-41C1-BFB3-9406590A7363}" srcOrd="0" destOrd="0" presId="urn:microsoft.com/office/officeart/2005/8/layout/orgChart1"/>
    <dgm:cxn modelId="{E5163D95-9620-4758-9430-94E252FAF597}" type="presParOf" srcId="{90AAA417-2A50-41C1-BFB3-9406590A7363}" destId="{8DCE287A-9DA7-42C0-B39B-5A1813FB3412}" srcOrd="0" destOrd="0" presId="urn:microsoft.com/office/officeart/2005/8/layout/orgChart1"/>
    <dgm:cxn modelId="{8B418B22-D69C-4C6B-AA14-A8122D4F324E}" type="presParOf" srcId="{90AAA417-2A50-41C1-BFB3-9406590A7363}" destId="{2C2216C8-0167-4408-8927-19613F1E70E9}" srcOrd="1" destOrd="0" presId="urn:microsoft.com/office/officeart/2005/8/layout/orgChart1"/>
    <dgm:cxn modelId="{5B23661C-FB57-441D-B1AB-C8D398A503B5}" type="presParOf" srcId="{82F4D011-025B-46DE-B12F-A7421761AF34}" destId="{B52EA733-6514-4340-BF5C-93FA5C3F85D4}" srcOrd="1" destOrd="0" presId="urn:microsoft.com/office/officeart/2005/8/layout/orgChart1"/>
    <dgm:cxn modelId="{93B25E7C-66CF-4DBB-B6EE-1E4E90D5C26D}" type="presParOf" srcId="{82F4D011-025B-46DE-B12F-A7421761AF34}" destId="{FD9FEFBE-553F-4F50-84BC-546F2E6397E7}" srcOrd="2" destOrd="0" presId="urn:microsoft.com/office/officeart/2005/8/layout/orgChart1"/>
    <dgm:cxn modelId="{E1901DE5-28F0-4D00-9823-E9E6AA1B7B94}" type="presParOf" srcId="{79D4C352-087C-4DB2-9A62-014A9A7AD0E0}" destId="{A2657170-2123-4E80-91F7-262A553942D7}" srcOrd="6" destOrd="0" presId="urn:microsoft.com/office/officeart/2005/8/layout/orgChart1"/>
    <dgm:cxn modelId="{B2A13639-7703-4DDD-84E4-AE9C8A3D180C}" type="presParOf" srcId="{79D4C352-087C-4DB2-9A62-014A9A7AD0E0}" destId="{70B3C934-3E6E-4CA7-9320-65FDFE3010DC}" srcOrd="7" destOrd="0" presId="urn:microsoft.com/office/officeart/2005/8/layout/orgChart1"/>
    <dgm:cxn modelId="{D72B5C01-65F0-49E0-A3D9-186779047C93}" type="presParOf" srcId="{70B3C934-3E6E-4CA7-9320-65FDFE3010DC}" destId="{269FE509-014E-4287-BDA1-5138A0C43F8E}" srcOrd="0" destOrd="0" presId="urn:microsoft.com/office/officeart/2005/8/layout/orgChart1"/>
    <dgm:cxn modelId="{B18BF704-3362-4DD0-BBFF-3DE32B4B9A02}" type="presParOf" srcId="{269FE509-014E-4287-BDA1-5138A0C43F8E}" destId="{94CCE6E7-7CEE-4129-98DA-2DD0ACDFD5A8}" srcOrd="0" destOrd="0" presId="urn:microsoft.com/office/officeart/2005/8/layout/orgChart1"/>
    <dgm:cxn modelId="{57755FB7-9C2A-45EC-9A73-CBDFE42FEDB7}" type="presParOf" srcId="{269FE509-014E-4287-BDA1-5138A0C43F8E}" destId="{8C2753B7-49B1-4AA3-8A66-6FDD567C3002}" srcOrd="1" destOrd="0" presId="urn:microsoft.com/office/officeart/2005/8/layout/orgChart1"/>
    <dgm:cxn modelId="{BEE4960D-3446-4C1B-9833-1CBBF91E85A8}" type="presParOf" srcId="{70B3C934-3E6E-4CA7-9320-65FDFE3010DC}" destId="{9B4FC0ED-F1B1-4DD5-90C7-17A1746EC4D4}" srcOrd="1" destOrd="0" presId="urn:microsoft.com/office/officeart/2005/8/layout/orgChart1"/>
    <dgm:cxn modelId="{8DEE0F72-9090-41B5-BC3A-C2E6ED305264}" type="presParOf" srcId="{70B3C934-3E6E-4CA7-9320-65FDFE3010DC}" destId="{4301B59A-716D-4DD3-9295-6EAB20179D07}" srcOrd="2" destOrd="0" presId="urn:microsoft.com/office/officeart/2005/8/layout/orgChart1"/>
    <dgm:cxn modelId="{59BD312F-AF32-4C83-80F7-A0862679B521}" type="presParOf" srcId="{9D0E7978-7C24-4F2D-858A-40B5FE4C962B}" destId="{1DEEEE80-6799-44FB-94E5-B0B8B3F0C7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9D3D4-2E12-45B4-AA55-D3CB84364AF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78F53F-FBD1-41AD-B643-1A3CE3481C46}">
      <dgm:prSet phldrT="[Text]"/>
      <dgm:spPr/>
      <dgm:t>
        <a:bodyPr/>
        <a:lstStyle/>
        <a:p>
          <a:r>
            <a:rPr lang="en-US" dirty="0"/>
            <a:t>Using </a:t>
          </a:r>
          <a:r>
            <a:rPr lang="en-US" i="1" dirty="0"/>
            <a:t>var</a:t>
          </a:r>
        </a:p>
      </dgm:t>
    </dgm:pt>
    <dgm:pt modelId="{AB87C09D-FAE9-4208-8E5D-3483A9D469C9}" type="parTrans" cxnId="{FF455947-5F57-41EA-92FA-13C8650754A7}">
      <dgm:prSet/>
      <dgm:spPr/>
      <dgm:t>
        <a:bodyPr/>
        <a:lstStyle/>
        <a:p>
          <a:endParaRPr lang="en-US"/>
        </a:p>
      </dgm:t>
    </dgm:pt>
    <dgm:pt modelId="{9FC1794E-2496-4F8E-BB2F-3E14FC8C58E4}" type="sibTrans" cxnId="{FF455947-5F57-41EA-92FA-13C8650754A7}">
      <dgm:prSet/>
      <dgm:spPr/>
      <dgm:t>
        <a:bodyPr/>
        <a:lstStyle/>
        <a:p>
          <a:endParaRPr lang="en-US"/>
        </a:p>
      </dgm:t>
    </dgm:pt>
    <dgm:pt modelId="{F252D1D6-8987-487E-B829-1972F8808168}">
      <dgm:prSet phldrT="[Text]" custT="1"/>
      <dgm:spPr/>
      <dgm:t>
        <a:bodyPr/>
        <a:lstStyle/>
        <a:p>
          <a:pPr>
            <a:buFontTx/>
            <a:buNone/>
          </a:pPr>
          <a:r>
            <a:rPr lang="en-US" sz="4000" i="1" dirty="0">
              <a:solidFill>
                <a:srgbClr val="FF0000"/>
              </a:solidFill>
            </a:rPr>
            <a:t>var</a:t>
          </a:r>
          <a:r>
            <a:rPr lang="en-US" sz="4000" dirty="0"/>
            <a:t> name = “John”</a:t>
          </a:r>
        </a:p>
      </dgm:t>
    </dgm:pt>
    <dgm:pt modelId="{66664092-BA93-47B0-AC02-3823F0B9B14A}" type="parTrans" cxnId="{E6E122EE-8FE0-4F84-8DA0-75DDFD79001F}">
      <dgm:prSet/>
      <dgm:spPr/>
      <dgm:t>
        <a:bodyPr/>
        <a:lstStyle/>
        <a:p>
          <a:endParaRPr lang="en-US"/>
        </a:p>
      </dgm:t>
    </dgm:pt>
    <dgm:pt modelId="{262BBB68-B363-449A-B6CB-EC8D23E08DEA}" type="sibTrans" cxnId="{E6E122EE-8FE0-4F84-8DA0-75DDFD79001F}">
      <dgm:prSet/>
      <dgm:spPr/>
      <dgm:t>
        <a:bodyPr/>
        <a:lstStyle/>
        <a:p>
          <a:endParaRPr lang="en-US"/>
        </a:p>
      </dgm:t>
    </dgm:pt>
    <dgm:pt modelId="{CAF334A9-BD6E-410B-A06A-ADA23B15620F}">
      <dgm:prSet phldrT="[Text]" custT="1"/>
      <dgm:spPr/>
      <dgm:t>
        <a:bodyPr/>
        <a:lstStyle/>
        <a:p>
          <a:r>
            <a:rPr lang="en-US" sz="1500" kern="1200" dirty="0"/>
            <a:t>Using </a:t>
          </a:r>
          <a:r>
            <a:rPr lang="en-US" sz="1500" i="1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let</a:t>
          </a:r>
        </a:p>
      </dgm:t>
    </dgm:pt>
    <dgm:pt modelId="{2382F6FA-B589-4FCC-811A-A153A35B5ADB}" type="parTrans" cxnId="{C503A003-E5A4-4CAD-9FE5-7289C8A81BEC}">
      <dgm:prSet/>
      <dgm:spPr/>
      <dgm:t>
        <a:bodyPr/>
        <a:lstStyle/>
        <a:p>
          <a:endParaRPr lang="en-US"/>
        </a:p>
      </dgm:t>
    </dgm:pt>
    <dgm:pt modelId="{194DCB1B-0DD0-4680-8151-3E16541FD1F6}" type="sibTrans" cxnId="{C503A003-E5A4-4CAD-9FE5-7289C8A81BEC}">
      <dgm:prSet/>
      <dgm:spPr/>
      <dgm:t>
        <a:bodyPr/>
        <a:lstStyle/>
        <a:p>
          <a:endParaRPr lang="en-US"/>
        </a:p>
      </dgm:t>
    </dgm:pt>
    <dgm:pt modelId="{1889BB7E-9AAC-4857-AED6-FB92F02A9013}">
      <dgm:prSet phldrT="[Text]" custT="1"/>
      <dgm:spPr/>
      <dgm:t>
        <a:bodyPr/>
        <a:lstStyle/>
        <a:p>
          <a:pPr>
            <a:buFontTx/>
            <a:buNone/>
          </a:pPr>
          <a:r>
            <a:rPr lang="en-US" sz="4000" i="1" dirty="0">
              <a:solidFill>
                <a:srgbClr val="FF0000"/>
              </a:solidFill>
            </a:rPr>
            <a:t>let</a:t>
          </a:r>
          <a:r>
            <a:rPr lang="en-US" sz="4000" dirty="0"/>
            <a:t> </a:t>
          </a:r>
          <a:r>
            <a:rPr lang="en-US" sz="4000" dirty="0" err="1"/>
            <a:t>carName</a:t>
          </a:r>
          <a:r>
            <a:rPr lang="en-US" sz="4000" dirty="0"/>
            <a:t> = “Toyota”</a:t>
          </a:r>
        </a:p>
      </dgm:t>
    </dgm:pt>
    <dgm:pt modelId="{B263CB3D-81E1-421E-B407-B5224E3254C2}" type="parTrans" cxnId="{94ABC442-156E-4E31-A357-0973AFBD0AAA}">
      <dgm:prSet/>
      <dgm:spPr/>
      <dgm:t>
        <a:bodyPr/>
        <a:lstStyle/>
        <a:p>
          <a:endParaRPr lang="en-US"/>
        </a:p>
      </dgm:t>
    </dgm:pt>
    <dgm:pt modelId="{67098B5A-9255-4F7F-AC5E-D8F06272584F}" type="sibTrans" cxnId="{94ABC442-156E-4E31-A357-0973AFBD0AAA}">
      <dgm:prSet/>
      <dgm:spPr/>
      <dgm:t>
        <a:bodyPr/>
        <a:lstStyle/>
        <a:p>
          <a:endParaRPr lang="en-US"/>
        </a:p>
      </dgm:t>
    </dgm:pt>
    <dgm:pt modelId="{5578681D-0A07-4910-A882-FF3C35209249}">
      <dgm:prSet phldrT="[Text]" custT="1"/>
      <dgm:spPr/>
      <dgm:t>
        <a:bodyPr/>
        <a:lstStyle/>
        <a:p>
          <a:r>
            <a:rPr lang="en-US" sz="1500" kern="1200" dirty="0"/>
            <a:t>Using </a:t>
          </a:r>
          <a:r>
            <a:rPr lang="en-US" sz="1500" i="1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const</a:t>
          </a:r>
        </a:p>
      </dgm:t>
    </dgm:pt>
    <dgm:pt modelId="{534B624F-26FF-43A2-9093-3BA582141581}" type="parTrans" cxnId="{155014E9-0F41-4CD6-87EE-82C6AD3DE51F}">
      <dgm:prSet/>
      <dgm:spPr/>
      <dgm:t>
        <a:bodyPr/>
        <a:lstStyle/>
        <a:p>
          <a:endParaRPr lang="en-US"/>
        </a:p>
      </dgm:t>
    </dgm:pt>
    <dgm:pt modelId="{F327A753-6C31-480F-A21A-D1574CE3122B}" type="sibTrans" cxnId="{155014E9-0F41-4CD6-87EE-82C6AD3DE51F}">
      <dgm:prSet/>
      <dgm:spPr/>
      <dgm:t>
        <a:bodyPr/>
        <a:lstStyle/>
        <a:p>
          <a:endParaRPr lang="en-US"/>
        </a:p>
      </dgm:t>
    </dgm:pt>
    <dgm:pt modelId="{6AFE6932-960D-497D-868E-0A7D52426F65}">
      <dgm:prSet phldrT="[Text]" custT="1"/>
      <dgm:spPr/>
      <dgm:t>
        <a:bodyPr/>
        <a:lstStyle/>
        <a:p>
          <a:pPr>
            <a:buFontTx/>
            <a:buNone/>
          </a:pPr>
          <a:r>
            <a:rPr lang="en-US" sz="4000" i="1" dirty="0">
              <a:solidFill>
                <a:srgbClr val="FF0000"/>
              </a:solidFill>
            </a:rPr>
            <a:t>const</a:t>
          </a:r>
          <a:r>
            <a:rPr lang="en-US" sz="4000" dirty="0"/>
            <a:t> age = 22</a:t>
          </a:r>
        </a:p>
      </dgm:t>
    </dgm:pt>
    <dgm:pt modelId="{F0CA15F7-7C9D-46AD-A013-EEEC2FCFE5DC}" type="parTrans" cxnId="{BED4D979-8EF2-46C4-AF88-8F5A957BDA38}">
      <dgm:prSet/>
      <dgm:spPr/>
      <dgm:t>
        <a:bodyPr/>
        <a:lstStyle/>
        <a:p>
          <a:endParaRPr lang="en-US"/>
        </a:p>
      </dgm:t>
    </dgm:pt>
    <dgm:pt modelId="{32FA057A-2D8E-4B5C-9BD1-DC29851A8E64}" type="sibTrans" cxnId="{BED4D979-8EF2-46C4-AF88-8F5A957BDA38}">
      <dgm:prSet/>
      <dgm:spPr/>
      <dgm:t>
        <a:bodyPr/>
        <a:lstStyle/>
        <a:p>
          <a:endParaRPr lang="en-US"/>
        </a:p>
      </dgm:t>
    </dgm:pt>
    <dgm:pt modelId="{FF87F501-8446-4A3B-8FAE-A7632E865879}">
      <dgm:prSet/>
      <dgm:spPr/>
      <dgm:t>
        <a:bodyPr/>
        <a:lstStyle/>
        <a:p>
          <a:r>
            <a:rPr lang="en-US" dirty="0"/>
            <a:t>Using nothing</a:t>
          </a:r>
        </a:p>
      </dgm:t>
    </dgm:pt>
    <dgm:pt modelId="{AC763995-B17D-43A1-984B-61CDAB8DAE9D}" type="parTrans" cxnId="{33693FD4-8C82-4752-A027-A5ABC1ADD30A}">
      <dgm:prSet/>
      <dgm:spPr/>
      <dgm:t>
        <a:bodyPr/>
        <a:lstStyle/>
        <a:p>
          <a:endParaRPr lang="en-US"/>
        </a:p>
      </dgm:t>
    </dgm:pt>
    <dgm:pt modelId="{A117D0DF-DAA2-4A06-B80D-9D2E43FF1BAC}" type="sibTrans" cxnId="{33693FD4-8C82-4752-A027-A5ABC1ADD30A}">
      <dgm:prSet/>
      <dgm:spPr/>
      <dgm:t>
        <a:bodyPr/>
        <a:lstStyle/>
        <a:p>
          <a:endParaRPr lang="en-US"/>
        </a:p>
      </dgm:t>
    </dgm:pt>
    <dgm:pt modelId="{30FBBB22-C2BC-454D-A2ED-5F85953D6244}">
      <dgm:prSet custT="1"/>
      <dgm:spPr/>
      <dgm:t>
        <a:bodyPr/>
        <a:lstStyle/>
        <a:p>
          <a:pPr>
            <a:buFontTx/>
            <a:buNone/>
          </a:pPr>
          <a:r>
            <a:rPr lang="en-US" sz="4000" dirty="0"/>
            <a:t>color = “Blue”</a:t>
          </a:r>
        </a:p>
      </dgm:t>
    </dgm:pt>
    <dgm:pt modelId="{8B97C961-6B00-4DE8-8368-435CCCE93358}" type="parTrans" cxnId="{EEADC175-CF36-4713-856B-27E7C88BD87E}">
      <dgm:prSet/>
      <dgm:spPr/>
      <dgm:t>
        <a:bodyPr/>
        <a:lstStyle/>
        <a:p>
          <a:endParaRPr lang="en-US"/>
        </a:p>
      </dgm:t>
    </dgm:pt>
    <dgm:pt modelId="{0921296B-33E3-4F3A-BCBF-9EAC865B3834}" type="sibTrans" cxnId="{EEADC175-CF36-4713-856B-27E7C88BD87E}">
      <dgm:prSet/>
      <dgm:spPr/>
      <dgm:t>
        <a:bodyPr/>
        <a:lstStyle/>
        <a:p>
          <a:endParaRPr lang="en-US"/>
        </a:p>
      </dgm:t>
    </dgm:pt>
    <dgm:pt modelId="{DA206D7E-F784-4F5E-9109-AD24C482D64C}" type="pres">
      <dgm:prSet presAssocID="{DA29D3D4-2E12-45B4-AA55-D3CB84364AFA}" presName="linearFlow" presStyleCnt="0">
        <dgm:presLayoutVars>
          <dgm:dir/>
          <dgm:animLvl val="lvl"/>
          <dgm:resizeHandles val="exact"/>
        </dgm:presLayoutVars>
      </dgm:prSet>
      <dgm:spPr/>
    </dgm:pt>
    <dgm:pt modelId="{2064813F-11CF-4459-91D3-CA0DAF9BFDBB}" type="pres">
      <dgm:prSet presAssocID="{AC78F53F-FBD1-41AD-B643-1A3CE3481C46}" presName="composite" presStyleCnt="0"/>
      <dgm:spPr/>
    </dgm:pt>
    <dgm:pt modelId="{D240542A-CA27-44CE-B2B0-598BE4AE2C20}" type="pres">
      <dgm:prSet presAssocID="{AC78F53F-FBD1-41AD-B643-1A3CE3481C4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4982514-A379-40BB-AF74-FC41865051C3}" type="pres">
      <dgm:prSet presAssocID="{AC78F53F-FBD1-41AD-B643-1A3CE3481C46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2096D4F4-9B74-49F1-BA03-79782DF333A8}" type="pres">
      <dgm:prSet presAssocID="{9FC1794E-2496-4F8E-BB2F-3E14FC8C58E4}" presName="sp" presStyleCnt="0"/>
      <dgm:spPr/>
    </dgm:pt>
    <dgm:pt modelId="{48EE7DF0-C192-4BA3-AD31-12461C69ED65}" type="pres">
      <dgm:prSet presAssocID="{CAF334A9-BD6E-410B-A06A-ADA23B15620F}" presName="composite" presStyleCnt="0"/>
      <dgm:spPr/>
    </dgm:pt>
    <dgm:pt modelId="{8582B2CD-3F9A-4E52-8C56-09949C0FED91}" type="pres">
      <dgm:prSet presAssocID="{CAF334A9-BD6E-410B-A06A-ADA23B15620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6248034-3CD0-485C-AFAC-9CBB9584AFD1}" type="pres">
      <dgm:prSet presAssocID="{CAF334A9-BD6E-410B-A06A-ADA23B15620F}" presName="descendantText" presStyleLbl="alignAcc1" presStyleIdx="1" presStyleCnt="4" custLinFactNeighborX="13093" custLinFactNeighborY="126">
        <dgm:presLayoutVars>
          <dgm:bulletEnabled val="1"/>
        </dgm:presLayoutVars>
      </dgm:prSet>
      <dgm:spPr/>
    </dgm:pt>
    <dgm:pt modelId="{78799CE3-59B0-4BBE-9FD8-14850ECDD24E}" type="pres">
      <dgm:prSet presAssocID="{194DCB1B-0DD0-4680-8151-3E16541FD1F6}" presName="sp" presStyleCnt="0"/>
      <dgm:spPr/>
    </dgm:pt>
    <dgm:pt modelId="{56539543-D052-4833-A587-9560663E74BC}" type="pres">
      <dgm:prSet presAssocID="{5578681D-0A07-4910-A882-FF3C35209249}" presName="composite" presStyleCnt="0"/>
      <dgm:spPr/>
    </dgm:pt>
    <dgm:pt modelId="{A508ADDB-3C64-4714-A68F-73CAF23AA303}" type="pres">
      <dgm:prSet presAssocID="{5578681D-0A07-4910-A882-FF3C3520924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8692B4B-87EC-4B5B-929E-45167320B39F}" type="pres">
      <dgm:prSet presAssocID="{5578681D-0A07-4910-A882-FF3C35209249}" presName="descendantText" presStyleLbl="alignAcc1" presStyleIdx="2" presStyleCnt="4">
        <dgm:presLayoutVars>
          <dgm:bulletEnabled val="1"/>
        </dgm:presLayoutVars>
      </dgm:prSet>
      <dgm:spPr/>
    </dgm:pt>
    <dgm:pt modelId="{3423FCED-E9AF-493B-91D5-E31414B5CB34}" type="pres">
      <dgm:prSet presAssocID="{F327A753-6C31-480F-A21A-D1574CE3122B}" presName="sp" presStyleCnt="0"/>
      <dgm:spPr/>
    </dgm:pt>
    <dgm:pt modelId="{15736E7D-0859-40CD-9DBC-EBA073AFDCA1}" type="pres">
      <dgm:prSet presAssocID="{FF87F501-8446-4A3B-8FAE-A7632E865879}" presName="composite" presStyleCnt="0"/>
      <dgm:spPr/>
    </dgm:pt>
    <dgm:pt modelId="{180FE6A7-C533-40B4-A2A1-69E08250658C}" type="pres">
      <dgm:prSet presAssocID="{FF87F501-8446-4A3B-8FAE-A7632E86587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0E1BA48-C0DD-4447-A841-5DA7B12F5831}" type="pres">
      <dgm:prSet presAssocID="{FF87F501-8446-4A3B-8FAE-A7632E865879}" presName="descendantText" presStyleLbl="alignAcc1" presStyleIdx="3" presStyleCnt="4" custLinFactNeighborY="0">
        <dgm:presLayoutVars>
          <dgm:bulletEnabled val="1"/>
        </dgm:presLayoutVars>
      </dgm:prSet>
      <dgm:spPr/>
    </dgm:pt>
  </dgm:ptLst>
  <dgm:cxnLst>
    <dgm:cxn modelId="{C503A003-E5A4-4CAD-9FE5-7289C8A81BEC}" srcId="{DA29D3D4-2E12-45B4-AA55-D3CB84364AFA}" destId="{CAF334A9-BD6E-410B-A06A-ADA23B15620F}" srcOrd="1" destOrd="0" parTransId="{2382F6FA-B589-4FCC-811A-A153A35B5ADB}" sibTransId="{194DCB1B-0DD0-4680-8151-3E16541FD1F6}"/>
    <dgm:cxn modelId="{0D6D1B10-C61E-4CD7-B8E1-C75B3E46223A}" type="presOf" srcId="{CAF334A9-BD6E-410B-A06A-ADA23B15620F}" destId="{8582B2CD-3F9A-4E52-8C56-09949C0FED91}" srcOrd="0" destOrd="0" presId="urn:microsoft.com/office/officeart/2005/8/layout/chevron2"/>
    <dgm:cxn modelId="{B8E38715-58E7-487F-BFC0-89E2457DB9C0}" type="presOf" srcId="{F252D1D6-8987-487E-B829-1972F8808168}" destId="{C4982514-A379-40BB-AF74-FC41865051C3}" srcOrd="0" destOrd="0" presId="urn:microsoft.com/office/officeart/2005/8/layout/chevron2"/>
    <dgm:cxn modelId="{44FD695B-4033-41F9-BEFE-7C624F135BA8}" type="presOf" srcId="{FF87F501-8446-4A3B-8FAE-A7632E865879}" destId="{180FE6A7-C533-40B4-A2A1-69E08250658C}" srcOrd="0" destOrd="0" presId="urn:microsoft.com/office/officeart/2005/8/layout/chevron2"/>
    <dgm:cxn modelId="{94ABC442-156E-4E31-A357-0973AFBD0AAA}" srcId="{CAF334A9-BD6E-410B-A06A-ADA23B15620F}" destId="{1889BB7E-9AAC-4857-AED6-FB92F02A9013}" srcOrd="0" destOrd="0" parTransId="{B263CB3D-81E1-421E-B407-B5224E3254C2}" sibTransId="{67098B5A-9255-4F7F-AC5E-D8F06272584F}"/>
    <dgm:cxn modelId="{FF455947-5F57-41EA-92FA-13C8650754A7}" srcId="{DA29D3D4-2E12-45B4-AA55-D3CB84364AFA}" destId="{AC78F53F-FBD1-41AD-B643-1A3CE3481C46}" srcOrd="0" destOrd="0" parTransId="{AB87C09D-FAE9-4208-8E5D-3483A9D469C9}" sibTransId="{9FC1794E-2496-4F8E-BB2F-3E14FC8C58E4}"/>
    <dgm:cxn modelId="{70D09675-42CF-40EA-A451-FC5EDFEF58E9}" type="presOf" srcId="{DA29D3D4-2E12-45B4-AA55-D3CB84364AFA}" destId="{DA206D7E-F784-4F5E-9109-AD24C482D64C}" srcOrd="0" destOrd="0" presId="urn:microsoft.com/office/officeart/2005/8/layout/chevron2"/>
    <dgm:cxn modelId="{EEADC175-CF36-4713-856B-27E7C88BD87E}" srcId="{FF87F501-8446-4A3B-8FAE-A7632E865879}" destId="{30FBBB22-C2BC-454D-A2ED-5F85953D6244}" srcOrd="0" destOrd="0" parTransId="{8B97C961-6B00-4DE8-8368-435CCCE93358}" sibTransId="{0921296B-33E3-4F3A-BCBF-9EAC865B3834}"/>
    <dgm:cxn modelId="{39425C77-713C-40F1-B3F6-17969F54A675}" type="presOf" srcId="{6AFE6932-960D-497D-868E-0A7D52426F65}" destId="{A8692B4B-87EC-4B5B-929E-45167320B39F}" srcOrd="0" destOrd="0" presId="urn:microsoft.com/office/officeart/2005/8/layout/chevron2"/>
    <dgm:cxn modelId="{F96A0358-B709-48DF-9C51-9EDF61821DBF}" type="presOf" srcId="{AC78F53F-FBD1-41AD-B643-1A3CE3481C46}" destId="{D240542A-CA27-44CE-B2B0-598BE4AE2C20}" srcOrd="0" destOrd="0" presId="urn:microsoft.com/office/officeart/2005/8/layout/chevron2"/>
    <dgm:cxn modelId="{BED4D979-8EF2-46C4-AF88-8F5A957BDA38}" srcId="{5578681D-0A07-4910-A882-FF3C35209249}" destId="{6AFE6932-960D-497D-868E-0A7D52426F65}" srcOrd="0" destOrd="0" parTransId="{F0CA15F7-7C9D-46AD-A013-EEEC2FCFE5DC}" sibTransId="{32FA057A-2D8E-4B5C-9BD1-DC29851A8E64}"/>
    <dgm:cxn modelId="{BA82B6A6-CC34-4608-A40A-E4DD9592A955}" type="presOf" srcId="{1889BB7E-9AAC-4857-AED6-FB92F02A9013}" destId="{F6248034-3CD0-485C-AFAC-9CBB9584AFD1}" srcOrd="0" destOrd="0" presId="urn:microsoft.com/office/officeart/2005/8/layout/chevron2"/>
    <dgm:cxn modelId="{57A3AAB1-FB4E-47DE-A563-AD2A73E059B0}" type="presOf" srcId="{30FBBB22-C2BC-454D-A2ED-5F85953D6244}" destId="{40E1BA48-C0DD-4447-A841-5DA7B12F5831}" srcOrd="0" destOrd="0" presId="urn:microsoft.com/office/officeart/2005/8/layout/chevron2"/>
    <dgm:cxn modelId="{33693FD4-8C82-4752-A027-A5ABC1ADD30A}" srcId="{DA29D3D4-2E12-45B4-AA55-D3CB84364AFA}" destId="{FF87F501-8446-4A3B-8FAE-A7632E865879}" srcOrd="3" destOrd="0" parTransId="{AC763995-B17D-43A1-984B-61CDAB8DAE9D}" sibTransId="{A117D0DF-DAA2-4A06-B80D-9D2E43FF1BAC}"/>
    <dgm:cxn modelId="{155014E9-0F41-4CD6-87EE-82C6AD3DE51F}" srcId="{DA29D3D4-2E12-45B4-AA55-D3CB84364AFA}" destId="{5578681D-0A07-4910-A882-FF3C35209249}" srcOrd="2" destOrd="0" parTransId="{534B624F-26FF-43A2-9093-3BA582141581}" sibTransId="{F327A753-6C31-480F-A21A-D1574CE3122B}"/>
    <dgm:cxn modelId="{E6E122EE-8FE0-4F84-8DA0-75DDFD79001F}" srcId="{AC78F53F-FBD1-41AD-B643-1A3CE3481C46}" destId="{F252D1D6-8987-487E-B829-1972F8808168}" srcOrd="0" destOrd="0" parTransId="{66664092-BA93-47B0-AC02-3823F0B9B14A}" sibTransId="{262BBB68-B363-449A-B6CB-EC8D23E08DEA}"/>
    <dgm:cxn modelId="{8EB123F5-9439-441A-BA1A-3A1E37D63DB6}" type="presOf" srcId="{5578681D-0A07-4910-A882-FF3C35209249}" destId="{A508ADDB-3C64-4714-A68F-73CAF23AA303}" srcOrd="0" destOrd="0" presId="urn:microsoft.com/office/officeart/2005/8/layout/chevron2"/>
    <dgm:cxn modelId="{D836022B-FED5-4CB3-A6A3-3F4EA08011C6}" type="presParOf" srcId="{DA206D7E-F784-4F5E-9109-AD24C482D64C}" destId="{2064813F-11CF-4459-91D3-CA0DAF9BFDBB}" srcOrd="0" destOrd="0" presId="urn:microsoft.com/office/officeart/2005/8/layout/chevron2"/>
    <dgm:cxn modelId="{A044E254-259A-4851-9FA5-897CC3B2B84E}" type="presParOf" srcId="{2064813F-11CF-4459-91D3-CA0DAF9BFDBB}" destId="{D240542A-CA27-44CE-B2B0-598BE4AE2C20}" srcOrd="0" destOrd="0" presId="urn:microsoft.com/office/officeart/2005/8/layout/chevron2"/>
    <dgm:cxn modelId="{228BD849-F474-4E05-B68A-B0FBD198D60A}" type="presParOf" srcId="{2064813F-11CF-4459-91D3-CA0DAF9BFDBB}" destId="{C4982514-A379-40BB-AF74-FC41865051C3}" srcOrd="1" destOrd="0" presId="urn:microsoft.com/office/officeart/2005/8/layout/chevron2"/>
    <dgm:cxn modelId="{4B17D0F7-C511-45AA-AFBD-C7B7816571F4}" type="presParOf" srcId="{DA206D7E-F784-4F5E-9109-AD24C482D64C}" destId="{2096D4F4-9B74-49F1-BA03-79782DF333A8}" srcOrd="1" destOrd="0" presId="urn:microsoft.com/office/officeart/2005/8/layout/chevron2"/>
    <dgm:cxn modelId="{1C1C0497-8EF0-4473-8724-B3000AE34089}" type="presParOf" srcId="{DA206D7E-F784-4F5E-9109-AD24C482D64C}" destId="{48EE7DF0-C192-4BA3-AD31-12461C69ED65}" srcOrd="2" destOrd="0" presId="urn:microsoft.com/office/officeart/2005/8/layout/chevron2"/>
    <dgm:cxn modelId="{AC0A3122-EFA0-4CB9-A805-FBDE270EEB2F}" type="presParOf" srcId="{48EE7DF0-C192-4BA3-AD31-12461C69ED65}" destId="{8582B2CD-3F9A-4E52-8C56-09949C0FED91}" srcOrd="0" destOrd="0" presId="urn:microsoft.com/office/officeart/2005/8/layout/chevron2"/>
    <dgm:cxn modelId="{73C2B748-8001-4533-AA0A-764F9D907615}" type="presParOf" srcId="{48EE7DF0-C192-4BA3-AD31-12461C69ED65}" destId="{F6248034-3CD0-485C-AFAC-9CBB9584AFD1}" srcOrd="1" destOrd="0" presId="urn:microsoft.com/office/officeart/2005/8/layout/chevron2"/>
    <dgm:cxn modelId="{76EBD3DD-F879-4D46-A341-B3F287013201}" type="presParOf" srcId="{DA206D7E-F784-4F5E-9109-AD24C482D64C}" destId="{78799CE3-59B0-4BBE-9FD8-14850ECDD24E}" srcOrd="3" destOrd="0" presId="urn:microsoft.com/office/officeart/2005/8/layout/chevron2"/>
    <dgm:cxn modelId="{202C18A0-4E02-48FD-A665-B98C823B32F1}" type="presParOf" srcId="{DA206D7E-F784-4F5E-9109-AD24C482D64C}" destId="{56539543-D052-4833-A587-9560663E74BC}" srcOrd="4" destOrd="0" presId="urn:microsoft.com/office/officeart/2005/8/layout/chevron2"/>
    <dgm:cxn modelId="{7C28BAC8-6BE9-4BAD-8175-1E219C7BA0A6}" type="presParOf" srcId="{56539543-D052-4833-A587-9560663E74BC}" destId="{A508ADDB-3C64-4714-A68F-73CAF23AA303}" srcOrd="0" destOrd="0" presId="urn:microsoft.com/office/officeart/2005/8/layout/chevron2"/>
    <dgm:cxn modelId="{2DD0B306-58F2-4D97-A112-D0DDF34FF914}" type="presParOf" srcId="{56539543-D052-4833-A587-9560663E74BC}" destId="{A8692B4B-87EC-4B5B-929E-45167320B39F}" srcOrd="1" destOrd="0" presId="urn:microsoft.com/office/officeart/2005/8/layout/chevron2"/>
    <dgm:cxn modelId="{7BCA785A-1BFF-4780-A797-17240A9BF73B}" type="presParOf" srcId="{DA206D7E-F784-4F5E-9109-AD24C482D64C}" destId="{3423FCED-E9AF-493B-91D5-E31414B5CB34}" srcOrd="5" destOrd="0" presId="urn:microsoft.com/office/officeart/2005/8/layout/chevron2"/>
    <dgm:cxn modelId="{6CFD53D2-B08C-41C2-95DC-DEFF96341F0C}" type="presParOf" srcId="{DA206D7E-F784-4F5E-9109-AD24C482D64C}" destId="{15736E7D-0859-40CD-9DBC-EBA073AFDCA1}" srcOrd="6" destOrd="0" presId="urn:microsoft.com/office/officeart/2005/8/layout/chevron2"/>
    <dgm:cxn modelId="{6A2783DC-A625-4A77-9B70-C86CAE4282F1}" type="presParOf" srcId="{15736E7D-0859-40CD-9DBC-EBA073AFDCA1}" destId="{180FE6A7-C533-40B4-A2A1-69E08250658C}" srcOrd="0" destOrd="0" presId="urn:microsoft.com/office/officeart/2005/8/layout/chevron2"/>
    <dgm:cxn modelId="{AC996419-EC52-4A76-8E09-1D2B9ABC26B4}" type="presParOf" srcId="{15736E7D-0859-40CD-9DBC-EBA073AFDCA1}" destId="{40E1BA48-C0DD-4447-A841-5DA7B12F58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0CA28-61BB-43BF-B822-AF7D0E44E44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6EB77-A536-48E6-B7F2-89C1F1C26E96}">
      <dgm:prSet phldrT="[Text]"/>
      <dgm:spPr/>
      <dgm:t>
        <a:bodyPr/>
        <a:lstStyle/>
        <a:p>
          <a:r>
            <a:rPr lang="en-US" dirty="0"/>
            <a:t>Re-declare</a:t>
          </a:r>
        </a:p>
      </dgm:t>
    </dgm:pt>
    <dgm:pt modelId="{1E53ACFB-7290-4C19-A45E-EA6707B29E28}" type="parTrans" cxnId="{CEF68446-ACE5-4D5F-9387-B8778A36D08A}">
      <dgm:prSet/>
      <dgm:spPr/>
      <dgm:t>
        <a:bodyPr/>
        <a:lstStyle/>
        <a:p>
          <a:endParaRPr lang="en-US"/>
        </a:p>
      </dgm:t>
    </dgm:pt>
    <dgm:pt modelId="{C6DD1608-4B02-4B89-8DCD-63FAE704DA0C}" type="sibTrans" cxnId="{CEF68446-ACE5-4D5F-9387-B8778A36D08A}">
      <dgm:prSet/>
      <dgm:spPr/>
      <dgm:t>
        <a:bodyPr/>
        <a:lstStyle/>
        <a:p>
          <a:endParaRPr lang="en-US"/>
        </a:p>
      </dgm:t>
    </dgm:pt>
    <dgm:pt modelId="{B2DB8A5B-D998-4FD5-AF18-014113F220EE}">
      <dgm:prSet phldrT="[Text]" custT="1"/>
      <dgm:spPr/>
      <dgm:t>
        <a:bodyPr anchor="ctr"/>
        <a:lstStyle/>
        <a:p>
          <a:pPr>
            <a:buClrTx/>
            <a:buSzTx/>
            <a:buFontTx/>
            <a:buNone/>
          </a:pP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var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greeter 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"hey hi"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endParaRPr lang="en-US" sz="3600" dirty="0"/>
        </a:p>
      </dgm:t>
    </dgm:pt>
    <dgm:pt modelId="{D508AA53-984F-4079-B448-FFE14FBEA4FE}" type="parTrans" cxnId="{BEAE33BE-1DF3-4149-90C2-4E337E713EAA}">
      <dgm:prSet/>
      <dgm:spPr/>
      <dgm:t>
        <a:bodyPr/>
        <a:lstStyle/>
        <a:p>
          <a:endParaRPr lang="en-US"/>
        </a:p>
      </dgm:t>
    </dgm:pt>
    <dgm:pt modelId="{7D895813-7B70-467C-B58F-6CB087F2A3F1}" type="sibTrans" cxnId="{BEAE33BE-1DF3-4149-90C2-4E337E713EAA}">
      <dgm:prSet/>
      <dgm:spPr/>
      <dgm:t>
        <a:bodyPr/>
        <a:lstStyle/>
        <a:p>
          <a:endParaRPr lang="en-US"/>
        </a:p>
      </dgm:t>
    </dgm:pt>
    <dgm:pt modelId="{B9D565CF-179F-425C-B130-7A0B7C85E4A6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34373453-6EEB-4263-8787-5B26B3E924AC}" type="parTrans" cxnId="{CC23091C-2C34-4224-828A-21D52C2EE069}">
      <dgm:prSet/>
      <dgm:spPr/>
      <dgm:t>
        <a:bodyPr/>
        <a:lstStyle/>
        <a:p>
          <a:endParaRPr lang="en-US"/>
        </a:p>
      </dgm:t>
    </dgm:pt>
    <dgm:pt modelId="{993D3896-EFAC-41B4-AD17-E06B6AC0DB26}" type="sibTrans" cxnId="{CC23091C-2C34-4224-828A-21D52C2EE069}">
      <dgm:prSet/>
      <dgm:spPr/>
      <dgm:t>
        <a:bodyPr/>
        <a:lstStyle/>
        <a:p>
          <a:endParaRPr lang="en-US"/>
        </a:p>
      </dgm:t>
    </dgm:pt>
    <dgm:pt modelId="{2536DECC-7A38-4961-9CD1-29801AC65A3F}">
      <dgm:prSet phldrT="[Text]" custT="1"/>
      <dgm:spPr/>
      <dgm:t>
        <a:bodyPr anchor="ctr"/>
        <a:lstStyle/>
        <a:p>
          <a:pPr algn="l">
            <a:buClrTx/>
            <a:buSzTx/>
            <a:buFontTx/>
            <a:buNone/>
          </a:pP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var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greeter 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"hey hi"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endParaRPr lang="en-US" sz="3600" dirty="0"/>
        </a:p>
      </dgm:t>
    </dgm:pt>
    <dgm:pt modelId="{7EF0CB17-0E5F-485E-BD98-C6376952793B}" type="parTrans" cxnId="{02373899-2A29-4364-AF48-B469E6147CC7}">
      <dgm:prSet/>
      <dgm:spPr/>
      <dgm:t>
        <a:bodyPr/>
        <a:lstStyle/>
        <a:p>
          <a:endParaRPr lang="en-US"/>
        </a:p>
      </dgm:t>
    </dgm:pt>
    <dgm:pt modelId="{1B742526-1FCB-456B-819E-EA47D76AE470}" type="sibTrans" cxnId="{02373899-2A29-4364-AF48-B469E6147CC7}">
      <dgm:prSet/>
      <dgm:spPr/>
      <dgm:t>
        <a:bodyPr/>
        <a:lstStyle/>
        <a:p>
          <a:endParaRPr lang="en-US"/>
        </a:p>
      </dgm:t>
    </dgm:pt>
    <dgm:pt modelId="{50500294-0ACA-4E89-A152-A49770FECD64}">
      <dgm:prSet phldrT="[Text]" custT="1"/>
      <dgm:spPr/>
      <dgm:t>
        <a:bodyPr anchor="ctr"/>
        <a:lstStyle/>
        <a:p>
          <a:pPr>
            <a:buClrTx/>
            <a:buSzTx/>
            <a:buFontTx/>
            <a:buNone/>
          </a:pP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var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greeter 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endParaRPr lang="en-US" sz="3600" dirty="0"/>
        </a:p>
      </dgm:t>
    </dgm:pt>
    <dgm:pt modelId="{80D2CFDB-AB3B-4880-8A8C-DF86893C98F5}" type="parTrans" cxnId="{A87A68F3-A96E-46AC-9A30-BE42603B9F88}">
      <dgm:prSet/>
      <dgm:spPr/>
      <dgm:t>
        <a:bodyPr/>
        <a:lstStyle/>
        <a:p>
          <a:endParaRPr lang="en-US"/>
        </a:p>
      </dgm:t>
    </dgm:pt>
    <dgm:pt modelId="{25EF7667-6026-438F-901B-91BC57835988}" type="sibTrans" cxnId="{A87A68F3-A96E-46AC-9A30-BE42603B9F88}">
      <dgm:prSet/>
      <dgm:spPr/>
      <dgm:t>
        <a:bodyPr/>
        <a:lstStyle/>
        <a:p>
          <a:endParaRPr lang="en-US"/>
        </a:p>
      </dgm:t>
    </dgm:pt>
    <dgm:pt modelId="{BA471C33-6A50-497B-8DF5-8742E4FA475F}">
      <dgm:prSet phldrT="[Text]" custT="1"/>
      <dgm:spPr/>
      <dgm:t>
        <a:bodyPr anchor="ctr"/>
        <a:lstStyle/>
        <a:p>
          <a:pPr algn="l">
            <a:buClrTx/>
            <a:buSzTx/>
            <a:buFontTx/>
            <a:buNone/>
          </a:pP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greeter 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rPr>
            <a:t> </a:t>
          </a:r>
          <a:endParaRPr lang="en-US" sz="3600" dirty="0"/>
        </a:p>
      </dgm:t>
    </dgm:pt>
    <dgm:pt modelId="{3CFFC2FE-8370-481D-B72A-955047F33230}" type="parTrans" cxnId="{62B89CF5-079E-4398-9393-F5163A0A8F56}">
      <dgm:prSet/>
      <dgm:spPr/>
      <dgm:t>
        <a:bodyPr/>
        <a:lstStyle/>
        <a:p>
          <a:endParaRPr lang="en-US"/>
        </a:p>
      </dgm:t>
    </dgm:pt>
    <dgm:pt modelId="{68DC5733-C9B8-4242-B4BB-5AF59CD231E1}" type="sibTrans" cxnId="{62B89CF5-079E-4398-9393-F5163A0A8F56}">
      <dgm:prSet/>
      <dgm:spPr/>
      <dgm:t>
        <a:bodyPr/>
        <a:lstStyle/>
        <a:p>
          <a:endParaRPr lang="en-US"/>
        </a:p>
      </dgm:t>
    </dgm:pt>
    <dgm:pt modelId="{CE178E38-B5D6-43D7-9827-436EBCE8E20B}" type="pres">
      <dgm:prSet presAssocID="{DCC0CA28-61BB-43BF-B822-AF7D0E44E446}" presName="Name0" presStyleCnt="0">
        <dgm:presLayoutVars>
          <dgm:dir/>
          <dgm:animLvl val="lvl"/>
          <dgm:resizeHandles/>
        </dgm:presLayoutVars>
      </dgm:prSet>
      <dgm:spPr/>
    </dgm:pt>
    <dgm:pt modelId="{758B9B44-06A6-4B4F-92FE-6BD3947D48C8}" type="pres">
      <dgm:prSet presAssocID="{E276EB77-A536-48E6-B7F2-89C1F1C26E96}" presName="linNode" presStyleCnt="0"/>
      <dgm:spPr/>
    </dgm:pt>
    <dgm:pt modelId="{D93298FF-4BE4-4BCF-BEB3-7A26FFA7E1B8}" type="pres">
      <dgm:prSet presAssocID="{E276EB77-A536-48E6-B7F2-89C1F1C26E96}" presName="parentShp" presStyleLbl="node1" presStyleIdx="0" presStyleCnt="2" custScaleX="48840" custLinFactNeighborY="-29">
        <dgm:presLayoutVars>
          <dgm:bulletEnabled val="1"/>
        </dgm:presLayoutVars>
      </dgm:prSet>
      <dgm:spPr/>
    </dgm:pt>
    <dgm:pt modelId="{A3E2C5E8-4EF0-44F6-86E5-5440336BB55F}" type="pres">
      <dgm:prSet presAssocID="{E276EB77-A536-48E6-B7F2-89C1F1C26E96}" presName="childShp" presStyleLbl="bgAccFollowNode1" presStyleIdx="0" presStyleCnt="2" custScaleX="132522">
        <dgm:presLayoutVars>
          <dgm:bulletEnabled val="1"/>
        </dgm:presLayoutVars>
      </dgm:prSet>
      <dgm:spPr/>
    </dgm:pt>
    <dgm:pt modelId="{3FB67066-603A-43F8-A4A5-0EAE196B7DD6}" type="pres">
      <dgm:prSet presAssocID="{C6DD1608-4B02-4B89-8DCD-63FAE704DA0C}" presName="spacing" presStyleCnt="0"/>
      <dgm:spPr/>
    </dgm:pt>
    <dgm:pt modelId="{BBE2D9EB-2C1D-44A8-9672-D8F45921B742}" type="pres">
      <dgm:prSet presAssocID="{B9D565CF-179F-425C-B130-7A0B7C85E4A6}" presName="linNode" presStyleCnt="0"/>
      <dgm:spPr/>
    </dgm:pt>
    <dgm:pt modelId="{0163C0AA-12EA-4081-83FA-BE54E4E5707C}" type="pres">
      <dgm:prSet presAssocID="{B9D565CF-179F-425C-B130-7A0B7C85E4A6}" presName="parentShp" presStyleLbl="node1" presStyleIdx="1" presStyleCnt="2" custScaleX="50975">
        <dgm:presLayoutVars>
          <dgm:bulletEnabled val="1"/>
        </dgm:presLayoutVars>
      </dgm:prSet>
      <dgm:spPr/>
    </dgm:pt>
    <dgm:pt modelId="{CBD48976-F5D6-4DB3-91AF-B329E4C5A377}" type="pres">
      <dgm:prSet presAssocID="{B9D565CF-179F-425C-B130-7A0B7C85E4A6}" presName="childShp" presStyleLbl="bgAccFollowNode1" presStyleIdx="1" presStyleCnt="2" custScaleX="130696" custLinFactNeighborX="-302" custLinFactNeighborY="1337">
        <dgm:presLayoutVars>
          <dgm:bulletEnabled val="1"/>
        </dgm:presLayoutVars>
      </dgm:prSet>
      <dgm:spPr/>
    </dgm:pt>
  </dgm:ptLst>
  <dgm:cxnLst>
    <dgm:cxn modelId="{81EA2A08-803B-45DE-898F-9542CD885C55}" type="presOf" srcId="{B2DB8A5B-D998-4FD5-AF18-014113F220EE}" destId="{A3E2C5E8-4EF0-44F6-86E5-5440336BB55F}" srcOrd="0" destOrd="0" presId="urn:microsoft.com/office/officeart/2005/8/layout/vList6"/>
    <dgm:cxn modelId="{897DF80F-B1DE-43F1-B94E-B23DE06945A0}" type="presOf" srcId="{DCC0CA28-61BB-43BF-B822-AF7D0E44E446}" destId="{CE178E38-B5D6-43D7-9827-436EBCE8E20B}" srcOrd="0" destOrd="0" presId="urn:microsoft.com/office/officeart/2005/8/layout/vList6"/>
    <dgm:cxn modelId="{CC23091C-2C34-4224-828A-21D52C2EE069}" srcId="{DCC0CA28-61BB-43BF-B822-AF7D0E44E446}" destId="{B9D565CF-179F-425C-B130-7A0B7C85E4A6}" srcOrd="1" destOrd="0" parTransId="{34373453-6EEB-4263-8787-5B26B3E924AC}" sibTransId="{993D3896-EFAC-41B4-AD17-E06B6AC0DB26}"/>
    <dgm:cxn modelId="{FA922526-8B4B-4E9E-AA4F-B656B2309255}" type="presOf" srcId="{BA471C33-6A50-497B-8DF5-8742E4FA475F}" destId="{CBD48976-F5D6-4DB3-91AF-B329E4C5A377}" srcOrd="0" destOrd="1" presId="urn:microsoft.com/office/officeart/2005/8/layout/vList6"/>
    <dgm:cxn modelId="{CEF68446-ACE5-4D5F-9387-B8778A36D08A}" srcId="{DCC0CA28-61BB-43BF-B822-AF7D0E44E446}" destId="{E276EB77-A536-48E6-B7F2-89C1F1C26E96}" srcOrd="0" destOrd="0" parTransId="{1E53ACFB-7290-4C19-A45E-EA6707B29E28}" sibTransId="{C6DD1608-4B02-4B89-8DCD-63FAE704DA0C}"/>
    <dgm:cxn modelId="{5540C276-E520-4D5A-8040-7A761877D8F1}" type="presOf" srcId="{50500294-0ACA-4E89-A152-A49770FECD64}" destId="{A3E2C5E8-4EF0-44F6-86E5-5440336BB55F}" srcOrd="0" destOrd="1" presId="urn:microsoft.com/office/officeart/2005/8/layout/vList6"/>
    <dgm:cxn modelId="{8B58387A-9DBD-47DE-A79E-0E383CE5AFAA}" type="presOf" srcId="{B9D565CF-179F-425C-B130-7A0B7C85E4A6}" destId="{0163C0AA-12EA-4081-83FA-BE54E4E5707C}" srcOrd="0" destOrd="0" presId="urn:microsoft.com/office/officeart/2005/8/layout/vList6"/>
    <dgm:cxn modelId="{02373899-2A29-4364-AF48-B469E6147CC7}" srcId="{B9D565CF-179F-425C-B130-7A0B7C85E4A6}" destId="{2536DECC-7A38-4961-9CD1-29801AC65A3F}" srcOrd="0" destOrd="0" parTransId="{7EF0CB17-0E5F-485E-BD98-C6376952793B}" sibTransId="{1B742526-1FCB-456B-819E-EA47D76AE470}"/>
    <dgm:cxn modelId="{BEAE33BE-1DF3-4149-90C2-4E337E713EAA}" srcId="{E276EB77-A536-48E6-B7F2-89C1F1C26E96}" destId="{B2DB8A5B-D998-4FD5-AF18-014113F220EE}" srcOrd="0" destOrd="0" parTransId="{D508AA53-984F-4079-B448-FFE14FBEA4FE}" sibTransId="{7D895813-7B70-467C-B58F-6CB087F2A3F1}"/>
    <dgm:cxn modelId="{4B0F78C3-695C-47A5-A5CE-9E26829C44C9}" type="presOf" srcId="{2536DECC-7A38-4961-9CD1-29801AC65A3F}" destId="{CBD48976-F5D6-4DB3-91AF-B329E4C5A377}" srcOrd="0" destOrd="0" presId="urn:microsoft.com/office/officeart/2005/8/layout/vList6"/>
    <dgm:cxn modelId="{F37D22D1-3BB8-41A3-9207-F91D79828837}" type="presOf" srcId="{E276EB77-A536-48E6-B7F2-89C1F1C26E96}" destId="{D93298FF-4BE4-4BCF-BEB3-7A26FFA7E1B8}" srcOrd="0" destOrd="0" presId="urn:microsoft.com/office/officeart/2005/8/layout/vList6"/>
    <dgm:cxn modelId="{A87A68F3-A96E-46AC-9A30-BE42603B9F88}" srcId="{E276EB77-A536-48E6-B7F2-89C1F1C26E96}" destId="{50500294-0ACA-4E89-A152-A49770FECD64}" srcOrd="1" destOrd="0" parTransId="{80D2CFDB-AB3B-4880-8A8C-DF86893C98F5}" sibTransId="{25EF7667-6026-438F-901B-91BC57835988}"/>
    <dgm:cxn modelId="{62B89CF5-079E-4398-9393-F5163A0A8F56}" srcId="{B9D565CF-179F-425C-B130-7A0B7C85E4A6}" destId="{BA471C33-6A50-497B-8DF5-8742E4FA475F}" srcOrd="1" destOrd="0" parTransId="{3CFFC2FE-8370-481D-B72A-955047F33230}" sibTransId="{68DC5733-C9B8-4242-B4BB-5AF59CD231E1}"/>
    <dgm:cxn modelId="{6D142583-2ABB-451A-B151-E1E61452160C}" type="presParOf" srcId="{CE178E38-B5D6-43D7-9827-436EBCE8E20B}" destId="{758B9B44-06A6-4B4F-92FE-6BD3947D48C8}" srcOrd="0" destOrd="0" presId="urn:microsoft.com/office/officeart/2005/8/layout/vList6"/>
    <dgm:cxn modelId="{B616DB81-A700-4D36-9D8A-343E4B7C61F6}" type="presParOf" srcId="{758B9B44-06A6-4B4F-92FE-6BD3947D48C8}" destId="{D93298FF-4BE4-4BCF-BEB3-7A26FFA7E1B8}" srcOrd="0" destOrd="0" presId="urn:microsoft.com/office/officeart/2005/8/layout/vList6"/>
    <dgm:cxn modelId="{E234093E-6C5C-40C9-8A4F-81200AB5FB70}" type="presParOf" srcId="{758B9B44-06A6-4B4F-92FE-6BD3947D48C8}" destId="{A3E2C5E8-4EF0-44F6-86E5-5440336BB55F}" srcOrd="1" destOrd="0" presId="urn:microsoft.com/office/officeart/2005/8/layout/vList6"/>
    <dgm:cxn modelId="{F48B434C-08A9-471F-8F30-F44C9D94C5AE}" type="presParOf" srcId="{CE178E38-B5D6-43D7-9827-436EBCE8E20B}" destId="{3FB67066-603A-43F8-A4A5-0EAE196B7DD6}" srcOrd="1" destOrd="0" presId="urn:microsoft.com/office/officeart/2005/8/layout/vList6"/>
    <dgm:cxn modelId="{41ABE300-A331-4D66-AC31-4FA708355616}" type="presParOf" srcId="{CE178E38-B5D6-43D7-9827-436EBCE8E20B}" destId="{BBE2D9EB-2C1D-44A8-9672-D8F45921B742}" srcOrd="2" destOrd="0" presId="urn:microsoft.com/office/officeart/2005/8/layout/vList6"/>
    <dgm:cxn modelId="{AE371336-8924-4776-8D8C-557BC9A1B690}" type="presParOf" srcId="{BBE2D9EB-2C1D-44A8-9672-D8F45921B742}" destId="{0163C0AA-12EA-4081-83FA-BE54E4E5707C}" srcOrd="0" destOrd="0" presId="urn:microsoft.com/office/officeart/2005/8/layout/vList6"/>
    <dgm:cxn modelId="{8A7795E5-34C4-4A16-959C-EDCF35EF58E4}" type="presParOf" srcId="{BBE2D9EB-2C1D-44A8-9672-D8F45921B742}" destId="{CBD48976-F5D6-4DB3-91AF-B329E4C5A37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E8693F-D905-4509-A158-036C9D85722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AA329-F876-4BE3-8206-625DF3294895}">
      <dgm:prSet phldrT="[Text]" custT="1"/>
      <dgm:spPr/>
      <dgm:t>
        <a:bodyPr/>
        <a:lstStyle/>
        <a:p>
          <a:r>
            <a:rPr lang="en-US" sz="4000">
              <a:solidFill>
                <a:schemeClr val="bg1"/>
              </a:solidFill>
            </a:rPr>
            <a:t>Update</a:t>
          </a:r>
          <a:endParaRPr lang="en-US" sz="4000" dirty="0">
            <a:solidFill>
              <a:schemeClr val="bg1"/>
            </a:solidFill>
          </a:endParaRPr>
        </a:p>
      </dgm:t>
    </dgm:pt>
    <dgm:pt modelId="{5210ED16-50FE-46A6-8B68-C74C47B2AA64}" type="parTrans" cxnId="{79540B46-1AF4-4672-B480-DFF7F93693E9}">
      <dgm:prSet/>
      <dgm:spPr/>
      <dgm:t>
        <a:bodyPr/>
        <a:lstStyle/>
        <a:p>
          <a:endParaRPr lang="en-US"/>
        </a:p>
      </dgm:t>
    </dgm:pt>
    <dgm:pt modelId="{1809629A-CFB5-412C-9E82-1B31D23B1596}" type="sibTrans" cxnId="{79540B46-1AF4-4672-B480-DFF7F93693E9}">
      <dgm:prSet/>
      <dgm:spPr/>
      <dgm:t>
        <a:bodyPr/>
        <a:lstStyle/>
        <a:p>
          <a:endParaRPr lang="en-US"/>
        </a:p>
      </dgm:t>
    </dgm:pt>
    <dgm:pt modelId="{5716705F-22C2-412B-A3E8-6E099D1D0D28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let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Hi"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endParaRPr lang="en-US" sz="2400" dirty="0"/>
        </a:p>
      </dgm:t>
    </dgm:pt>
    <dgm:pt modelId="{B688860F-E5B5-42E6-ACA8-95A34D381FDB}" type="parTrans" cxnId="{67F8F12A-1EEF-4120-93B7-44F19C4AFE61}">
      <dgm:prSet/>
      <dgm:spPr/>
      <dgm:t>
        <a:bodyPr/>
        <a:lstStyle/>
        <a:p>
          <a:endParaRPr lang="en-US"/>
        </a:p>
      </dgm:t>
    </dgm:pt>
    <dgm:pt modelId="{1A225206-D22F-4F7B-8ECC-9017A9EF7764}" type="sibTrans" cxnId="{67F8F12A-1EEF-4120-93B7-44F19C4AFE61}">
      <dgm:prSet/>
      <dgm:spPr/>
      <dgm:t>
        <a:bodyPr/>
        <a:lstStyle/>
        <a:p>
          <a:endParaRPr lang="en-US"/>
        </a:p>
      </dgm:t>
    </dgm:pt>
    <dgm:pt modelId="{BC9A32BC-2F36-4D9D-8AE4-A1D6CEFB44F9}">
      <dgm:prSet phldrT="[Text]" custT="1"/>
      <dgm:spPr/>
      <dgm:t>
        <a:bodyPr/>
        <a:lstStyle/>
        <a:p>
          <a:r>
            <a:rPr lang="en-US" sz="4000">
              <a:solidFill>
                <a:schemeClr val="bg1"/>
              </a:solidFill>
            </a:rPr>
            <a:t>Re-declare</a:t>
          </a:r>
          <a:endParaRPr lang="en-US" sz="4000" dirty="0">
            <a:solidFill>
              <a:schemeClr val="bg1"/>
            </a:solidFill>
          </a:endParaRPr>
        </a:p>
      </dgm:t>
    </dgm:pt>
    <dgm:pt modelId="{25282A39-ECAA-4E1E-A283-6D680E4EE21E}" type="parTrans" cxnId="{E619EF16-EC06-46C6-BF37-D39EFFA40166}">
      <dgm:prSet/>
      <dgm:spPr/>
      <dgm:t>
        <a:bodyPr/>
        <a:lstStyle/>
        <a:p>
          <a:endParaRPr lang="en-US"/>
        </a:p>
      </dgm:t>
    </dgm:pt>
    <dgm:pt modelId="{92C49921-6B8E-4876-8337-D38564D39CFE}" type="sibTrans" cxnId="{E619EF16-EC06-46C6-BF37-D39EFFA40166}">
      <dgm:prSet/>
      <dgm:spPr/>
      <dgm:t>
        <a:bodyPr/>
        <a:lstStyle/>
        <a:p>
          <a:endParaRPr lang="en-US"/>
        </a:p>
      </dgm:t>
    </dgm:pt>
    <dgm:pt modelId="{271B22E7-9102-4946-B2CE-687ED7D95444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let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Hi"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endParaRPr lang="en-US" sz="2400" dirty="0"/>
        </a:p>
      </dgm:t>
    </dgm:pt>
    <dgm:pt modelId="{2A45B2B0-41DA-4F68-8898-930C5CADE24D}" type="parTrans" cxnId="{0D8C25DF-3D48-4592-A66B-43DFF7312B59}">
      <dgm:prSet/>
      <dgm:spPr/>
      <dgm:t>
        <a:bodyPr/>
        <a:lstStyle/>
        <a:p>
          <a:endParaRPr lang="en-US"/>
        </a:p>
      </dgm:t>
    </dgm:pt>
    <dgm:pt modelId="{8F406A75-3721-4A65-AAA2-A360A9DBC007}" type="sibTrans" cxnId="{0D8C25DF-3D48-4592-A66B-43DFF7312B59}">
      <dgm:prSet/>
      <dgm:spPr/>
      <dgm:t>
        <a:bodyPr/>
        <a:lstStyle/>
        <a:p>
          <a:endParaRPr lang="en-US"/>
        </a:p>
      </dgm:t>
    </dgm:pt>
    <dgm:pt modelId="{9B4218BE-E02F-4A93-9A2B-C315FC565612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greeting 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rPr>
            <a:t> </a:t>
          </a:r>
          <a:endParaRPr lang="en-US" sz="2400" dirty="0"/>
        </a:p>
      </dgm:t>
    </dgm:pt>
    <dgm:pt modelId="{B7E98E6B-CE38-4449-A060-4F3447B51D0E}" type="parTrans" cxnId="{23972CF4-D6A9-44E5-9755-B7BC4FE2ABE2}">
      <dgm:prSet/>
      <dgm:spPr/>
      <dgm:t>
        <a:bodyPr/>
        <a:lstStyle/>
        <a:p>
          <a:endParaRPr lang="en-US"/>
        </a:p>
      </dgm:t>
    </dgm:pt>
    <dgm:pt modelId="{41A648C4-2020-4D5F-B866-E7AFEC69DAED}" type="sibTrans" cxnId="{23972CF4-D6A9-44E5-9755-B7BC4FE2ABE2}">
      <dgm:prSet/>
      <dgm:spPr/>
      <dgm:t>
        <a:bodyPr/>
        <a:lstStyle/>
        <a:p>
          <a:endParaRPr lang="en-US"/>
        </a:p>
      </dgm:t>
    </dgm:pt>
    <dgm:pt modelId="{EBCB0C08-A501-46D4-9509-FB60B482A064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let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24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endParaRPr lang="en-US" sz="2400" dirty="0"/>
        </a:p>
      </dgm:t>
    </dgm:pt>
    <dgm:pt modelId="{789B0F1B-4954-4171-984D-3B2BEA0633A9}" type="parTrans" cxnId="{AA3B7B7B-CBDA-487E-BF40-F364D014ACE3}">
      <dgm:prSet/>
      <dgm:spPr/>
      <dgm:t>
        <a:bodyPr/>
        <a:lstStyle/>
        <a:p>
          <a:endParaRPr lang="en-US"/>
        </a:p>
      </dgm:t>
    </dgm:pt>
    <dgm:pt modelId="{972F3789-3EF7-487C-A73B-5092BE2BD4F7}" type="sibTrans" cxnId="{AA3B7B7B-CBDA-487E-BF40-F364D014ACE3}">
      <dgm:prSet/>
      <dgm:spPr/>
      <dgm:t>
        <a:bodyPr/>
        <a:lstStyle/>
        <a:p>
          <a:endParaRPr lang="en-US"/>
        </a:p>
      </dgm:t>
    </dgm:pt>
    <dgm:pt modelId="{39C926A5-DE08-424E-BF97-5D69C48511CC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inherit"/>
            </a:rPr>
            <a:t>// error: Identifier 'greeting' has already been declared</a:t>
          </a: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rPr>
            <a:t> </a:t>
          </a:r>
          <a:endParaRPr lang="en-US" sz="2400" dirty="0">
            <a:solidFill>
              <a:srgbClr val="FF0000"/>
            </a:solidFill>
          </a:endParaRPr>
        </a:p>
      </dgm:t>
    </dgm:pt>
    <dgm:pt modelId="{0FBF17E4-1630-40A8-A3C1-31C6E893F90E}" type="parTrans" cxnId="{17E2CED2-1AA6-4F7D-8FA0-8D30A1BF6025}">
      <dgm:prSet/>
      <dgm:spPr/>
      <dgm:t>
        <a:bodyPr/>
        <a:lstStyle/>
        <a:p>
          <a:endParaRPr lang="en-US"/>
        </a:p>
      </dgm:t>
    </dgm:pt>
    <dgm:pt modelId="{D25352FD-E9BC-41AC-A617-F0AC08EBC12D}" type="sibTrans" cxnId="{17E2CED2-1AA6-4F7D-8FA0-8D30A1BF6025}">
      <dgm:prSet/>
      <dgm:spPr/>
      <dgm:t>
        <a:bodyPr/>
        <a:lstStyle/>
        <a:p>
          <a:endParaRPr lang="en-US"/>
        </a:p>
      </dgm:t>
    </dgm:pt>
    <dgm:pt modelId="{D270BB15-6D74-4907-9428-BA0075BEF722}" type="pres">
      <dgm:prSet presAssocID="{21E8693F-D905-4509-A158-036C9D857229}" presName="Name0" presStyleCnt="0">
        <dgm:presLayoutVars>
          <dgm:dir/>
          <dgm:animLvl val="lvl"/>
          <dgm:resizeHandles val="exact"/>
        </dgm:presLayoutVars>
      </dgm:prSet>
      <dgm:spPr/>
    </dgm:pt>
    <dgm:pt modelId="{2FEE5802-B763-419D-81F0-AEC3EC688BAA}" type="pres">
      <dgm:prSet presAssocID="{78EAA329-F876-4BE3-8206-625DF3294895}" presName="linNode" presStyleCnt="0"/>
      <dgm:spPr/>
    </dgm:pt>
    <dgm:pt modelId="{F7B41683-34DB-4FF1-8161-8A3A468AD338}" type="pres">
      <dgm:prSet presAssocID="{78EAA329-F876-4BE3-8206-625DF3294895}" presName="parTx" presStyleLbl="revTx" presStyleIdx="0" presStyleCnt="2">
        <dgm:presLayoutVars>
          <dgm:chMax val="1"/>
          <dgm:bulletEnabled val="1"/>
        </dgm:presLayoutVars>
      </dgm:prSet>
      <dgm:spPr/>
    </dgm:pt>
    <dgm:pt modelId="{34B7F18E-8A05-4768-9E2C-0A1C28C03968}" type="pres">
      <dgm:prSet presAssocID="{78EAA329-F876-4BE3-8206-625DF3294895}" presName="bracket" presStyleLbl="parChTrans1D1" presStyleIdx="0" presStyleCnt="2" custLinFactNeighborX="6598" custLinFactNeighborY="3829"/>
      <dgm:spPr>
        <a:ln>
          <a:solidFill>
            <a:srgbClr val="FFFF00"/>
          </a:solidFill>
        </a:ln>
      </dgm:spPr>
    </dgm:pt>
    <dgm:pt modelId="{82858D1E-C94B-44F3-B0BF-AEC4D6BDBAE2}" type="pres">
      <dgm:prSet presAssocID="{78EAA329-F876-4BE3-8206-625DF3294895}" presName="spH" presStyleCnt="0"/>
      <dgm:spPr/>
    </dgm:pt>
    <dgm:pt modelId="{C4DB9701-413F-4EAF-AA5F-40C2DFB79F57}" type="pres">
      <dgm:prSet presAssocID="{78EAA329-F876-4BE3-8206-625DF3294895}" presName="desTx" presStyleLbl="node1" presStyleIdx="0" presStyleCnt="2">
        <dgm:presLayoutVars>
          <dgm:bulletEnabled val="1"/>
        </dgm:presLayoutVars>
      </dgm:prSet>
      <dgm:spPr/>
    </dgm:pt>
    <dgm:pt modelId="{BAD0F913-8081-47A9-B775-EAF545F9CBFE}" type="pres">
      <dgm:prSet presAssocID="{1809629A-CFB5-412C-9E82-1B31D23B1596}" presName="spV" presStyleCnt="0"/>
      <dgm:spPr/>
    </dgm:pt>
    <dgm:pt modelId="{0517CD9A-36A3-411D-A979-B57F69527507}" type="pres">
      <dgm:prSet presAssocID="{BC9A32BC-2F36-4D9D-8AE4-A1D6CEFB44F9}" presName="linNode" presStyleCnt="0"/>
      <dgm:spPr/>
    </dgm:pt>
    <dgm:pt modelId="{A3DAB562-66FF-45C0-ACF9-95A1932F926A}" type="pres">
      <dgm:prSet presAssocID="{BC9A32BC-2F36-4D9D-8AE4-A1D6CEFB44F9}" presName="parTx" presStyleLbl="revTx" presStyleIdx="1" presStyleCnt="2">
        <dgm:presLayoutVars>
          <dgm:chMax val="1"/>
          <dgm:bulletEnabled val="1"/>
        </dgm:presLayoutVars>
      </dgm:prSet>
      <dgm:spPr/>
    </dgm:pt>
    <dgm:pt modelId="{03BC2928-EC5A-4BB1-B2BD-D525DFAF1699}" type="pres">
      <dgm:prSet presAssocID="{BC9A32BC-2F36-4D9D-8AE4-A1D6CEFB44F9}" presName="bracket" presStyleLbl="parChTrans1D1" presStyleIdx="1" presStyleCnt="2"/>
      <dgm:spPr>
        <a:ln>
          <a:solidFill>
            <a:srgbClr val="FFFF00"/>
          </a:solidFill>
        </a:ln>
      </dgm:spPr>
    </dgm:pt>
    <dgm:pt modelId="{A05219FF-8A77-47AB-BE30-730E189CB9B1}" type="pres">
      <dgm:prSet presAssocID="{BC9A32BC-2F36-4D9D-8AE4-A1D6CEFB44F9}" presName="spH" presStyleCnt="0"/>
      <dgm:spPr/>
    </dgm:pt>
    <dgm:pt modelId="{ACDFABA9-4790-459C-80A0-A7F03B144AC7}" type="pres">
      <dgm:prSet presAssocID="{BC9A32BC-2F36-4D9D-8AE4-A1D6CEFB44F9}" presName="desTx" presStyleLbl="node1" presStyleIdx="1" presStyleCnt="2">
        <dgm:presLayoutVars>
          <dgm:bulletEnabled val="1"/>
        </dgm:presLayoutVars>
      </dgm:prSet>
      <dgm:spPr/>
    </dgm:pt>
  </dgm:ptLst>
  <dgm:cxnLst>
    <dgm:cxn modelId="{6EA35D08-AAE8-4235-ACE2-C7F2894F243E}" type="presOf" srcId="{5716705F-22C2-412B-A3E8-6E099D1D0D28}" destId="{C4DB9701-413F-4EAF-AA5F-40C2DFB79F57}" srcOrd="0" destOrd="0" presId="urn:diagrams.loki3.com/BracketList"/>
    <dgm:cxn modelId="{E619EF16-EC06-46C6-BF37-D39EFFA40166}" srcId="{21E8693F-D905-4509-A158-036C9D857229}" destId="{BC9A32BC-2F36-4D9D-8AE4-A1D6CEFB44F9}" srcOrd="1" destOrd="0" parTransId="{25282A39-ECAA-4E1E-A283-6D680E4EE21E}" sibTransId="{92C49921-6B8E-4876-8337-D38564D39CFE}"/>
    <dgm:cxn modelId="{D4F9781C-F5B8-4F51-8361-AB385592D62B}" type="presOf" srcId="{78EAA329-F876-4BE3-8206-625DF3294895}" destId="{F7B41683-34DB-4FF1-8161-8A3A468AD338}" srcOrd="0" destOrd="0" presId="urn:diagrams.loki3.com/BracketList"/>
    <dgm:cxn modelId="{67F8F12A-1EEF-4120-93B7-44F19C4AFE61}" srcId="{78EAA329-F876-4BE3-8206-625DF3294895}" destId="{5716705F-22C2-412B-A3E8-6E099D1D0D28}" srcOrd="0" destOrd="0" parTransId="{B688860F-E5B5-42E6-ACA8-95A34D381FDB}" sibTransId="{1A225206-D22F-4F7B-8ECC-9017A9EF7764}"/>
    <dgm:cxn modelId="{1757DB2B-1E49-43CC-962E-17356D81C3B4}" type="presOf" srcId="{271B22E7-9102-4946-B2CE-687ED7D95444}" destId="{ACDFABA9-4790-459C-80A0-A7F03B144AC7}" srcOrd="0" destOrd="0" presId="urn:diagrams.loki3.com/BracketList"/>
    <dgm:cxn modelId="{79540B46-1AF4-4672-B480-DFF7F93693E9}" srcId="{21E8693F-D905-4509-A158-036C9D857229}" destId="{78EAA329-F876-4BE3-8206-625DF3294895}" srcOrd="0" destOrd="0" parTransId="{5210ED16-50FE-46A6-8B68-C74C47B2AA64}" sibTransId="{1809629A-CFB5-412C-9E82-1B31D23B1596}"/>
    <dgm:cxn modelId="{E467B071-6F3B-49BC-BEDC-A91213208E76}" type="presOf" srcId="{21E8693F-D905-4509-A158-036C9D857229}" destId="{D270BB15-6D74-4907-9428-BA0075BEF722}" srcOrd="0" destOrd="0" presId="urn:diagrams.loki3.com/BracketList"/>
    <dgm:cxn modelId="{92A95876-EB4C-4A04-A6B2-67267E197CFF}" type="presOf" srcId="{BC9A32BC-2F36-4D9D-8AE4-A1D6CEFB44F9}" destId="{A3DAB562-66FF-45C0-ACF9-95A1932F926A}" srcOrd="0" destOrd="0" presId="urn:diagrams.loki3.com/BracketList"/>
    <dgm:cxn modelId="{AA3B7B7B-CBDA-487E-BF40-F364D014ACE3}" srcId="{BC9A32BC-2F36-4D9D-8AE4-A1D6CEFB44F9}" destId="{EBCB0C08-A501-46D4-9509-FB60B482A064}" srcOrd="1" destOrd="0" parTransId="{789B0F1B-4954-4171-984D-3B2BEA0633A9}" sibTransId="{972F3789-3EF7-487C-A73B-5092BE2BD4F7}"/>
    <dgm:cxn modelId="{0490489A-1F84-4E33-BCCE-059542A90FA8}" type="presOf" srcId="{39C926A5-DE08-424E-BF97-5D69C48511CC}" destId="{ACDFABA9-4790-459C-80A0-A7F03B144AC7}" srcOrd="0" destOrd="2" presId="urn:diagrams.loki3.com/BracketList"/>
    <dgm:cxn modelId="{B29C1BAE-BD69-44A1-BB60-E07D34F12FF5}" type="presOf" srcId="{EBCB0C08-A501-46D4-9509-FB60B482A064}" destId="{ACDFABA9-4790-459C-80A0-A7F03B144AC7}" srcOrd="0" destOrd="1" presId="urn:diagrams.loki3.com/BracketList"/>
    <dgm:cxn modelId="{17E2CED2-1AA6-4F7D-8FA0-8D30A1BF6025}" srcId="{BC9A32BC-2F36-4D9D-8AE4-A1D6CEFB44F9}" destId="{39C926A5-DE08-424E-BF97-5D69C48511CC}" srcOrd="2" destOrd="0" parTransId="{0FBF17E4-1630-40A8-A3C1-31C6E893F90E}" sibTransId="{D25352FD-E9BC-41AC-A617-F0AC08EBC12D}"/>
    <dgm:cxn modelId="{0D8C25DF-3D48-4592-A66B-43DFF7312B59}" srcId="{BC9A32BC-2F36-4D9D-8AE4-A1D6CEFB44F9}" destId="{271B22E7-9102-4946-B2CE-687ED7D95444}" srcOrd="0" destOrd="0" parTransId="{2A45B2B0-41DA-4F68-8898-930C5CADE24D}" sibTransId="{8F406A75-3721-4A65-AAA2-A360A9DBC007}"/>
    <dgm:cxn modelId="{D1545AED-C53E-4136-B33B-72AF672B43F4}" type="presOf" srcId="{9B4218BE-E02F-4A93-9A2B-C315FC565612}" destId="{C4DB9701-413F-4EAF-AA5F-40C2DFB79F57}" srcOrd="0" destOrd="1" presId="urn:diagrams.loki3.com/BracketList"/>
    <dgm:cxn modelId="{23972CF4-D6A9-44E5-9755-B7BC4FE2ABE2}" srcId="{78EAA329-F876-4BE3-8206-625DF3294895}" destId="{9B4218BE-E02F-4A93-9A2B-C315FC565612}" srcOrd="1" destOrd="0" parTransId="{B7E98E6B-CE38-4449-A060-4F3447B51D0E}" sibTransId="{41A648C4-2020-4D5F-B866-E7AFEC69DAED}"/>
    <dgm:cxn modelId="{C4123671-5A89-4024-B4D3-1940A07C1D3B}" type="presParOf" srcId="{D270BB15-6D74-4907-9428-BA0075BEF722}" destId="{2FEE5802-B763-419D-81F0-AEC3EC688BAA}" srcOrd="0" destOrd="0" presId="urn:diagrams.loki3.com/BracketList"/>
    <dgm:cxn modelId="{66B30C96-6F53-4512-86AF-AF151A2C06BE}" type="presParOf" srcId="{2FEE5802-B763-419D-81F0-AEC3EC688BAA}" destId="{F7B41683-34DB-4FF1-8161-8A3A468AD338}" srcOrd="0" destOrd="0" presId="urn:diagrams.loki3.com/BracketList"/>
    <dgm:cxn modelId="{3642D3A7-515F-4095-84F9-83E7FD5FBF0A}" type="presParOf" srcId="{2FEE5802-B763-419D-81F0-AEC3EC688BAA}" destId="{34B7F18E-8A05-4768-9E2C-0A1C28C03968}" srcOrd="1" destOrd="0" presId="urn:diagrams.loki3.com/BracketList"/>
    <dgm:cxn modelId="{CF7D75B0-B50A-4E79-B491-271FFC7C602B}" type="presParOf" srcId="{2FEE5802-B763-419D-81F0-AEC3EC688BAA}" destId="{82858D1E-C94B-44F3-B0BF-AEC4D6BDBAE2}" srcOrd="2" destOrd="0" presId="urn:diagrams.loki3.com/BracketList"/>
    <dgm:cxn modelId="{64DF459B-0B47-4A9F-A897-F2E4920A46FD}" type="presParOf" srcId="{2FEE5802-B763-419D-81F0-AEC3EC688BAA}" destId="{C4DB9701-413F-4EAF-AA5F-40C2DFB79F57}" srcOrd="3" destOrd="0" presId="urn:diagrams.loki3.com/BracketList"/>
    <dgm:cxn modelId="{59248189-88B6-49BE-96E2-27993D91245E}" type="presParOf" srcId="{D270BB15-6D74-4907-9428-BA0075BEF722}" destId="{BAD0F913-8081-47A9-B775-EAF545F9CBFE}" srcOrd="1" destOrd="0" presId="urn:diagrams.loki3.com/BracketList"/>
    <dgm:cxn modelId="{434819E2-7D67-4205-B922-5069389237A5}" type="presParOf" srcId="{D270BB15-6D74-4907-9428-BA0075BEF722}" destId="{0517CD9A-36A3-411D-A979-B57F69527507}" srcOrd="2" destOrd="0" presId="urn:diagrams.loki3.com/BracketList"/>
    <dgm:cxn modelId="{CECF9FAC-1C15-4365-B0DB-983677A3A136}" type="presParOf" srcId="{0517CD9A-36A3-411D-A979-B57F69527507}" destId="{A3DAB562-66FF-45C0-ACF9-95A1932F926A}" srcOrd="0" destOrd="0" presId="urn:diagrams.loki3.com/BracketList"/>
    <dgm:cxn modelId="{BAED5B3D-F79A-4FB2-B73A-8CD85598AC22}" type="presParOf" srcId="{0517CD9A-36A3-411D-A979-B57F69527507}" destId="{03BC2928-EC5A-4BB1-B2BD-D525DFAF1699}" srcOrd="1" destOrd="0" presId="urn:diagrams.loki3.com/BracketList"/>
    <dgm:cxn modelId="{36757471-6384-40B5-B381-96B8DA9E4F8A}" type="presParOf" srcId="{0517CD9A-36A3-411D-A979-B57F69527507}" destId="{A05219FF-8A77-47AB-BE30-730E189CB9B1}" srcOrd="2" destOrd="0" presId="urn:diagrams.loki3.com/BracketList"/>
    <dgm:cxn modelId="{C2AB35EC-47CD-42CE-9F3D-97975EE933DC}" type="presParOf" srcId="{0517CD9A-36A3-411D-A979-B57F69527507}" destId="{ACDFABA9-4790-459C-80A0-A7F03B144AC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E67F19-4884-4CBC-BACF-39061B0E49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D9C8463-27E0-4AC0-A031-B73186458A44}">
      <dgm:prSet phldrT="[Text]"/>
      <dgm:spPr/>
      <dgm:t>
        <a:bodyPr/>
        <a:lstStyle/>
        <a:p>
          <a:pPr algn="ctr"/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C678DD"/>
              </a:solidFill>
              <a:effectLst/>
              <a:latin typeface="Arial Unicode MS"/>
              <a:ea typeface="ui-monospace"/>
            </a:rPr>
            <a:t>const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Arial Unicode MS"/>
              <a:ea typeface="ui-monospace"/>
            </a:rPr>
            <a:t> name = 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Arial Unicode MS"/>
              <a:ea typeface="ui-monospace"/>
            </a:rPr>
            <a:t>"John"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Arial Unicode MS"/>
              <a:ea typeface="ui-monospace"/>
            </a:rPr>
            <a:t>; </a:t>
          </a:r>
        </a:p>
        <a:p>
          <a:pPr algn="ctr"/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C678DD"/>
              </a:solidFill>
              <a:effectLst/>
              <a:latin typeface="Arial Unicode MS"/>
              <a:ea typeface="ui-monospace"/>
            </a:rPr>
            <a:t>const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Arial Unicode MS"/>
              <a:ea typeface="ui-monospace"/>
            </a:rPr>
            <a:t> name = 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Arial Unicode MS"/>
              <a:ea typeface="ui-monospace"/>
            </a:rPr>
            <a:t>"Jane"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Arial Unicode MS"/>
              <a:ea typeface="ui-monospace"/>
            </a:rPr>
            <a:t>; </a:t>
          </a:r>
          <a:endParaRPr lang="en-US" dirty="0"/>
        </a:p>
      </dgm:t>
    </dgm:pt>
    <dgm:pt modelId="{7803CE9B-2F3C-494E-A530-AD93DC2C3309}" type="parTrans" cxnId="{E166ACE1-CD73-4D07-950A-044A4E29A369}">
      <dgm:prSet/>
      <dgm:spPr/>
      <dgm:t>
        <a:bodyPr/>
        <a:lstStyle/>
        <a:p>
          <a:endParaRPr lang="en-US"/>
        </a:p>
      </dgm:t>
    </dgm:pt>
    <dgm:pt modelId="{9BA55BB6-8CE0-444E-8955-BF8C0D01C850}" type="sibTrans" cxnId="{E166ACE1-CD73-4D07-950A-044A4E29A369}">
      <dgm:prSet/>
      <dgm:spPr/>
      <dgm:t>
        <a:bodyPr/>
        <a:lstStyle/>
        <a:p>
          <a:endParaRPr lang="en-US"/>
        </a:p>
      </dgm:t>
    </dgm:pt>
    <dgm:pt modelId="{18F33A35-AE69-46C5-976D-273A929D1756}">
      <dgm:prSet phldrT="[Text]"/>
      <dgm:spPr>
        <a:solidFill>
          <a:srgbClr val="C0000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ui-monospace"/>
            </a:rPr>
            <a:t>Uncaught </a:t>
          </a: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ui-monospace"/>
            </a:rPr>
            <a:t>SyntaxError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ui-monospace"/>
            </a:rPr>
            <a:t>: Identifier 'name' has already been declared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E97B064F-463E-4457-A6D5-1A0E1388D2D9}" type="parTrans" cxnId="{DF2536B6-C0EB-4450-89EA-630B2DB611FC}">
      <dgm:prSet/>
      <dgm:spPr/>
      <dgm:t>
        <a:bodyPr/>
        <a:lstStyle/>
        <a:p>
          <a:endParaRPr lang="en-US"/>
        </a:p>
      </dgm:t>
    </dgm:pt>
    <dgm:pt modelId="{DBE604C4-071C-48BF-8775-EA50C98AB984}" type="sibTrans" cxnId="{DF2536B6-C0EB-4450-89EA-630B2DB611FC}">
      <dgm:prSet/>
      <dgm:spPr/>
      <dgm:t>
        <a:bodyPr/>
        <a:lstStyle/>
        <a:p>
          <a:endParaRPr lang="en-US"/>
        </a:p>
      </dgm:t>
    </dgm:pt>
    <dgm:pt modelId="{DA266CF7-8B37-44CA-9845-31BA5B4DD753}" type="pres">
      <dgm:prSet presAssocID="{F6E67F19-4884-4CBC-BACF-39061B0E493B}" presName="linearFlow" presStyleCnt="0">
        <dgm:presLayoutVars>
          <dgm:resizeHandles val="exact"/>
        </dgm:presLayoutVars>
      </dgm:prSet>
      <dgm:spPr/>
    </dgm:pt>
    <dgm:pt modelId="{247CE914-0645-4E7D-84AF-42622DE29A34}" type="pres">
      <dgm:prSet presAssocID="{2D9C8463-27E0-4AC0-A031-B73186458A44}" presName="node" presStyleLbl="node1" presStyleIdx="0" presStyleCnt="2" custScaleX="218935">
        <dgm:presLayoutVars>
          <dgm:bulletEnabled val="1"/>
        </dgm:presLayoutVars>
      </dgm:prSet>
      <dgm:spPr/>
    </dgm:pt>
    <dgm:pt modelId="{B72724F8-2176-4F28-A8BC-8184B194EB03}" type="pres">
      <dgm:prSet presAssocID="{9BA55BB6-8CE0-444E-8955-BF8C0D01C850}" presName="sibTrans" presStyleLbl="sibTrans2D1" presStyleIdx="0" presStyleCnt="1"/>
      <dgm:spPr/>
    </dgm:pt>
    <dgm:pt modelId="{00E9C66E-5138-459D-A157-2163C7672239}" type="pres">
      <dgm:prSet presAssocID="{9BA55BB6-8CE0-444E-8955-BF8C0D01C850}" presName="connectorText" presStyleLbl="sibTrans2D1" presStyleIdx="0" presStyleCnt="1"/>
      <dgm:spPr/>
    </dgm:pt>
    <dgm:pt modelId="{8F92D038-4A48-4097-8021-CC45EE98CDB7}" type="pres">
      <dgm:prSet presAssocID="{18F33A35-AE69-46C5-976D-273A929D1756}" presName="node" presStyleLbl="node1" presStyleIdx="1" presStyleCnt="2" custScaleX="218935">
        <dgm:presLayoutVars>
          <dgm:bulletEnabled val="1"/>
        </dgm:presLayoutVars>
      </dgm:prSet>
      <dgm:spPr/>
    </dgm:pt>
  </dgm:ptLst>
  <dgm:cxnLst>
    <dgm:cxn modelId="{B59BAC3B-2F0C-4EEC-A7A9-B310FE47A23B}" type="presOf" srcId="{9BA55BB6-8CE0-444E-8955-BF8C0D01C850}" destId="{00E9C66E-5138-459D-A157-2163C7672239}" srcOrd="1" destOrd="0" presId="urn:microsoft.com/office/officeart/2005/8/layout/process2"/>
    <dgm:cxn modelId="{DF2536B6-C0EB-4450-89EA-630B2DB611FC}" srcId="{F6E67F19-4884-4CBC-BACF-39061B0E493B}" destId="{18F33A35-AE69-46C5-976D-273A929D1756}" srcOrd="1" destOrd="0" parTransId="{E97B064F-463E-4457-A6D5-1A0E1388D2D9}" sibTransId="{DBE604C4-071C-48BF-8775-EA50C98AB984}"/>
    <dgm:cxn modelId="{3D87AEC1-563E-4D40-A905-909F11A93B41}" type="presOf" srcId="{18F33A35-AE69-46C5-976D-273A929D1756}" destId="{8F92D038-4A48-4097-8021-CC45EE98CDB7}" srcOrd="0" destOrd="0" presId="urn:microsoft.com/office/officeart/2005/8/layout/process2"/>
    <dgm:cxn modelId="{23890DC9-CC6A-47D5-BB96-ABB81072EE57}" type="presOf" srcId="{2D9C8463-27E0-4AC0-A031-B73186458A44}" destId="{247CE914-0645-4E7D-84AF-42622DE29A34}" srcOrd="0" destOrd="0" presId="urn:microsoft.com/office/officeart/2005/8/layout/process2"/>
    <dgm:cxn modelId="{F6B912DC-1EDF-4DAD-8760-5DA72492F9DA}" type="presOf" srcId="{9BA55BB6-8CE0-444E-8955-BF8C0D01C850}" destId="{B72724F8-2176-4F28-A8BC-8184B194EB03}" srcOrd="0" destOrd="0" presId="urn:microsoft.com/office/officeart/2005/8/layout/process2"/>
    <dgm:cxn modelId="{E166ACE1-CD73-4D07-950A-044A4E29A369}" srcId="{F6E67F19-4884-4CBC-BACF-39061B0E493B}" destId="{2D9C8463-27E0-4AC0-A031-B73186458A44}" srcOrd="0" destOrd="0" parTransId="{7803CE9B-2F3C-494E-A530-AD93DC2C3309}" sibTransId="{9BA55BB6-8CE0-444E-8955-BF8C0D01C850}"/>
    <dgm:cxn modelId="{CEFCD0F0-77EF-4ABB-8E18-84A4017A68EA}" type="presOf" srcId="{F6E67F19-4884-4CBC-BACF-39061B0E493B}" destId="{DA266CF7-8B37-44CA-9845-31BA5B4DD753}" srcOrd="0" destOrd="0" presId="urn:microsoft.com/office/officeart/2005/8/layout/process2"/>
    <dgm:cxn modelId="{BAD50BBC-24E5-4A95-B4CA-EE4385AA7348}" type="presParOf" srcId="{DA266CF7-8B37-44CA-9845-31BA5B4DD753}" destId="{247CE914-0645-4E7D-84AF-42622DE29A34}" srcOrd="0" destOrd="0" presId="urn:microsoft.com/office/officeart/2005/8/layout/process2"/>
    <dgm:cxn modelId="{94908EB4-C49C-44B4-8751-5525396CFAF7}" type="presParOf" srcId="{DA266CF7-8B37-44CA-9845-31BA5B4DD753}" destId="{B72724F8-2176-4F28-A8BC-8184B194EB03}" srcOrd="1" destOrd="0" presId="urn:microsoft.com/office/officeart/2005/8/layout/process2"/>
    <dgm:cxn modelId="{8DCC8C7E-8CB6-4374-B9ED-B5379978D151}" type="presParOf" srcId="{B72724F8-2176-4F28-A8BC-8184B194EB03}" destId="{00E9C66E-5138-459D-A157-2163C7672239}" srcOrd="0" destOrd="0" presId="urn:microsoft.com/office/officeart/2005/8/layout/process2"/>
    <dgm:cxn modelId="{15EB0AFC-AD1F-4E9C-BDDE-CB795B7DC099}" type="presParOf" srcId="{DA266CF7-8B37-44CA-9845-31BA5B4DD753}" destId="{8F92D038-4A48-4097-8021-CC45EE98CDB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E67F19-4884-4CBC-BACF-39061B0E49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D9C8463-27E0-4AC0-A031-B73186458A44}">
      <dgm:prSet phldrT="[Text]"/>
      <dgm:spPr/>
      <dgm:t>
        <a:bodyPr/>
        <a:lstStyle/>
        <a:p>
          <a:pPr algn="l"/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const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Hi"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rPr>
            <a:t> </a:t>
          </a:r>
          <a:endParaRPr lang="en-US" dirty="0"/>
        </a:p>
      </dgm:t>
    </dgm:pt>
    <dgm:pt modelId="{7803CE9B-2F3C-494E-A530-AD93DC2C3309}" type="parTrans" cxnId="{E166ACE1-CD73-4D07-950A-044A4E29A369}">
      <dgm:prSet/>
      <dgm:spPr/>
      <dgm:t>
        <a:bodyPr/>
        <a:lstStyle/>
        <a:p>
          <a:endParaRPr lang="en-US"/>
        </a:p>
      </dgm:t>
    </dgm:pt>
    <dgm:pt modelId="{9BA55BB6-8CE0-444E-8955-BF8C0D01C850}" type="sibTrans" cxnId="{E166ACE1-CD73-4D07-950A-044A4E29A369}">
      <dgm:prSet/>
      <dgm:spPr/>
      <dgm:t>
        <a:bodyPr/>
        <a:lstStyle/>
        <a:p>
          <a:endParaRPr lang="en-US"/>
        </a:p>
      </dgm:t>
    </dgm:pt>
    <dgm:pt modelId="{18F33A35-AE69-46C5-976D-273A929D1756}">
      <dgm:prSet phldrT="[Text]"/>
      <dgm:spPr>
        <a:solidFill>
          <a:srgbClr val="C0000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dirty="0"/>
            <a:t>error: Assignment to constant variable.</a:t>
          </a:r>
        </a:p>
      </dgm:t>
    </dgm:pt>
    <dgm:pt modelId="{E97B064F-463E-4457-A6D5-1A0E1388D2D9}" type="parTrans" cxnId="{DF2536B6-C0EB-4450-89EA-630B2DB611FC}">
      <dgm:prSet/>
      <dgm:spPr/>
      <dgm:t>
        <a:bodyPr/>
        <a:lstStyle/>
        <a:p>
          <a:endParaRPr lang="en-US"/>
        </a:p>
      </dgm:t>
    </dgm:pt>
    <dgm:pt modelId="{DBE604C4-071C-48BF-8775-EA50C98AB984}" type="sibTrans" cxnId="{DF2536B6-C0EB-4450-89EA-630B2DB611FC}">
      <dgm:prSet/>
      <dgm:spPr/>
      <dgm:t>
        <a:bodyPr/>
        <a:lstStyle/>
        <a:p>
          <a:endParaRPr lang="en-US"/>
        </a:p>
      </dgm:t>
    </dgm:pt>
    <dgm:pt modelId="{DA266CF7-8B37-44CA-9845-31BA5B4DD753}" type="pres">
      <dgm:prSet presAssocID="{F6E67F19-4884-4CBC-BACF-39061B0E493B}" presName="linearFlow" presStyleCnt="0">
        <dgm:presLayoutVars>
          <dgm:resizeHandles val="exact"/>
        </dgm:presLayoutVars>
      </dgm:prSet>
      <dgm:spPr/>
    </dgm:pt>
    <dgm:pt modelId="{247CE914-0645-4E7D-84AF-42622DE29A34}" type="pres">
      <dgm:prSet presAssocID="{2D9C8463-27E0-4AC0-A031-B73186458A44}" presName="node" presStyleLbl="node1" presStyleIdx="0" presStyleCnt="2" custScaleX="218935">
        <dgm:presLayoutVars>
          <dgm:bulletEnabled val="1"/>
        </dgm:presLayoutVars>
      </dgm:prSet>
      <dgm:spPr/>
    </dgm:pt>
    <dgm:pt modelId="{B72724F8-2176-4F28-A8BC-8184B194EB03}" type="pres">
      <dgm:prSet presAssocID="{9BA55BB6-8CE0-444E-8955-BF8C0D01C850}" presName="sibTrans" presStyleLbl="sibTrans2D1" presStyleIdx="0" presStyleCnt="1"/>
      <dgm:spPr/>
    </dgm:pt>
    <dgm:pt modelId="{00E9C66E-5138-459D-A157-2163C7672239}" type="pres">
      <dgm:prSet presAssocID="{9BA55BB6-8CE0-444E-8955-BF8C0D01C850}" presName="connectorText" presStyleLbl="sibTrans2D1" presStyleIdx="0" presStyleCnt="1"/>
      <dgm:spPr/>
    </dgm:pt>
    <dgm:pt modelId="{8F92D038-4A48-4097-8021-CC45EE98CDB7}" type="pres">
      <dgm:prSet presAssocID="{18F33A35-AE69-46C5-976D-273A929D1756}" presName="node" presStyleLbl="node1" presStyleIdx="1" presStyleCnt="2" custScaleX="218935">
        <dgm:presLayoutVars>
          <dgm:bulletEnabled val="1"/>
        </dgm:presLayoutVars>
      </dgm:prSet>
      <dgm:spPr/>
    </dgm:pt>
  </dgm:ptLst>
  <dgm:cxnLst>
    <dgm:cxn modelId="{B59BAC3B-2F0C-4EEC-A7A9-B310FE47A23B}" type="presOf" srcId="{9BA55BB6-8CE0-444E-8955-BF8C0D01C850}" destId="{00E9C66E-5138-459D-A157-2163C7672239}" srcOrd="1" destOrd="0" presId="urn:microsoft.com/office/officeart/2005/8/layout/process2"/>
    <dgm:cxn modelId="{DF2536B6-C0EB-4450-89EA-630B2DB611FC}" srcId="{F6E67F19-4884-4CBC-BACF-39061B0E493B}" destId="{18F33A35-AE69-46C5-976D-273A929D1756}" srcOrd="1" destOrd="0" parTransId="{E97B064F-463E-4457-A6D5-1A0E1388D2D9}" sibTransId="{DBE604C4-071C-48BF-8775-EA50C98AB984}"/>
    <dgm:cxn modelId="{3D87AEC1-563E-4D40-A905-909F11A93B41}" type="presOf" srcId="{18F33A35-AE69-46C5-976D-273A929D1756}" destId="{8F92D038-4A48-4097-8021-CC45EE98CDB7}" srcOrd="0" destOrd="0" presId="urn:microsoft.com/office/officeart/2005/8/layout/process2"/>
    <dgm:cxn modelId="{23890DC9-CC6A-47D5-BB96-ABB81072EE57}" type="presOf" srcId="{2D9C8463-27E0-4AC0-A031-B73186458A44}" destId="{247CE914-0645-4E7D-84AF-42622DE29A34}" srcOrd="0" destOrd="0" presId="urn:microsoft.com/office/officeart/2005/8/layout/process2"/>
    <dgm:cxn modelId="{F6B912DC-1EDF-4DAD-8760-5DA72492F9DA}" type="presOf" srcId="{9BA55BB6-8CE0-444E-8955-BF8C0D01C850}" destId="{B72724F8-2176-4F28-A8BC-8184B194EB03}" srcOrd="0" destOrd="0" presId="urn:microsoft.com/office/officeart/2005/8/layout/process2"/>
    <dgm:cxn modelId="{E166ACE1-CD73-4D07-950A-044A4E29A369}" srcId="{F6E67F19-4884-4CBC-BACF-39061B0E493B}" destId="{2D9C8463-27E0-4AC0-A031-B73186458A44}" srcOrd="0" destOrd="0" parTransId="{7803CE9B-2F3C-494E-A530-AD93DC2C3309}" sibTransId="{9BA55BB6-8CE0-444E-8955-BF8C0D01C850}"/>
    <dgm:cxn modelId="{CEFCD0F0-77EF-4ABB-8E18-84A4017A68EA}" type="presOf" srcId="{F6E67F19-4884-4CBC-BACF-39061B0E493B}" destId="{DA266CF7-8B37-44CA-9845-31BA5B4DD753}" srcOrd="0" destOrd="0" presId="urn:microsoft.com/office/officeart/2005/8/layout/process2"/>
    <dgm:cxn modelId="{BAD50BBC-24E5-4A95-B4CA-EE4385AA7348}" type="presParOf" srcId="{DA266CF7-8B37-44CA-9845-31BA5B4DD753}" destId="{247CE914-0645-4E7D-84AF-42622DE29A34}" srcOrd="0" destOrd="0" presId="urn:microsoft.com/office/officeart/2005/8/layout/process2"/>
    <dgm:cxn modelId="{94908EB4-C49C-44B4-8751-5525396CFAF7}" type="presParOf" srcId="{DA266CF7-8B37-44CA-9845-31BA5B4DD753}" destId="{B72724F8-2176-4F28-A8BC-8184B194EB03}" srcOrd="1" destOrd="0" presId="urn:microsoft.com/office/officeart/2005/8/layout/process2"/>
    <dgm:cxn modelId="{8DCC8C7E-8CB6-4374-B9ED-B5379978D151}" type="presParOf" srcId="{B72724F8-2176-4F28-A8BC-8184B194EB03}" destId="{00E9C66E-5138-459D-A157-2163C7672239}" srcOrd="0" destOrd="0" presId="urn:microsoft.com/office/officeart/2005/8/layout/process2"/>
    <dgm:cxn modelId="{15EB0AFC-AD1F-4E9C-BDDE-CB795B7DC099}" type="presParOf" srcId="{DA266CF7-8B37-44CA-9845-31BA5B4DD753}" destId="{8F92D038-4A48-4097-8021-CC45EE98CDB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57170-2123-4E80-91F7-262A553942D7}">
      <dsp:nvSpPr>
        <dsp:cNvPr id="0" name=""/>
        <dsp:cNvSpPr/>
      </dsp:nvSpPr>
      <dsp:spPr>
        <a:xfrm>
          <a:off x="4064000" y="1552687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D3515-9EFF-424E-9ED8-E1D7BFC0693D}">
      <dsp:nvSpPr>
        <dsp:cNvPr id="0" name=""/>
        <dsp:cNvSpPr/>
      </dsp:nvSpPr>
      <dsp:spPr>
        <a:xfrm>
          <a:off x="4064000" y="1552687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1192F-464A-47C5-81DB-503F0889630F}">
      <dsp:nvSpPr>
        <dsp:cNvPr id="0" name=""/>
        <dsp:cNvSpPr/>
      </dsp:nvSpPr>
      <dsp:spPr>
        <a:xfrm>
          <a:off x="3003016" y="1552687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7485A-D12D-4CA1-964C-C9EAACC818D1}">
      <dsp:nvSpPr>
        <dsp:cNvPr id="0" name=""/>
        <dsp:cNvSpPr/>
      </dsp:nvSpPr>
      <dsp:spPr>
        <a:xfrm>
          <a:off x="881050" y="1552687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1BF01-4AF1-4EB9-BF36-A0FB35502C71}">
      <dsp:nvSpPr>
        <dsp:cNvPr id="0" name=""/>
        <dsp:cNvSpPr/>
      </dsp:nvSpPr>
      <dsp:spPr>
        <a:xfrm>
          <a:off x="3187154" y="675842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Variable Scope</a:t>
          </a:r>
        </a:p>
      </dsp:txBody>
      <dsp:txXfrm>
        <a:off x="3187154" y="675842"/>
        <a:ext cx="1753691" cy="876845"/>
      </dsp:txXfrm>
    </dsp:sp>
    <dsp:sp modelId="{EFE8B790-2AB6-4A3D-9759-4A58F44C7CDA}">
      <dsp:nvSpPr>
        <dsp:cNvPr id="0" name=""/>
        <dsp:cNvSpPr/>
      </dsp:nvSpPr>
      <dsp:spPr>
        <a:xfrm>
          <a:off x="4204" y="1920963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000" b="0" i="0" kern="1200">
              <a:effectLst/>
              <a:latin typeface="Roboto" panose="02000000000000000000" pitchFamily="2" charset="0"/>
            </a:rPr>
            <a:t>Global Scope</a:t>
          </a:r>
          <a:endParaRPr lang="en-US" sz="3000" kern="1200" dirty="0"/>
        </a:p>
      </dsp:txBody>
      <dsp:txXfrm>
        <a:off x="4204" y="1920963"/>
        <a:ext cx="1753691" cy="876845"/>
      </dsp:txXfrm>
    </dsp:sp>
    <dsp:sp modelId="{14CD6778-7A97-4F6E-94DA-874051ED3A65}">
      <dsp:nvSpPr>
        <dsp:cNvPr id="0" name=""/>
        <dsp:cNvSpPr/>
      </dsp:nvSpPr>
      <dsp:spPr>
        <a:xfrm>
          <a:off x="2126170" y="1920963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000" b="0" i="0" kern="1200">
              <a:effectLst/>
              <a:latin typeface="Roboto" panose="02000000000000000000" pitchFamily="2" charset="0"/>
            </a:rPr>
            <a:t>Local Scope </a:t>
          </a:r>
          <a:endParaRPr lang="en-US" sz="3000" kern="1200" dirty="0"/>
        </a:p>
      </dsp:txBody>
      <dsp:txXfrm>
        <a:off x="2126170" y="1920963"/>
        <a:ext cx="1753691" cy="876845"/>
      </dsp:txXfrm>
    </dsp:sp>
    <dsp:sp modelId="{8DCE287A-9DA7-42C0-B39B-5A1813FB3412}">
      <dsp:nvSpPr>
        <dsp:cNvPr id="0" name=""/>
        <dsp:cNvSpPr/>
      </dsp:nvSpPr>
      <dsp:spPr>
        <a:xfrm>
          <a:off x="4248137" y="1920963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>
              <a:effectLst/>
              <a:latin typeface="Roboto" panose="02000000000000000000" pitchFamily="2" charset="0"/>
            </a:rPr>
            <a:t>Function Scope</a:t>
          </a:r>
          <a:endParaRPr lang="en-US" sz="3000" b="0" i="0" kern="1200" dirty="0">
            <a:effectLst/>
            <a:latin typeface="Roboto" panose="02000000000000000000" pitchFamily="2" charset="0"/>
          </a:endParaRPr>
        </a:p>
      </dsp:txBody>
      <dsp:txXfrm>
        <a:off x="4248137" y="1920963"/>
        <a:ext cx="1753691" cy="876845"/>
      </dsp:txXfrm>
    </dsp:sp>
    <dsp:sp modelId="{94CCE6E7-7CEE-4129-98DA-2DD0ACDFD5A8}">
      <dsp:nvSpPr>
        <dsp:cNvPr id="0" name=""/>
        <dsp:cNvSpPr/>
      </dsp:nvSpPr>
      <dsp:spPr>
        <a:xfrm>
          <a:off x="6370104" y="1920963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000" b="0" i="0" kern="1200" dirty="0">
              <a:effectLst/>
              <a:latin typeface="Roboto" panose="02000000000000000000" pitchFamily="2" charset="0"/>
            </a:rPr>
            <a:t>Block Scope</a:t>
          </a:r>
          <a:endParaRPr lang="en-US" sz="3000" kern="1200" dirty="0"/>
        </a:p>
      </dsp:txBody>
      <dsp:txXfrm>
        <a:off x="6370104" y="1920963"/>
        <a:ext cx="1753691" cy="876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0542A-CA27-44CE-B2B0-598BE4AE2C20}">
      <dsp:nvSpPr>
        <dsp:cNvPr id="0" name=""/>
        <dsp:cNvSpPr/>
      </dsp:nvSpPr>
      <dsp:spPr>
        <a:xfrm rot="5400000">
          <a:off x="-198891" y="199205"/>
          <a:ext cx="1325941" cy="9281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</a:t>
          </a:r>
          <a:r>
            <a:rPr lang="en-US" sz="1300" i="1" kern="1200" dirty="0"/>
            <a:t>var</a:t>
          </a:r>
        </a:p>
      </dsp:txBody>
      <dsp:txXfrm rot="-5400000">
        <a:off x="1" y="464394"/>
        <a:ext cx="928159" cy="397782"/>
      </dsp:txXfrm>
    </dsp:sp>
    <dsp:sp modelId="{C4982514-A379-40BB-AF74-FC41865051C3}">
      <dsp:nvSpPr>
        <dsp:cNvPr id="0" name=""/>
        <dsp:cNvSpPr/>
      </dsp:nvSpPr>
      <dsp:spPr>
        <a:xfrm rot="5400000">
          <a:off x="4112187" y="-3183714"/>
          <a:ext cx="861862" cy="7229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000" i="1" kern="1200" dirty="0">
              <a:solidFill>
                <a:srgbClr val="FF0000"/>
              </a:solidFill>
            </a:rPr>
            <a:t>var</a:t>
          </a:r>
          <a:r>
            <a:rPr lang="en-US" sz="4000" kern="1200" dirty="0"/>
            <a:t> name = “John”</a:t>
          </a:r>
        </a:p>
      </dsp:txBody>
      <dsp:txXfrm rot="-5400000">
        <a:off x="928160" y="42386"/>
        <a:ext cx="7187844" cy="777716"/>
      </dsp:txXfrm>
    </dsp:sp>
    <dsp:sp modelId="{8582B2CD-3F9A-4E52-8C56-09949C0FED91}">
      <dsp:nvSpPr>
        <dsp:cNvPr id="0" name=""/>
        <dsp:cNvSpPr/>
      </dsp:nvSpPr>
      <dsp:spPr>
        <a:xfrm rot="5400000">
          <a:off x="-198891" y="1379194"/>
          <a:ext cx="1325941" cy="9281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</a:t>
          </a:r>
          <a:r>
            <a:rPr lang="en-US" sz="1500" i="1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let</a:t>
          </a:r>
        </a:p>
      </dsp:txBody>
      <dsp:txXfrm rot="-5400000">
        <a:off x="1" y="1644383"/>
        <a:ext cx="928159" cy="397782"/>
      </dsp:txXfrm>
    </dsp:sp>
    <dsp:sp modelId="{F6248034-3CD0-485C-AFAC-9CBB9584AFD1}">
      <dsp:nvSpPr>
        <dsp:cNvPr id="0" name=""/>
        <dsp:cNvSpPr/>
      </dsp:nvSpPr>
      <dsp:spPr>
        <a:xfrm rot="5400000">
          <a:off x="4112187" y="-2002638"/>
          <a:ext cx="861862" cy="7229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000" i="1" kern="1200" dirty="0">
              <a:solidFill>
                <a:srgbClr val="FF0000"/>
              </a:solidFill>
            </a:rPr>
            <a:t>let</a:t>
          </a:r>
          <a:r>
            <a:rPr lang="en-US" sz="4000" kern="1200" dirty="0"/>
            <a:t> </a:t>
          </a:r>
          <a:r>
            <a:rPr lang="en-US" sz="4000" kern="1200" dirty="0" err="1"/>
            <a:t>carName</a:t>
          </a:r>
          <a:r>
            <a:rPr lang="en-US" sz="4000" kern="1200" dirty="0"/>
            <a:t> = “Toyota”</a:t>
          </a:r>
        </a:p>
      </dsp:txBody>
      <dsp:txXfrm rot="-5400000">
        <a:off x="928160" y="1223462"/>
        <a:ext cx="7187844" cy="777716"/>
      </dsp:txXfrm>
    </dsp:sp>
    <dsp:sp modelId="{A508ADDB-3C64-4714-A68F-73CAF23AA303}">
      <dsp:nvSpPr>
        <dsp:cNvPr id="0" name=""/>
        <dsp:cNvSpPr/>
      </dsp:nvSpPr>
      <dsp:spPr>
        <a:xfrm rot="5400000">
          <a:off x="-198891" y="2559184"/>
          <a:ext cx="1325941" cy="9281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Using </a:t>
          </a:r>
          <a:r>
            <a:rPr lang="en-US" sz="1500" i="1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const</a:t>
          </a:r>
        </a:p>
      </dsp:txBody>
      <dsp:txXfrm rot="-5400000">
        <a:off x="1" y="2824373"/>
        <a:ext cx="928159" cy="397782"/>
      </dsp:txXfrm>
    </dsp:sp>
    <dsp:sp modelId="{A8692B4B-87EC-4B5B-929E-45167320B39F}">
      <dsp:nvSpPr>
        <dsp:cNvPr id="0" name=""/>
        <dsp:cNvSpPr/>
      </dsp:nvSpPr>
      <dsp:spPr>
        <a:xfrm rot="5400000">
          <a:off x="4112187" y="-823734"/>
          <a:ext cx="861862" cy="7229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000" i="1" kern="1200" dirty="0">
              <a:solidFill>
                <a:srgbClr val="FF0000"/>
              </a:solidFill>
            </a:rPr>
            <a:t>const</a:t>
          </a:r>
          <a:r>
            <a:rPr lang="en-US" sz="4000" kern="1200" dirty="0"/>
            <a:t> age = 22</a:t>
          </a:r>
        </a:p>
      </dsp:txBody>
      <dsp:txXfrm rot="-5400000">
        <a:off x="928160" y="2402366"/>
        <a:ext cx="7187844" cy="777716"/>
      </dsp:txXfrm>
    </dsp:sp>
    <dsp:sp modelId="{180FE6A7-C533-40B4-A2A1-69E08250658C}">
      <dsp:nvSpPr>
        <dsp:cNvPr id="0" name=""/>
        <dsp:cNvSpPr/>
      </dsp:nvSpPr>
      <dsp:spPr>
        <a:xfrm rot="5400000">
          <a:off x="-198891" y="3739174"/>
          <a:ext cx="1325941" cy="9281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nothing</a:t>
          </a:r>
        </a:p>
      </dsp:txBody>
      <dsp:txXfrm rot="-5400000">
        <a:off x="1" y="4004363"/>
        <a:ext cx="928159" cy="397782"/>
      </dsp:txXfrm>
    </dsp:sp>
    <dsp:sp modelId="{40E1BA48-C0DD-4447-A841-5DA7B12F5831}">
      <dsp:nvSpPr>
        <dsp:cNvPr id="0" name=""/>
        <dsp:cNvSpPr/>
      </dsp:nvSpPr>
      <dsp:spPr>
        <a:xfrm rot="5400000">
          <a:off x="4112187" y="356255"/>
          <a:ext cx="861862" cy="72299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4000" kern="1200" dirty="0"/>
            <a:t>color = “Blue”</a:t>
          </a:r>
        </a:p>
      </dsp:txBody>
      <dsp:txXfrm rot="-5400000">
        <a:off x="928160" y="3582356"/>
        <a:ext cx="7187844" cy="777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2C5E8-4EF0-44F6-86E5-5440336BB55F}">
      <dsp:nvSpPr>
        <dsp:cNvPr id="0" name=""/>
        <dsp:cNvSpPr/>
      </dsp:nvSpPr>
      <dsp:spPr>
        <a:xfrm>
          <a:off x="2424541" y="661"/>
          <a:ext cx="963366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var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greeter 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"hey hi"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var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greeter 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endParaRPr lang="en-US" sz="3600" kern="1200" dirty="0"/>
        </a:p>
      </dsp:txBody>
      <dsp:txXfrm>
        <a:off x="2424541" y="323122"/>
        <a:ext cx="8666277" cy="1934765"/>
      </dsp:txXfrm>
    </dsp:sp>
    <dsp:sp modelId="{D93298FF-4BE4-4BCF-BEB3-7A26FFA7E1B8}">
      <dsp:nvSpPr>
        <dsp:cNvPr id="0" name=""/>
        <dsp:cNvSpPr/>
      </dsp:nvSpPr>
      <dsp:spPr>
        <a:xfrm>
          <a:off x="57598" y="0"/>
          <a:ext cx="2366942" cy="257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Re-declare</a:t>
          </a:r>
        </a:p>
      </dsp:txBody>
      <dsp:txXfrm>
        <a:off x="173143" y="115545"/>
        <a:ext cx="2135852" cy="2348597"/>
      </dsp:txXfrm>
    </dsp:sp>
    <dsp:sp modelId="{CBD48976-F5D6-4DB3-91AF-B329E4C5A377}">
      <dsp:nvSpPr>
        <dsp:cNvPr id="0" name=""/>
        <dsp:cNvSpPr/>
      </dsp:nvSpPr>
      <dsp:spPr>
        <a:xfrm>
          <a:off x="2528010" y="2838979"/>
          <a:ext cx="9500919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var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greeter 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"hey hi"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greeter 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3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</a:rPr>
            <a:t> </a:t>
          </a:r>
          <a:endParaRPr lang="en-US" sz="3600" kern="1200" dirty="0"/>
        </a:p>
      </dsp:txBody>
      <dsp:txXfrm>
        <a:off x="2528010" y="3161440"/>
        <a:ext cx="8533536" cy="1934765"/>
      </dsp:txXfrm>
    </dsp:sp>
    <dsp:sp modelId="{0163C0AA-12EA-4081-83FA-BE54E4E5707C}">
      <dsp:nvSpPr>
        <dsp:cNvPr id="0" name=""/>
        <dsp:cNvSpPr/>
      </dsp:nvSpPr>
      <dsp:spPr>
        <a:xfrm>
          <a:off x="72234" y="2838317"/>
          <a:ext cx="2470411" cy="257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Update</a:t>
          </a:r>
        </a:p>
      </dsp:txBody>
      <dsp:txXfrm>
        <a:off x="192830" y="2958913"/>
        <a:ext cx="2229219" cy="23384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41683-34DB-4FF1-8161-8A3A468AD338}">
      <dsp:nvSpPr>
        <dsp:cNvPr id="0" name=""/>
        <dsp:cNvSpPr/>
      </dsp:nvSpPr>
      <dsp:spPr>
        <a:xfrm>
          <a:off x="0" y="1124349"/>
          <a:ext cx="3016125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bg1"/>
              </a:solidFill>
            </a:rPr>
            <a:t>Update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0" y="1124349"/>
        <a:ext cx="3016125" cy="1287000"/>
      </dsp:txXfrm>
    </dsp:sp>
    <dsp:sp modelId="{34B7F18E-8A05-4768-9E2C-0A1C28C03968}">
      <dsp:nvSpPr>
        <dsp:cNvPr id="0" name=""/>
        <dsp:cNvSpPr/>
      </dsp:nvSpPr>
      <dsp:spPr>
        <a:xfrm>
          <a:off x="3032045" y="1173628"/>
          <a:ext cx="603225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B9701-413F-4EAF-AA5F-40C2DFB79F57}">
      <dsp:nvSpPr>
        <dsp:cNvPr id="0" name=""/>
        <dsp:cNvSpPr/>
      </dsp:nvSpPr>
      <dsp:spPr>
        <a:xfrm>
          <a:off x="3860639" y="1124349"/>
          <a:ext cx="8203860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let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Hi"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greeting 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</a:rPr>
            <a:t> </a:t>
          </a:r>
          <a:endParaRPr lang="en-US" sz="2400" kern="1200" dirty="0"/>
        </a:p>
      </dsp:txBody>
      <dsp:txXfrm>
        <a:off x="3860639" y="1124349"/>
        <a:ext cx="8203860" cy="1287000"/>
      </dsp:txXfrm>
    </dsp:sp>
    <dsp:sp modelId="{A3DAB562-66FF-45C0-ACF9-95A1932F926A}">
      <dsp:nvSpPr>
        <dsp:cNvPr id="0" name=""/>
        <dsp:cNvSpPr/>
      </dsp:nvSpPr>
      <dsp:spPr>
        <a:xfrm>
          <a:off x="0" y="2826333"/>
          <a:ext cx="3016125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bg1"/>
              </a:solidFill>
            </a:rPr>
            <a:t>Re-declare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0" y="2826333"/>
        <a:ext cx="3016125" cy="1287000"/>
      </dsp:txXfrm>
    </dsp:sp>
    <dsp:sp modelId="{03BC2928-EC5A-4BB1-B2BD-D525DFAF1699}">
      <dsp:nvSpPr>
        <dsp:cNvPr id="0" name=""/>
        <dsp:cNvSpPr/>
      </dsp:nvSpPr>
      <dsp:spPr>
        <a:xfrm>
          <a:off x="3016124" y="2645349"/>
          <a:ext cx="603225" cy="164896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FABA9-4790-459C-80A0-A7F03B144AC7}">
      <dsp:nvSpPr>
        <dsp:cNvPr id="0" name=""/>
        <dsp:cNvSpPr/>
      </dsp:nvSpPr>
      <dsp:spPr>
        <a:xfrm>
          <a:off x="3860639" y="2645349"/>
          <a:ext cx="8203860" cy="1648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let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Hi"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let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2400" b="0" i="0" u="none" strike="noStrike" kern="1200" cap="none" normalizeH="0" baseline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inherit"/>
            </a:rPr>
            <a:t>// error: Identifier 'greeting' has already been declared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FF0000"/>
              </a:solidFill>
              <a:effectLst/>
            </a:rPr>
            <a:t> </a:t>
          </a:r>
          <a:endParaRPr lang="en-US" sz="2400" kern="1200" dirty="0">
            <a:solidFill>
              <a:srgbClr val="FF0000"/>
            </a:solidFill>
          </a:endParaRPr>
        </a:p>
      </dsp:txBody>
      <dsp:txXfrm>
        <a:off x="3860639" y="2645349"/>
        <a:ext cx="8203860" cy="1648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CE914-0645-4E7D-84AF-42622DE29A34}">
      <dsp:nvSpPr>
        <dsp:cNvPr id="0" name=""/>
        <dsp:cNvSpPr/>
      </dsp:nvSpPr>
      <dsp:spPr>
        <a:xfrm>
          <a:off x="296876" y="424"/>
          <a:ext cx="5486399" cy="139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rgbClr val="C678DD"/>
              </a:solidFill>
              <a:effectLst/>
              <a:latin typeface="Arial Unicode MS"/>
              <a:ea typeface="ui-monospace"/>
            </a:rPr>
            <a:t>const</a:t>
          </a: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Arial Unicode MS"/>
              <a:ea typeface="ui-monospace"/>
            </a:rPr>
            <a:t> name = </a:t>
          </a: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Arial Unicode MS"/>
              <a:ea typeface="ui-monospace"/>
            </a:rPr>
            <a:t>"John"</a:t>
          </a: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Arial Unicode MS"/>
              <a:ea typeface="ui-monospace"/>
            </a:rPr>
            <a:t>;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rgbClr val="C678DD"/>
              </a:solidFill>
              <a:effectLst/>
              <a:latin typeface="Arial Unicode MS"/>
              <a:ea typeface="ui-monospace"/>
            </a:rPr>
            <a:t>const</a:t>
          </a: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Arial Unicode MS"/>
              <a:ea typeface="ui-monospace"/>
            </a:rPr>
            <a:t> name = </a:t>
          </a: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Arial Unicode MS"/>
              <a:ea typeface="ui-monospace"/>
            </a:rPr>
            <a:t>"Jane"</a:t>
          </a: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Arial Unicode MS"/>
              <a:ea typeface="ui-monospace"/>
            </a:rPr>
            <a:t>; </a:t>
          </a:r>
          <a:endParaRPr lang="en-US" sz="2300" kern="1200" dirty="0"/>
        </a:p>
      </dsp:txBody>
      <dsp:txXfrm>
        <a:off x="337652" y="41200"/>
        <a:ext cx="5404847" cy="1310642"/>
      </dsp:txXfrm>
    </dsp:sp>
    <dsp:sp modelId="{B72724F8-2176-4F28-A8BC-8184B194EB03}">
      <dsp:nvSpPr>
        <dsp:cNvPr id="0" name=""/>
        <dsp:cNvSpPr/>
      </dsp:nvSpPr>
      <dsp:spPr>
        <a:xfrm rot="5400000">
          <a:off x="2779040" y="1427423"/>
          <a:ext cx="522072" cy="626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2852130" y="1479630"/>
        <a:ext cx="375893" cy="365450"/>
      </dsp:txXfrm>
    </dsp:sp>
    <dsp:sp modelId="{8F92D038-4A48-4097-8021-CC45EE98CDB7}">
      <dsp:nvSpPr>
        <dsp:cNvPr id="0" name=""/>
        <dsp:cNvSpPr/>
      </dsp:nvSpPr>
      <dsp:spPr>
        <a:xfrm>
          <a:off x="296876" y="2088716"/>
          <a:ext cx="5486399" cy="1392194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ui-monospace"/>
            </a:rPr>
            <a:t>Uncaught </a:t>
          </a:r>
          <a:r>
            <a:rPr kumimoji="0" lang="en-US" altLang="en-US" sz="23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ui-monospace"/>
            </a:rPr>
            <a:t>SyntaxError</a:t>
          </a: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ui-monospace"/>
            </a:rPr>
            <a:t>: Identifier 'name' has already been declared</a:t>
          </a:r>
          <a:r>
            <a:rPr kumimoji="0" lang="en-US" altLang="en-US" sz="23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</a:rPr>
            <a:t> 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37652" y="2129492"/>
        <a:ext cx="5404847" cy="1310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CE914-0645-4E7D-84AF-42622DE29A34}">
      <dsp:nvSpPr>
        <dsp:cNvPr id="0" name=""/>
        <dsp:cNvSpPr/>
      </dsp:nvSpPr>
      <dsp:spPr>
        <a:xfrm>
          <a:off x="296876" y="424"/>
          <a:ext cx="5486399" cy="139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  <a:ea typeface="inherit"/>
            </a:rPr>
            <a:t>const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Hi"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greeting 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9A6E3A"/>
              </a:solidFill>
              <a:effectLst/>
              <a:latin typeface="Consolas" panose="020B0609020204030204" pitchFamily="49" charset="0"/>
              <a:ea typeface="inherit"/>
            </a:rPr>
            <a:t>=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rPr>
            <a:t> 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Consolas" panose="020B0609020204030204" pitchFamily="49" charset="0"/>
              <a:ea typeface="inherit"/>
            </a:rPr>
            <a:t>"say Hello instead"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rPr>
            <a:t>;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</a:rPr>
            <a:t> </a:t>
          </a:r>
          <a:endParaRPr lang="en-US" sz="2400" kern="1200" dirty="0"/>
        </a:p>
      </dsp:txBody>
      <dsp:txXfrm>
        <a:off x="337652" y="41200"/>
        <a:ext cx="5404847" cy="1310642"/>
      </dsp:txXfrm>
    </dsp:sp>
    <dsp:sp modelId="{B72724F8-2176-4F28-A8BC-8184B194EB03}">
      <dsp:nvSpPr>
        <dsp:cNvPr id="0" name=""/>
        <dsp:cNvSpPr/>
      </dsp:nvSpPr>
      <dsp:spPr>
        <a:xfrm rot="5400000">
          <a:off x="2779040" y="1427423"/>
          <a:ext cx="522072" cy="6264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2852130" y="1479630"/>
        <a:ext cx="375893" cy="365450"/>
      </dsp:txXfrm>
    </dsp:sp>
    <dsp:sp modelId="{8F92D038-4A48-4097-8021-CC45EE98CDB7}">
      <dsp:nvSpPr>
        <dsp:cNvPr id="0" name=""/>
        <dsp:cNvSpPr/>
      </dsp:nvSpPr>
      <dsp:spPr>
        <a:xfrm>
          <a:off x="296876" y="2088716"/>
          <a:ext cx="5486399" cy="1392194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400" kern="1200" dirty="0"/>
            <a:t>error: Assignment to constant variable.</a:t>
          </a:r>
        </a:p>
      </dsp:txBody>
      <dsp:txXfrm>
        <a:off x="337652" y="2129492"/>
        <a:ext cx="5404847" cy="1310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343B38-A137-447C-919F-082649CAFF3D}" type="datetimeFigureOut">
              <a:rPr lang="zh-CN" altLang="en-US" smtClean="0"/>
              <a:t>2022/12/10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347CFA-CD07-4E97-BD1D-543751497A0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14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004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30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925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382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197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02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19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37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8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7CFA-CD07-4E97-BD1D-543751497A0D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rgbClr val="04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06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3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78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1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1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52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script-hoistin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hero.net/en/succes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challenger.com/javascript-basic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nchentech/AdvanceWebBootcamp/blob/main/Project/StaticWebsiteDesign.m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2637862" y="-2674375"/>
            <a:ext cx="6843252" cy="12192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86387" y="979933"/>
            <a:ext cx="8746201" cy="5878067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1033996" y="1917290"/>
            <a:ext cx="7262874" cy="6858000"/>
            <a:chOff x="1033996" y="1917290"/>
            <a:chExt cx="7262874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9488" y="2927555"/>
              <a:ext cx="2237382" cy="342900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228518">
              <a:off x="1033996" y="1917290"/>
              <a:ext cx="5238615" cy="685800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5604387" y="-737419"/>
            <a:ext cx="3284847" cy="2979174"/>
            <a:chOff x="3185652" y="-4719483"/>
            <a:chExt cx="3284847" cy="297917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67796" y="-4719483"/>
              <a:ext cx="1316474" cy="297917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85652" y="-3997929"/>
              <a:ext cx="3284847" cy="1490703"/>
            </a:xfrm>
            <a:prstGeom prst="rect">
              <a:avLst/>
            </a:prstGeom>
          </p:spPr>
        </p:pic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613059" y="0"/>
            <a:ext cx="1828800" cy="254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7226" y="372730"/>
            <a:ext cx="2367124" cy="2444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50F2D7-D167-9DB4-727C-5B382ECD1056}"/>
              </a:ext>
            </a:extLst>
          </p:cNvPr>
          <p:cNvSpPr txBox="1"/>
          <p:nvPr/>
        </p:nvSpPr>
        <p:spPr>
          <a:xfrm>
            <a:off x="2618913" y="2160638"/>
            <a:ext cx="7528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en-US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Variable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48" name="椭圆 47"/>
          <p:cNvSpPr/>
          <p:nvPr/>
        </p:nvSpPr>
        <p:spPr>
          <a:xfrm>
            <a:off x="3905250" y="1600200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1182350" y="36385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315200" y="137160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485900" y="100965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00400" y="617220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61308" y="487036"/>
            <a:ext cx="3379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Scope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6B3A2-E8E2-AA81-D9F0-C3F4BD4087A3}"/>
              </a:ext>
            </a:extLst>
          </p:cNvPr>
          <p:cNvSpPr txBox="1"/>
          <p:nvPr/>
        </p:nvSpPr>
        <p:spPr>
          <a:xfrm>
            <a:off x="115040" y="1219835"/>
            <a:ext cx="11961920" cy="173664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Storing values in variables is a fundamental concept in programming. A variable’s “scope” determines when it is and isn’t available throughout your program.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Understanding variable scope in JavaScript is one of the keys to building a solid foundation in the language.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5E9C4DA-DEAE-601E-FAD5-CEB7F094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76328"/>
              </p:ext>
            </p:extLst>
          </p:nvPr>
        </p:nvGraphicFramePr>
        <p:xfrm>
          <a:off x="2032000" y="3022666"/>
          <a:ext cx="8128000" cy="347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3C1BF01-4AF1-4EB9-BF36-A0FB35502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43C1BF01-4AF1-4EB9-BF36-A0FB35502C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D7485A-D12D-4CA1-964C-C9EAACC81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EFD7485A-D12D-4CA1-964C-C9EAACC818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FE8B790-2AB6-4A3D-9759-4A58F44C7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dgm id="{EFE8B790-2AB6-4A3D-9759-4A58F44C7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B71192F-464A-47C5-81DB-503F08896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dgm id="{CB71192F-464A-47C5-81DB-503F08896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4CD6778-7A97-4F6E-94DA-874051ED3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graphicEl>
                                              <a:dgm id="{14CD6778-7A97-4F6E-94DA-874051ED3A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DD3515-9EFF-424E-9ED8-E1D7BFC06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0CDD3515-9EFF-424E-9ED8-E1D7BFC069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CE287A-9DA7-42C0-B39B-5A1813FB3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8DCE287A-9DA7-42C0-B39B-5A1813FB3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657170-2123-4E80-91F7-262A55394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>
                                            <p:graphicEl>
                                              <a:dgm id="{A2657170-2123-4E80-91F7-262A55394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4CCE6E7-7CEE-4129-98DA-2DD0ACDFD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>
                                            <p:graphicEl>
                                              <a:dgm id="{94CCE6E7-7CEE-4129-98DA-2DD0ACDFD5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11" grpId="0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88457"/>
            <a:ext cx="12192000" cy="8708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3716565" y="2891972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04336" y="1271815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429093" y="38417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23086" y="1516743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03500" y="392702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40743" y="5780315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14857" y="53095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61308" y="487036"/>
            <a:ext cx="3201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4AF3CDA-D885-3AF8-1B5F-70053AA15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3582307"/>
            <a:ext cx="8667750" cy="29146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110DF2-1EC2-10B3-ED0B-EA5D3F10FBA1}"/>
              </a:ext>
            </a:extLst>
          </p:cNvPr>
          <p:cNvSpPr/>
          <p:nvPr/>
        </p:nvSpPr>
        <p:spPr>
          <a:xfrm>
            <a:off x="859466" y="1412254"/>
            <a:ext cx="9941361" cy="1447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Any variable declared outside of a function is said to have Global Scope.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 simple terms, a variable that can be accessed anywhere in the program is known as a variable with global scope. Globally scoped variables can be defined using any of the three keywords: let, const, and var. 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2B7015-4D16-3F29-4273-EBFD95ADDA2D}"/>
              </a:ext>
            </a:extLst>
          </p:cNvPr>
          <p:cNvCxnSpPr>
            <a:stCxn id="2" idx="2"/>
          </p:cNvCxnSpPr>
          <p:nvPr/>
        </p:nvCxnSpPr>
        <p:spPr>
          <a:xfrm flipH="1">
            <a:off x="2747500" y="2859315"/>
            <a:ext cx="3082647" cy="129543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88457"/>
            <a:ext cx="12192000" cy="8708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3716565" y="2891972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04336" y="1271815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429093" y="38417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23086" y="1516743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03500" y="392702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40743" y="5780315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14857" y="53095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61308" y="487036"/>
            <a:ext cx="3201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1FF6B-85D6-4D9C-CECC-7FFACC112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067" y="3325842"/>
            <a:ext cx="8639175" cy="33623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110DF2-1EC2-10B3-ED0B-EA5D3F10FBA1}"/>
              </a:ext>
            </a:extLst>
          </p:cNvPr>
          <p:cNvSpPr/>
          <p:nvPr/>
        </p:nvSpPr>
        <p:spPr>
          <a:xfrm>
            <a:off x="943664" y="1355724"/>
            <a:ext cx="9941361" cy="1447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Any variable that you declare inside a function is said to have Local Scope. You can access a local variable can within a function. If you try to access any variable defined inside a function from outside or another function, it throws an error.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63AC52-B20E-A3F0-C0FA-1377D7338A29}"/>
              </a:ext>
            </a:extLst>
          </p:cNvPr>
          <p:cNvCxnSpPr/>
          <p:nvPr/>
        </p:nvCxnSpPr>
        <p:spPr>
          <a:xfrm flipH="1">
            <a:off x="3184743" y="2802368"/>
            <a:ext cx="2754418" cy="12686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8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88457"/>
            <a:ext cx="12192000" cy="8708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3716565" y="2891972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04336" y="1271815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429093" y="38417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23086" y="1516743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03500" y="392702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40743" y="5780315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14857" y="53095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61308" y="487036"/>
            <a:ext cx="3201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A4ACA-BAA7-1071-7054-C5C746240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800" y="4247057"/>
            <a:ext cx="8667750" cy="22002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110DF2-1EC2-10B3-ED0B-EA5D3F10FBA1}"/>
              </a:ext>
            </a:extLst>
          </p:cNvPr>
          <p:cNvSpPr/>
          <p:nvPr/>
        </p:nvSpPr>
        <p:spPr>
          <a:xfrm>
            <a:off x="1012055" y="1377145"/>
            <a:ext cx="9941361" cy="234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Before introducing ES6 (ECMAScript 6) in 2015, JavaScript had only two types of scopes: Global Scope and Local Scope. 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A block is a chunk of code bounded by {}. A block lives in curly braces. Anything within curly braces is a block.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With the introduction of 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let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sz="2000" b="0" i="1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const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keywords, it added a new type of Scope in JavaScript. You cannot access the variables declared inside a particular block (represented by {}) from outside the block.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FE4A9-943F-B325-C014-4287559CE90E}"/>
              </a:ext>
            </a:extLst>
          </p:cNvPr>
          <p:cNvCxnSpPr>
            <a:stCxn id="2" idx="2"/>
          </p:cNvCxnSpPr>
          <p:nvPr/>
        </p:nvCxnSpPr>
        <p:spPr>
          <a:xfrm flipH="1">
            <a:off x="3968565" y="3724040"/>
            <a:ext cx="2014171" cy="7815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88457"/>
            <a:ext cx="12192000" cy="8708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3716565" y="2891972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04336" y="1271815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429093" y="38417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23086" y="1516743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03500" y="392702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40743" y="5780315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14857" y="530950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361308" y="487036"/>
            <a:ext cx="3201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F6441-6E01-54C9-1559-A356816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57" y="3692970"/>
            <a:ext cx="8648700" cy="27432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110DF2-1EC2-10B3-ED0B-EA5D3F10FBA1}"/>
              </a:ext>
            </a:extLst>
          </p:cNvPr>
          <p:cNvSpPr/>
          <p:nvPr/>
        </p:nvSpPr>
        <p:spPr>
          <a:xfrm>
            <a:off x="1063175" y="1279686"/>
            <a:ext cx="9941361" cy="17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With the creation of each new function, it creates a new scope in JavaScript. You cannot access variables defined inside a function from outside the function or from another function. Var, let, and const work similarly when used inside a function.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48651-69DD-05A0-E22D-3733D4323BB7}"/>
              </a:ext>
            </a:extLst>
          </p:cNvPr>
          <p:cNvCxnSpPr>
            <a:cxnSpLocks/>
          </p:cNvCxnSpPr>
          <p:nvPr/>
        </p:nvCxnSpPr>
        <p:spPr>
          <a:xfrm flipH="1">
            <a:off x="2459115" y="2984841"/>
            <a:ext cx="3574740" cy="78766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0315" y="-1171015"/>
            <a:ext cx="450035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600" b="1" dirty="0">
                <a:ln>
                  <a:solidFill>
                    <a:srgbClr val="44C9F5"/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rPr>
              <a:t>3</a:t>
            </a:r>
            <a:endParaRPr lang="zh-CN" altLang="en-US" sz="49600" b="1" dirty="0">
              <a:ln>
                <a:solidFill>
                  <a:srgbClr val="44C9F5"/>
                </a:solidFill>
              </a:ln>
              <a:noFill/>
              <a:latin typeface="OCR A Extended" panose="02010509020102010303" pitchFamily="50" charset="0"/>
              <a:ea typeface="微软雅黑" panose="020B0503020204020204" pitchFamily="34" charset="-122"/>
              <a:cs typeface="IrisUPC" panose="020B0604020202020204" pitchFamily="34" charset="-3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0946" y="830826"/>
            <a:ext cx="15313748" cy="4313690"/>
            <a:chOff x="-530946" y="830826"/>
            <a:chExt cx="15313748" cy="4313690"/>
          </a:xfrm>
        </p:grpSpPr>
        <p:sp>
          <p:nvSpPr>
            <p:cNvPr id="5" name="矩形 4"/>
            <p:cNvSpPr/>
            <p:nvPr/>
          </p:nvSpPr>
          <p:spPr>
            <a:xfrm>
              <a:off x="-530946" y="4458929"/>
              <a:ext cx="12960000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383460" y="973394"/>
              <a:ext cx="5250426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饼形 5"/>
            <p:cNvSpPr/>
            <p:nvPr/>
          </p:nvSpPr>
          <p:spPr>
            <a:xfrm>
              <a:off x="4601496" y="1002194"/>
              <a:ext cx="630000" cy="630000"/>
            </a:xfrm>
            <a:prstGeom prst="pie">
              <a:avLst>
                <a:gd name="adj1" fmla="val 5351128"/>
                <a:gd name="adj2" fmla="val 16200000"/>
              </a:avLst>
            </a:prstGeom>
            <a:gradFill>
              <a:gsLst>
                <a:gs pos="0">
                  <a:srgbClr val="F682B0"/>
                </a:gs>
                <a:gs pos="33000">
                  <a:srgbClr val="FE93AA"/>
                </a:gs>
                <a:gs pos="77000">
                  <a:srgbClr val="F8BCCC"/>
                </a:gs>
                <a:gs pos="53000">
                  <a:srgbClr val="FD8EAC"/>
                </a:gs>
                <a:gs pos="97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32376" y="1007807"/>
              <a:ext cx="5250426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148914" y="830826"/>
              <a:ext cx="900000" cy="900000"/>
            </a:xfrm>
            <a:prstGeom prst="ellipse">
              <a:avLst/>
            </a:prstGeom>
            <a:gradFill flip="none" rotWithShape="1">
              <a:gsLst>
                <a:gs pos="82000">
                  <a:srgbClr val="C05EA6"/>
                </a:gs>
                <a:gs pos="0">
                  <a:srgbClr val="F682B0"/>
                </a:gs>
                <a:gs pos="29000">
                  <a:srgbClr val="FE93AA"/>
                </a:gs>
                <a:gs pos="56000">
                  <a:srgbClr val="FD8EAC"/>
                </a:gs>
                <a:gs pos="97000">
                  <a:srgbClr val="B45BA4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018430" y="4630995"/>
              <a:ext cx="2477730" cy="265471"/>
            </a:xfrm>
            <a:prstGeom prst="rect">
              <a:avLst/>
            </a:prstGeom>
            <a:gradFill>
              <a:gsLst>
                <a:gs pos="74000">
                  <a:srgbClr val="975FA2"/>
                </a:gs>
                <a:gs pos="50000">
                  <a:srgbClr val="F682B0"/>
                </a:gs>
                <a:gs pos="7000">
                  <a:srgbClr val="FE93AA"/>
                </a:gs>
                <a:gs pos="30000">
                  <a:srgbClr val="FD8EAC"/>
                </a:gs>
                <a:gs pos="97000">
                  <a:srgbClr val="38CEE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24515" y="4424516"/>
              <a:ext cx="720000" cy="720000"/>
            </a:xfrm>
            <a:prstGeom prst="ellipse">
              <a:avLst/>
            </a:prstGeom>
            <a:gradFill flip="none" rotWithShape="1">
              <a:gsLst>
                <a:gs pos="82000">
                  <a:srgbClr val="C05EA6"/>
                </a:gs>
                <a:gs pos="0">
                  <a:srgbClr val="F682B0"/>
                </a:gs>
                <a:gs pos="29000">
                  <a:srgbClr val="FE93AA"/>
                </a:gs>
                <a:gs pos="56000">
                  <a:srgbClr val="FD8EAC"/>
                </a:gs>
                <a:gs pos="97000">
                  <a:srgbClr val="B45BA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3604" y="1269844"/>
              <a:ext cx="4500357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noFill/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3</a:t>
              </a:r>
              <a:endParaRPr lang="zh-CN" altLang="en-US" sz="199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479630" y="1269844"/>
              <a:ext cx="4500357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noFill/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3</a:t>
              </a:r>
              <a:endParaRPr lang="zh-CN" altLang="en-US" sz="199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02583" y="4444180"/>
              <a:ext cx="442451" cy="630000"/>
              <a:chOff x="7593320" y="7069392"/>
              <a:chExt cx="442451" cy="630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42131" y="4449096"/>
              <a:ext cx="442451" cy="630000"/>
              <a:chOff x="7593320" y="7069392"/>
              <a:chExt cx="442451" cy="630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670816" y="4483509"/>
              <a:ext cx="442451" cy="630000"/>
              <a:chOff x="7593320" y="7069392"/>
              <a:chExt cx="442451" cy="63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 flipH="1" flipV="1">
              <a:off x="5086094" y="1297858"/>
              <a:ext cx="1209368" cy="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800000">
              <a:off x="6253317" y="1268362"/>
              <a:ext cx="825909" cy="530944"/>
            </a:xfrm>
            <a:prstGeom prst="curvedConnector3">
              <a:avLst>
                <a:gd name="adj1" fmla="val 10714"/>
              </a:avLst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7049729" y="2192364"/>
              <a:ext cx="0" cy="85556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5395810" y="3013587"/>
              <a:ext cx="1209368" cy="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7054646" y="3613125"/>
              <a:ext cx="0" cy="85556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5395810" y="4812890"/>
              <a:ext cx="1209368" cy="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55">
            <a:extLst>
              <a:ext uri="{FF2B5EF4-FFF2-40B4-BE49-F238E27FC236}">
                <a16:creationId xmlns:a16="http://schemas.microsoft.com/office/drawing/2014/main" id="{90B22136-A652-61FF-4D3B-067C193BA768}"/>
              </a:ext>
            </a:extLst>
          </p:cNvPr>
          <p:cNvSpPr txBox="1"/>
          <p:nvPr/>
        </p:nvSpPr>
        <p:spPr>
          <a:xfrm>
            <a:off x="3451744" y="3373012"/>
            <a:ext cx="8278433" cy="93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   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77" name="椭圆 76"/>
          <p:cNvSpPr/>
          <p:nvPr/>
        </p:nvSpPr>
        <p:spPr>
          <a:xfrm>
            <a:off x="4427764" y="3777343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0717893" y="32490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257143" y="1908628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632529" y="3810908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608285" y="604157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528378" y="5370286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92315" y="587465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361308" y="487036"/>
            <a:ext cx="5785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Ways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FB28DE-CAAA-3218-A45D-DA7D558A2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393033"/>
              </p:ext>
            </p:extLst>
          </p:nvPr>
        </p:nvGraphicFramePr>
        <p:xfrm>
          <a:off x="2025600" y="1521638"/>
          <a:ext cx="8158077" cy="486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40542A-CA27-44CE-B2B0-598BE4AE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240542A-CA27-44CE-B2B0-598BE4AE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82B2CD-3F9A-4E52-8C56-09949C0FED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582B2CD-3F9A-4E52-8C56-09949C0FED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08ADDB-3C64-4714-A68F-73CAF23AA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508ADDB-3C64-4714-A68F-73CAF23AA3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0FE6A7-C533-40B4-A2A1-69E082506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180FE6A7-C533-40B4-A2A1-69E0825065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982514-A379-40BB-AF74-FC4186505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C4982514-A379-40BB-AF74-FC4186505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248034-3CD0-485C-AFAC-9CBB9584A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6248034-3CD0-485C-AFAC-9CBB9584A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692B4B-87EC-4B5B-929E-45167320B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A8692B4B-87EC-4B5B-929E-45167320B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E1BA48-C0DD-4447-A841-5DA7B12F5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40E1BA48-C0DD-4447-A841-5DA7B12F5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11278507" y="2186214"/>
            <a:ext cx="144000" cy="144000"/>
          </a:xfrm>
          <a:prstGeom prst="ellipse">
            <a:avLst/>
          </a:prstGeom>
          <a:solidFill>
            <a:srgbClr val="A270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611836" y="5510893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210628" y="2271486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703615" y="6437993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200400" y="617220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861457" y="2530929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1361308" y="541800"/>
            <a:ext cx="3281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Keyword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1F3CA2-BAEB-AEA6-66D5-FA2461472A64}"/>
              </a:ext>
            </a:extLst>
          </p:cNvPr>
          <p:cNvSpPr/>
          <p:nvPr/>
        </p:nvSpPr>
        <p:spPr>
          <a:xfrm>
            <a:off x="631293" y="1265951"/>
            <a:ext cx="11070455" cy="18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In JavaScript,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is a reserved keyword which is followed by a reference variable name. The name defined after the keyword can then be used as a pointer to the data in-memory.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Using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is the oldest method of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variable declaration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 in JavaScript. Let's declare a variable 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initialize 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 by assigning a value to it using the assignment operator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F716F60-0CCA-D5A4-E180-E7FAD3B454E5}"/>
              </a:ext>
            </a:extLst>
          </p:cNvPr>
          <p:cNvSpPr/>
          <p:nvPr/>
        </p:nvSpPr>
        <p:spPr>
          <a:xfrm>
            <a:off x="1205901" y="4294532"/>
            <a:ext cx="4276997" cy="1120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1" dirty="0">
                <a:solidFill>
                  <a:srgbClr val="5C6370"/>
                </a:solidFill>
                <a:effectLst/>
                <a:latin typeface="ui-monospace"/>
              </a:rPr>
              <a:t>// Declaration and initialization</a:t>
            </a:r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</a:p>
          <a:p>
            <a:r>
              <a:rPr lang="en-US" sz="2400" b="0" i="0" dirty="0">
                <a:solidFill>
                  <a:srgbClr val="C678DD"/>
                </a:solidFill>
                <a:effectLst/>
                <a:latin typeface="ui-monospace"/>
              </a:rPr>
              <a:t>var</a:t>
            </a:r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 name = </a:t>
            </a:r>
            <a:r>
              <a:rPr lang="en-US" sz="2400" b="0" i="0" dirty="0">
                <a:solidFill>
                  <a:srgbClr val="98C379"/>
                </a:solidFill>
                <a:effectLst/>
                <a:latin typeface="ui-monospace"/>
              </a:rPr>
              <a:t>"John Doe"</a:t>
            </a:r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;</a:t>
            </a:r>
            <a:endParaRPr lang="en-US" sz="24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1728452-643E-4B78-F60A-199FB1D20D3F}"/>
              </a:ext>
            </a:extLst>
          </p:cNvPr>
          <p:cNvSpPr/>
          <p:nvPr/>
        </p:nvSpPr>
        <p:spPr>
          <a:xfrm>
            <a:off x="6769695" y="3880338"/>
            <a:ext cx="4060997" cy="184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1" dirty="0">
                <a:solidFill>
                  <a:srgbClr val="5C6370"/>
                </a:solidFill>
                <a:effectLst/>
                <a:latin typeface="ui-monospace"/>
              </a:rPr>
              <a:t>// Declaration</a:t>
            </a:r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</a:p>
          <a:p>
            <a:r>
              <a:rPr lang="en-US" sz="2400" b="0" i="0" dirty="0">
                <a:solidFill>
                  <a:srgbClr val="C678DD"/>
                </a:solidFill>
                <a:effectLst/>
                <a:latin typeface="ui-monospace"/>
              </a:rPr>
              <a:t>var</a:t>
            </a:r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 name;</a:t>
            </a:r>
          </a:p>
          <a:p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  <a:r>
              <a:rPr lang="en-US" sz="2400" b="0" i="1" dirty="0">
                <a:solidFill>
                  <a:srgbClr val="5C6370"/>
                </a:solidFill>
                <a:effectLst/>
                <a:latin typeface="ui-monospace"/>
              </a:rPr>
              <a:t>// Initialization</a:t>
            </a:r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 </a:t>
            </a:r>
          </a:p>
          <a:p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name = </a:t>
            </a:r>
            <a:r>
              <a:rPr lang="en-US" sz="2400" b="0" i="0" dirty="0">
                <a:solidFill>
                  <a:srgbClr val="98C379"/>
                </a:solidFill>
                <a:effectLst/>
                <a:latin typeface="ui-monospace"/>
              </a:rPr>
              <a:t>"John Doe"</a:t>
            </a:r>
            <a:r>
              <a:rPr lang="en-US" sz="2400" b="0" i="0" dirty="0">
                <a:solidFill>
                  <a:srgbClr val="ABB2BF"/>
                </a:solidFill>
                <a:effectLst/>
                <a:latin typeface="ui-monospace"/>
              </a:rPr>
              <a:t>;</a:t>
            </a:r>
            <a:endParaRPr lang="en-US" sz="2400" dirty="0"/>
          </a:p>
        </p:txBody>
      </p:sp>
      <p:sp>
        <p:nvSpPr>
          <p:cNvPr id="56" name="Equals 55">
            <a:extLst>
              <a:ext uri="{FF2B5EF4-FFF2-40B4-BE49-F238E27FC236}">
                <a16:creationId xmlns:a16="http://schemas.microsoft.com/office/drawing/2014/main" id="{83318B5B-F1C5-4E85-35DC-B319EFB5D000}"/>
              </a:ext>
            </a:extLst>
          </p:cNvPr>
          <p:cNvSpPr/>
          <p:nvPr/>
        </p:nvSpPr>
        <p:spPr>
          <a:xfrm>
            <a:off x="5595619" y="4599986"/>
            <a:ext cx="1000762" cy="401227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54" grpId="0" animBg="1"/>
      <p:bldP spid="55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895350" y="6096000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82350" y="36385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781800" y="85725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52400" y="201930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781300" y="577215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504950" y="3213563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401050" y="21907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51">
            <a:extLst>
              <a:ext uri="{FF2B5EF4-FFF2-40B4-BE49-F238E27FC236}">
                <a16:creationId xmlns:a16="http://schemas.microsoft.com/office/drawing/2014/main" id="{9F388DB9-07EA-F92F-5F97-28F07B4D3A06}"/>
              </a:ext>
            </a:extLst>
          </p:cNvPr>
          <p:cNvSpPr/>
          <p:nvPr/>
        </p:nvSpPr>
        <p:spPr>
          <a:xfrm>
            <a:off x="1361308" y="541800"/>
            <a:ext cx="3281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Scope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BD04A3-246D-1819-020D-F4D00EAC1C3A}"/>
              </a:ext>
            </a:extLst>
          </p:cNvPr>
          <p:cNvSpPr/>
          <p:nvPr/>
        </p:nvSpPr>
        <p:spPr>
          <a:xfrm>
            <a:off x="1282898" y="1398121"/>
            <a:ext cx="9538982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i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</a:rPr>
              <a:t>var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declarations are global scope or functional 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BCAEA8-9B16-A5DB-8F77-80E34845380C}"/>
              </a:ext>
            </a:extLst>
          </p:cNvPr>
          <p:cNvSpPr/>
          <p:nvPr/>
        </p:nvSpPr>
        <p:spPr>
          <a:xfrm>
            <a:off x="1361308" y="2954784"/>
            <a:ext cx="9538981" cy="30872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"hey hi"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inherit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inherit"/>
              </a:rPr>
              <a:t>newFunction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    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inherit"/>
              </a:rPr>
              <a:t>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inherit"/>
              </a:rPr>
              <a:t>// error: hello is not 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3905250" y="1600200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182350" y="36385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15200" y="137160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85900" y="100965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00400" y="617220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361308" y="487036"/>
            <a:ext cx="5953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re-declare and update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1E404778-DEB1-B880-8832-AC9020A5D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81085"/>
              </p:ext>
            </p:extLst>
          </p:nvPr>
        </p:nvGraphicFramePr>
        <p:xfrm>
          <a:off x="38100" y="1253066"/>
          <a:ext cx="12115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93298FF-4BE4-4BCF-BEB3-7A26FFA7E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D93298FF-4BE4-4BCF-BEB3-7A26FFA7E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163C0AA-12EA-4081-83FA-BE54E4E570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graphicEl>
                                              <a:dgm id="{0163C0AA-12EA-4081-83FA-BE54E4E570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E2C5E8-4EF0-44F6-86E5-5440336BB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graphicEl>
                                              <a:dgm id="{A3E2C5E8-4EF0-44F6-86E5-5440336BB5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BD48976-F5D6-4DB3-91AF-B329E4C5A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graphicEl>
                                              <a:dgm id="{CBD48976-F5D6-4DB3-91AF-B329E4C5A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87257" y="740228"/>
            <a:ext cx="2017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41790" y="2079207"/>
            <a:ext cx="2160000" cy="3435815"/>
            <a:chOff x="1005495" y="2207188"/>
            <a:chExt cx="2160000" cy="3435815"/>
          </a:xfrm>
        </p:grpSpPr>
        <p:sp>
          <p:nvSpPr>
            <p:cNvPr id="26" name="矩形 25"/>
            <p:cNvSpPr/>
            <p:nvPr/>
          </p:nvSpPr>
          <p:spPr>
            <a:xfrm>
              <a:off x="1019149" y="4565785"/>
              <a:ext cx="2132699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Variable</a:t>
              </a:r>
            </a:p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Overview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005495" y="2207188"/>
              <a:ext cx="2160000" cy="1800000"/>
            </a:xfrm>
            <a:prstGeom prst="triangle">
              <a:avLst/>
            </a:prstGeom>
            <a:noFill/>
            <a:ln>
              <a:solidFill>
                <a:srgbClr val="336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857" y="2501901"/>
              <a:ext cx="203527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gradFill>
                    <a:gsLst>
                      <a:gs pos="74000">
                        <a:srgbClr val="C05EA6"/>
                      </a:gs>
                      <a:gs pos="0">
                        <a:srgbClr val="F682B0"/>
                      </a:gs>
                      <a:gs pos="22000">
                        <a:srgbClr val="FE93AA"/>
                      </a:gs>
                      <a:gs pos="45000">
                        <a:srgbClr val="FD8EAC"/>
                      </a:gs>
                      <a:gs pos="99091">
                        <a:srgbClr val="80508A"/>
                      </a:gs>
                    </a:gsLst>
                    <a:lin ang="0" scaled="1"/>
                  </a:gradFill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1</a:t>
              </a:r>
              <a:endParaRPr lang="zh-CN" altLang="en-US" sz="8800" b="1" dirty="0">
                <a:gradFill>
                  <a:gsLst>
                    <a:gs pos="74000">
                      <a:srgbClr val="C05EA6"/>
                    </a:gs>
                    <a:gs pos="0">
                      <a:srgbClr val="F682B0"/>
                    </a:gs>
                    <a:gs pos="22000">
                      <a:srgbClr val="FE93AA"/>
                    </a:gs>
                    <a:gs pos="45000">
                      <a:srgbClr val="FD8EAC"/>
                    </a:gs>
                    <a:gs pos="99091">
                      <a:srgbClr val="80508A"/>
                    </a:gs>
                  </a:gsLst>
                  <a:lin ang="0" scaled="1"/>
                </a:gradFill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50049" y="2079207"/>
            <a:ext cx="2160000" cy="3435815"/>
            <a:chOff x="1005495" y="2207188"/>
            <a:chExt cx="2160000" cy="3435815"/>
          </a:xfrm>
        </p:grpSpPr>
        <p:sp>
          <p:nvSpPr>
            <p:cNvPr id="39" name="矩形 38"/>
            <p:cNvSpPr/>
            <p:nvPr/>
          </p:nvSpPr>
          <p:spPr>
            <a:xfrm>
              <a:off x="1159411" y="4565785"/>
              <a:ext cx="1852174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Variable</a:t>
              </a:r>
            </a:p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Scope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1005495" y="2207188"/>
              <a:ext cx="2160000" cy="1800000"/>
            </a:xfrm>
            <a:prstGeom prst="triangle">
              <a:avLst/>
            </a:prstGeom>
            <a:noFill/>
            <a:ln>
              <a:solidFill>
                <a:srgbClr val="336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67857" y="2501901"/>
              <a:ext cx="203527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gradFill>
                    <a:gsLst>
                      <a:gs pos="74000">
                        <a:srgbClr val="C05EA6"/>
                      </a:gs>
                      <a:gs pos="0">
                        <a:srgbClr val="F682B0"/>
                      </a:gs>
                      <a:gs pos="22000">
                        <a:srgbClr val="FE93AA"/>
                      </a:gs>
                      <a:gs pos="45000">
                        <a:srgbClr val="FD8EAC"/>
                      </a:gs>
                      <a:gs pos="99091">
                        <a:srgbClr val="80508A"/>
                      </a:gs>
                    </a:gsLst>
                    <a:lin ang="0" scaled="1"/>
                  </a:gradFill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2</a:t>
              </a:r>
              <a:endParaRPr lang="zh-CN" altLang="en-US" sz="8800" b="1" dirty="0">
                <a:gradFill>
                  <a:gsLst>
                    <a:gs pos="74000">
                      <a:srgbClr val="C05EA6"/>
                    </a:gs>
                    <a:gs pos="0">
                      <a:srgbClr val="F682B0"/>
                    </a:gs>
                    <a:gs pos="22000">
                      <a:srgbClr val="FE93AA"/>
                    </a:gs>
                    <a:gs pos="45000">
                      <a:srgbClr val="FD8EAC"/>
                    </a:gs>
                    <a:gs pos="99091">
                      <a:srgbClr val="80508A"/>
                    </a:gs>
                  </a:gsLst>
                  <a:lin ang="0" scaled="1"/>
                </a:gradFill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90853" y="2108549"/>
            <a:ext cx="2558714" cy="3435815"/>
            <a:chOff x="806138" y="2207188"/>
            <a:chExt cx="2558714" cy="3435815"/>
          </a:xfrm>
        </p:grpSpPr>
        <p:sp>
          <p:nvSpPr>
            <p:cNvPr id="44" name="矩形 43"/>
            <p:cNvSpPr/>
            <p:nvPr/>
          </p:nvSpPr>
          <p:spPr>
            <a:xfrm>
              <a:off x="806138" y="4565785"/>
              <a:ext cx="2558714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Variable</a:t>
              </a:r>
            </a:p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Declaration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1005495" y="2207188"/>
              <a:ext cx="2160000" cy="1800000"/>
            </a:xfrm>
            <a:prstGeom prst="triangle">
              <a:avLst/>
            </a:prstGeom>
            <a:noFill/>
            <a:ln>
              <a:solidFill>
                <a:srgbClr val="336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67857" y="2501901"/>
              <a:ext cx="203527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b="1" dirty="0">
                  <a:gradFill>
                    <a:gsLst>
                      <a:gs pos="74000">
                        <a:srgbClr val="C05EA6"/>
                      </a:gs>
                      <a:gs pos="0">
                        <a:srgbClr val="F682B0"/>
                      </a:gs>
                      <a:gs pos="22000">
                        <a:srgbClr val="FE93AA"/>
                      </a:gs>
                      <a:gs pos="45000">
                        <a:srgbClr val="FD8EAC"/>
                      </a:gs>
                      <a:gs pos="99091">
                        <a:srgbClr val="80508A"/>
                      </a:gs>
                    </a:gsLst>
                    <a:lin ang="0" scaled="1"/>
                  </a:gradFill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3</a:t>
              </a:r>
              <a:endParaRPr lang="zh-CN" altLang="en-US" sz="8800" b="1" dirty="0">
                <a:gradFill>
                  <a:gsLst>
                    <a:gs pos="74000">
                      <a:srgbClr val="C05EA6"/>
                    </a:gs>
                    <a:gs pos="0">
                      <a:srgbClr val="F682B0"/>
                    </a:gs>
                    <a:gs pos="22000">
                      <a:srgbClr val="FE93AA"/>
                    </a:gs>
                    <a:gs pos="45000">
                      <a:srgbClr val="FD8EAC"/>
                    </a:gs>
                    <a:gs pos="99091">
                      <a:srgbClr val="80508A"/>
                    </a:gs>
                  </a:gsLst>
                  <a:lin ang="0" scaled="1"/>
                </a:gradFill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</p:grpSp>
      <p:sp>
        <p:nvSpPr>
          <p:cNvPr id="53" name="等腰三角形 52"/>
          <p:cNvSpPr/>
          <p:nvPr/>
        </p:nvSpPr>
        <p:spPr>
          <a:xfrm>
            <a:off x="2888584" y="-1076632"/>
            <a:ext cx="6341807" cy="5412657"/>
          </a:xfrm>
          <a:prstGeom prst="triangle">
            <a:avLst/>
          </a:prstGeom>
          <a:noFill/>
          <a:ln w="6350">
            <a:gradFill flip="none" rotWithShape="1">
              <a:gsLst>
                <a:gs pos="0">
                  <a:srgbClr val="F682B0"/>
                </a:gs>
                <a:gs pos="38000">
                  <a:srgbClr val="C05EA6"/>
                </a:gs>
                <a:gs pos="66000">
                  <a:srgbClr val="4C2A5E"/>
                </a:gs>
                <a:gs pos="97000">
                  <a:srgbClr val="04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0" y="-1076632"/>
            <a:ext cx="6341807" cy="5412657"/>
          </a:xfrm>
          <a:prstGeom prst="triangle">
            <a:avLst/>
          </a:prstGeom>
          <a:noFill/>
          <a:ln w="6350">
            <a:gradFill flip="none" rotWithShape="1">
              <a:gsLst>
                <a:gs pos="0">
                  <a:srgbClr val="F682B0"/>
                </a:gs>
                <a:gs pos="38000">
                  <a:srgbClr val="C05EA6"/>
                </a:gs>
                <a:gs pos="66000">
                  <a:srgbClr val="4C2A5E"/>
                </a:gs>
                <a:gs pos="97000">
                  <a:srgbClr val="04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5850193" y="-1076632"/>
            <a:ext cx="6341807" cy="5412657"/>
          </a:xfrm>
          <a:prstGeom prst="triangle">
            <a:avLst/>
          </a:prstGeom>
          <a:noFill/>
          <a:ln w="6350">
            <a:gradFill flip="none" rotWithShape="1">
              <a:gsLst>
                <a:gs pos="0">
                  <a:srgbClr val="F682B0"/>
                </a:gs>
                <a:gs pos="38000">
                  <a:srgbClr val="C05EA6"/>
                </a:gs>
                <a:gs pos="66000">
                  <a:srgbClr val="4C2A5E"/>
                </a:gs>
                <a:gs pos="97000">
                  <a:srgbClr val="0400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80118" y="502288"/>
            <a:ext cx="4424516" cy="93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rot="16200000">
            <a:off x="2699658" y="3177563"/>
            <a:ext cx="504000" cy="360000"/>
          </a:xfrm>
          <a:prstGeom prst="triangle">
            <a:avLst/>
          </a:prstGeom>
          <a:gradFill flip="none" rotWithShape="1">
            <a:gsLst>
              <a:gs pos="9000">
                <a:srgbClr val="FF8FAC"/>
              </a:gs>
              <a:gs pos="97273">
                <a:srgbClr val="081733"/>
              </a:gs>
              <a:gs pos="79000">
                <a:srgbClr val="7A4D83"/>
              </a:gs>
              <a:gs pos="35000">
                <a:srgbClr val="FF8FAC"/>
              </a:gs>
              <a:gs pos="58000">
                <a:srgbClr val="A270A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3615403">
            <a:off x="7786916" y="2038191"/>
            <a:ext cx="504000" cy="360000"/>
          </a:xfrm>
          <a:prstGeom prst="triangle">
            <a:avLst/>
          </a:prstGeom>
          <a:gradFill flip="none" rotWithShape="1">
            <a:gsLst>
              <a:gs pos="9000">
                <a:srgbClr val="FF8FAC"/>
              </a:gs>
              <a:gs pos="97273">
                <a:srgbClr val="081733"/>
              </a:gs>
              <a:gs pos="79000">
                <a:srgbClr val="7A4D83"/>
              </a:gs>
              <a:gs pos="35000">
                <a:srgbClr val="FF8FAC"/>
              </a:gs>
              <a:gs pos="58000">
                <a:srgbClr val="A270A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8282613">
            <a:off x="6792687" y="4382247"/>
            <a:ext cx="504000" cy="360000"/>
          </a:xfrm>
          <a:prstGeom prst="triangle">
            <a:avLst/>
          </a:prstGeom>
          <a:gradFill flip="none" rotWithShape="1">
            <a:gsLst>
              <a:gs pos="9000">
                <a:srgbClr val="FF8FAC"/>
              </a:gs>
              <a:gs pos="97273">
                <a:srgbClr val="081733"/>
              </a:gs>
              <a:gs pos="79000">
                <a:srgbClr val="7A4D83"/>
              </a:gs>
              <a:gs pos="35000">
                <a:srgbClr val="FF8FAC"/>
              </a:gs>
              <a:gs pos="58000">
                <a:srgbClr val="A270A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61308" y="487036"/>
            <a:ext cx="3256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28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056731-5E3F-1FB7-A616-531A091623FB}"/>
              </a:ext>
            </a:extLst>
          </p:cNvPr>
          <p:cNvSpPr/>
          <p:nvPr/>
        </p:nvSpPr>
        <p:spPr>
          <a:xfrm>
            <a:off x="1690253" y="1088036"/>
            <a:ext cx="8968509" cy="25215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"hey hi"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inherit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inherit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inherit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inherit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inherit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"say Hello instead"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}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inherit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inherit"/>
              </a:rPr>
              <a:t>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inherit"/>
              </a:rPr>
              <a:t>// "say Hello instead"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A4A237E-FBAE-1E60-C5CB-B7909766B1FF}"/>
              </a:ext>
            </a:extLst>
          </p:cNvPr>
          <p:cNvSpPr/>
          <p:nvPr/>
        </p:nvSpPr>
        <p:spPr>
          <a:xfrm>
            <a:off x="99134" y="4012623"/>
            <a:ext cx="11993732" cy="2521527"/>
          </a:xfrm>
          <a:prstGeom prst="wedgeRoundRectCallout">
            <a:avLst>
              <a:gd name="adj1" fmla="val 188"/>
              <a:gd name="adj2" fmla="val -702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So, since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Roboto Mono"/>
              </a:rPr>
              <a:t>times &gt;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returns true,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Roboto Mono"/>
              </a:rPr>
              <a:t>greeter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is redefined  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Roboto Mono"/>
              </a:rPr>
              <a:t>"say Hello instead"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. While this is not a problem if you knowingly want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Roboto Mono"/>
              </a:rPr>
              <a:t>greeter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to be redefined, it becomes a problem when you do not realize that a variable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Roboto Mono"/>
              </a:rPr>
              <a:t>greeter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has already been defined before.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If you have used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Roboto Mono"/>
              </a:rPr>
              <a:t>greeter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in other parts of your code, you might be surprised at the output you might get. This will likely cause a lot of bugs in your code. This is why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let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and </a:t>
            </a:r>
            <a:r>
              <a:rPr lang="en-US" altLang="en-US" sz="2400" i="1" dirty="0">
                <a:solidFill>
                  <a:srgbClr val="FF0000"/>
                </a:solidFill>
                <a:latin typeface="Arial Unicode MS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are necessary.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图片 107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109" name="椭圆 108"/>
          <p:cNvSpPr/>
          <p:nvPr/>
        </p:nvSpPr>
        <p:spPr>
          <a:xfrm>
            <a:off x="9536793" y="5881914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5071836" y="5119008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0174514" y="3650343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3387271" y="189502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1574800" y="5577114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9855200" y="1797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361308" y="487036"/>
            <a:ext cx="2426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30A3FB-C1B5-56D8-72BE-84F79766C1AC}"/>
              </a:ext>
            </a:extLst>
          </p:cNvPr>
          <p:cNvSpPr/>
          <p:nvPr/>
        </p:nvSpPr>
        <p:spPr>
          <a:xfrm>
            <a:off x="1646800" y="1854811"/>
            <a:ext cx="9074597" cy="368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declaration was introduced with ES6 and has since become the preferred method for variable declaration. It is regarded as an improvement over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declarations and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 block-scoped (variables that can be accessed only in the immediate block), circumventing the main issue that can arise with using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5080907" y="2964543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769599" y="5050971"/>
            <a:ext cx="275772" cy="174172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981372" y="164737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485900" y="100965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200400" y="617220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832428" y="4272643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833179" y="5428342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61308" y="487036"/>
            <a:ext cx="3719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– Block </a:t>
            </a:r>
            <a:r>
              <a:rPr lang="en-US" altLang="zh-CN" sz="28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endParaRPr lang="zh-CN" altLang="en-US" sz="28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B4307B-FEBD-EB17-02C4-E7B17B2036B7}"/>
              </a:ext>
            </a:extLst>
          </p:cNvPr>
          <p:cNvSpPr/>
          <p:nvPr/>
        </p:nvSpPr>
        <p:spPr>
          <a:xfrm>
            <a:off x="1548046" y="2368660"/>
            <a:ext cx="8968509" cy="27144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"say Hi"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inherit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inherit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“say Hello instead”</a:t>
            </a:r>
            <a:r>
              <a:rPr lang="zh-CN" altLang="en-US" sz="2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；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console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inherit"/>
              </a:rPr>
              <a:t>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inherit"/>
              </a:rPr>
              <a:t>// "say Hello instead"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ea typeface="inherit"/>
              </a:rPr>
              <a:t>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ea typeface="inherit"/>
              </a:rPr>
              <a:t>// hello is not defined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134E3F7-0288-045D-D2B6-1B50874A477D}"/>
              </a:ext>
            </a:extLst>
          </p:cNvPr>
          <p:cNvSpPr/>
          <p:nvPr/>
        </p:nvSpPr>
        <p:spPr>
          <a:xfrm>
            <a:off x="302003" y="1389642"/>
            <a:ext cx="11367247" cy="673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 variable declared in a block with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 is only available for use within that block: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D25E67-9B20-8786-2D29-254E5036F9BB}"/>
              </a:ext>
            </a:extLst>
          </p:cNvPr>
          <p:cNvSpPr/>
          <p:nvPr/>
        </p:nvSpPr>
        <p:spPr>
          <a:xfrm>
            <a:off x="640223" y="5410014"/>
            <a:ext cx="10743367" cy="11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</a:rPr>
              <a:t>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sing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Roboto Mono"/>
              </a:rPr>
              <a:t>hello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outside its block (the curly braces where it was defined) returns an error. This is because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let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variables are block scoped 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 animBg="1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10189936" y="4619171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1182350" y="36385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545943" y="154577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52871" y="5871935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200400" y="617220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6200" y="480060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1361308" y="487036"/>
            <a:ext cx="5969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– Update but not Re-declare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D66085-CF8D-CCA7-D4EF-7C38ED9ABF45}"/>
              </a:ext>
            </a:extLst>
          </p:cNvPr>
          <p:cNvSpPr/>
          <p:nvPr/>
        </p:nvSpPr>
        <p:spPr>
          <a:xfrm>
            <a:off x="1047565" y="1309768"/>
            <a:ext cx="10278785" cy="131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Just like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,  a variable declared 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can be updated within its scope. Unlike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, 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variable cannot be re-declared within its scope.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FEA0824A-E31C-4E8A-0A2F-A8F9D06F7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716500"/>
              </p:ext>
            </p:extLst>
          </p:nvPr>
        </p:nvGraphicFramePr>
        <p:xfrm>
          <a:off x="-133258" y="2145266"/>
          <a:ext cx="12064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34B7F18E-8A05-4768-9E2C-0A1C28C03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>
                                            <p:graphicEl>
                                              <a:dgm id="{34B7F18E-8A05-4768-9E2C-0A1C28C039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F7B41683-34DB-4FF1-8161-8A3A468AD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>
                                            <p:graphicEl>
                                              <a:dgm id="{F7B41683-34DB-4FF1-8161-8A3A468AD3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03BC2928-EC5A-4BB1-B2BD-D525DFAF1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>
                                            <p:graphicEl>
                                              <a:dgm id="{03BC2928-EC5A-4BB1-B2BD-D525DFAF1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A3DAB562-66FF-45C0-ACF9-95A1932F9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>
                                            <p:graphicEl>
                                              <a:dgm id="{A3DAB562-66FF-45C0-ACF9-95A1932F9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C4DB9701-413F-4EAF-AA5F-40C2DFB79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>
                                            <p:graphicEl>
                                              <a:dgm id="{C4DB9701-413F-4EAF-AA5F-40C2DFB79F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graphicEl>
                                              <a:dgm id="{ACDFABA9-4790-459C-80A0-A7F03B144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">
                                            <p:graphicEl>
                                              <a:dgm id="{ACDFABA9-4790-459C-80A0-A7F03B144A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Graphic spid="64" grpId="0">
        <p:bldSub>
          <a:bldDgm bld="lvl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361308" y="487036"/>
            <a:ext cx="3411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689B5A-D2B0-57A7-2885-9E2064CBD267}"/>
              </a:ext>
            </a:extLst>
          </p:cNvPr>
          <p:cNvSpPr/>
          <p:nvPr/>
        </p:nvSpPr>
        <p:spPr>
          <a:xfrm>
            <a:off x="844438" y="2203429"/>
            <a:ext cx="10788242" cy="299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declaration was introduced with ES6, alongside </a:t>
            </a:r>
            <a:r>
              <a:rPr lang="en-US" altLang="en-US" sz="2400" i="1" dirty="0">
                <a:solidFill>
                  <a:srgbClr val="FF0000"/>
                </a:solidFill>
                <a:latin typeface="Arial Unicode MS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, and it is very similar 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lang="en-US" altLang="en-US" sz="2400" i="1" dirty="0">
                <a:solidFill>
                  <a:srgbClr val="FF0000"/>
                </a:solidFill>
                <a:latin typeface="Arial Unicode MS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 </a:t>
            </a:r>
            <a:r>
              <a:rPr lang="en-US" altLang="en-US" sz="2400" i="1" dirty="0">
                <a:solidFill>
                  <a:srgbClr val="FF0000"/>
                </a:solidFill>
                <a:latin typeface="Arial Unicode MS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points to data in memory that holds constant values, as the name implies. </a:t>
            </a:r>
            <a:r>
              <a:rPr lang="en-US" altLang="en-US" sz="2400" i="1" dirty="0">
                <a:solidFill>
                  <a:srgbClr val="FF0000"/>
                </a:solidFill>
                <a:latin typeface="Arial Unicode MS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reference variables cannot be reassigned to a different object in memory: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361308" y="487036"/>
            <a:ext cx="4989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Block Scope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689B5A-D2B0-57A7-2885-9E2064CBD267}"/>
              </a:ext>
            </a:extLst>
          </p:cNvPr>
          <p:cNvSpPr/>
          <p:nvPr/>
        </p:nvSpPr>
        <p:spPr>
          <a:xfrm>
            <a:off x="859466" y="2611803"/>
            <a:ext cx="10788242" cy="190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The scope of a variable defined with the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const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keyword, like the scope of </a:t>
            </a:r>
            <a:r>
              <a:rPr lang="en-US" altLang="en-US" sz="2400" i="1" dirty="0">
                <a:solidFill>
                  <a:srgbClr val="FF0000"/>
                </a:solidFill>
                <a:latin typeface="Arial Unicode MS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Inter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Inter"/>
              </a:rPr>
              <a:t>declarations, is limited to the block defined by curly braces (a function or a block).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4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361308" y="487036"/>
            <a:ext cx="9015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Cannot be Updated or Re-declared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A452C717-F369-374B-3090-E59D2EF67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376295"/>
              </p:ext>
            </p:extLst>
          </p:nvPr>
        </p:nvGraphicFramePr>
        <p:xfrm>
          <a:off x="6096000" y="3196204"/>
          <a:ext cx="6080153" cy="3481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EEAC70-89A1-A69A-9812-11971973DE67}"/>
              </a:ext>
            </a:extLst>
          </p:cNvPr>
          <p:cNvSpPr/>
          <p:nvPr/>
        </p:nvSpPr>
        <p:spPr>
          <a:xfrm>
            <a:off x="612397" y="1410442"/>
            <a:ext cx="10846964" cy="109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the value of a variable declared with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Lato" panose="020F050202020403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</a:rPr>
              <a:t>remains the same within its scope. It cannot be updated or re-declared.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291DDF-66BE-18F5-F194-5181C8602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7597"/>
              </p:ext>
            </p:extLst>
          </p:nvPr>
        </p:nvGraphicFramePr>
        <p:xfrm>
          <a:off x="99270" y="3196203"/>
          <a:ext cx="6080153" cy="3481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E44174-00CB-803E-9429-836E5FA4B023}"/>
              </a:ext>
            </a:extLst>
          </p:cNvPr>
          <p:cNvSpPr txBox="1"/>
          <p:nvPr/>
        </p:nvSpPr>
        <p:spPr>
          <a:xfrm>
            <a:off x="1635853" y="4706037"/>
            <a:ext cx="250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85B91-2801-E887-B08E-68B39E2C2ADE}"/>
              </a:ext>
            </a:extLst>
          </p:cNvPr>
          <p:cNvSpPr txBox="1"/>
          <p:nvPr/>
        </p:nvSpPr>
        <p:spPr>
          <a:xfrm>
            <a:off x="9506125" y="4706037"/>
            <a:ext cx="250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Re-declare</a:t>
            </a:r>
          </a:p>
        </p:txBody>
      </p:sp>
    </p:spTree>
    <p:extLst>
      <p:ext uri="{BB962C8B-B14F-4D97-AF65-F5344CB8AC3E}">
        <p14:creationId xmlns:p14="http://schemas.microsoft.com/office/powerpoint/2010/main" val="25258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7CE914-0645-4E7D-84AF-42622DE29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247CE914-0645-4E7D-84AF-42622DE29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2724F8-2176-4F28-A8BC-8184B194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B72724F8-2176-4F28-A8BC-8184B194EB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92D038-4A48-4097-8021-CC45EE98C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8F92D038-4A48-4097-8021-CC45EE98CD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graphicEl>
                                              <a:dgm id="{247CE914-0645-4E7D-84AF-42622DE29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>
                                            <p:graphicEl>
                                              <a:dgm id="{247CE914-0645-4E7D-84AF-42622DE29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graphicEl>
                                              <a:dgm id="{B72724F8-2176-4F28-A8BC-8184B194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">
                                            <p:graphicEl>
                                              <a:dgm id="{B72724F8-2176-4F28-A8BC-8184B194EB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graphicEl>
                                              <a:dgm id="{8F92D038-4A48-4097-8021-CC45EE98C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8">
                                            <p:graphicEl>
                                              <a:dgm id="{8F92D038-4A48-4097-8021-CC45EE98CD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8" grpId="0" uiExpand="1">
        <p:bldSub>
          <a:bldDgm bld="one"/>
        </p:bldSub>
      </p:bldGraphic>
      <p:bldP spid="3" grpId="0" animBg="1"/>
      <p:bldGraphic spid="7" grpId="0" uiExpand="1">
        <p:bldSub>
          <a:bldDgm bld="one"/>
        </p:bldSub>
      </p:bldGraphic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77" name="椭圆 76"/>
          <p:cNvSpPr/>
          <p:nvPr/>
        </p:nvSpPr>
        <p:spPr>
          <a:xfrm>
            <a:off x="4427764" y="3777343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0717893" y="32490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257143" y="1908628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632529" y="3810908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608285" y="604157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528378" y="5370286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92315" y="587465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361307" y="487036"/>
            <a:ext cx="73548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 among </a:t>
            </a:r>
            <a:r>
              <a:rPr lang="en-US" altLang="zh-CN" sz="28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8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zh-CN" altLang="en-US" sz="28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0EF2D5-7734-F4EE-05A2-C483AFD2F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36077"/>
              </p:ext>
            </p:extLst>
          </p:nvPr>
        </p:nvGraphicFramePr>
        <p:xfrm>
          <a:off x="757799" y="1451701"/>
          <a:ext cx="10488378" cy="5082449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96126">
                  <a:extLst>
                    <a:ext uri="{9D8B030D-6E8A-4147-A177-3AD203B41FA5}">
                      <a16:colId xmlns:a16="http://schemas.microsoft.com/office/drawing/2014/main" val="910348905"/>
                    </a:ext>
                  </a:extLst>
                </a:gridCol>
                <a:gridCol w="3496126">
                  <a:extLst>
                    <a:ext uri="{9D8B030D-6E8A-4147-A177-3AD203B41FA5}">
                      <a16:colId xmlns:a16="http://schemas.microsoft.com/office/drawing/2014/main" val="3577451984"/>
                    </a:ext>
                  </a:extLst>
                </a:gridCol>
                <a:gridCol w="3496126">
                  <a:extLst>
                    <a:ext uri="{9D8B030D-6E8A-4147-A177-3AD203B41FA5}">
                      <a16:colId xmlns:a16="http://schemas.microsoft.com/office/drawing/2014/main" val="2502678230"/>
                    </a:ext>
                  </a:extLst>
                </a:gridCol>
              </a:tblGrid>
              <a:tr h="59049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var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let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const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285695"/>
                  </a:ext>
                </a:extLst>
              </a:tr>
              <a:tr h="7304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Can be redeclared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Cannot be redeclared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Cannot be redeclared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05968"/>
                  </a:ext>
                </a:extLst>
              </a:tr>
              <a:tr h="7304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Can be reassigned a value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Can be reassigned a value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Cannot reassign the value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1698"/>
                  </a:ext>
                </a:extLst>
              </a:tr>
              <a:tr h="9883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Only have global and function scope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Can have a block scope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Can have a block scope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62776"/>
                  </a:ext>
                </a:extLst>
              </a:tr>
              <a:tr h="9883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Variables are </a:t>
                      </a:r>
                      <a:r>
                        <a:rPr lang="en-US" sz="1800" b="0" u="sng" dirty="0">
                          <a:effectLst/>
                          <a:hlinkClick r:id="rId4"/>
                        </a:rPr>
                        <a:t>hoisted </a:t>
                      </a:r>
                      <a:r>
                        <a:rPr lang="en-US" sz="1800" b="0" dirty="0">
                          <a:effectLst/>
                        </a:rPr>
                        <a:t>on top and can be used anywhere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Variables must be initialized before use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Variables must be initialized before use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10715"/>
                  </a:ext>
                </a:extLst>
              </a:tr>
              <a:tr h="10544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Can be redeclared anywhere in the program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Can be redeclared inside a block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Can never be redeclared</a:t>
                      </a:r>
                    </a:p>
                  </a:txBody>
                  <a:tcPr marL="76200" marR="76200" marT="106680" marB="1066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6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椭圆 76"/>
          <p:cNvSpPr/>
          <p:nvPr/>
        </p:nvSpPr>
        <p:spPr>
          <a:xfrm>
            <a:off x="4427764" y="3777343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0717893" y="32490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257143" y="1908628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632529" y="3810908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608285" y="604157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528378" y="5370286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92315" y="587465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057827" y="672417"/>
            <a:ext cx="2504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Labo</a:t>
            </a:r>
            <a:endParaRPr lang="zh-CN" altLang="en-US" sz="6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BCC29-909A-C9DD-815C-E6670EC46683}"/>
              </a:ext>
            </a:extLst>
          </p:cNvPr>
          <p:cNvSpPr txBox="1"/>
          <p:nvPr/>
        </p:nvSpPr>
        <p:spPr>
          <a:xfrm>
            <a:off x="4086185" y="2305050"/>
            <a:ext cx="4448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5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Hero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83BA8-EE78-6E81-87ED-1BAC82AED11C}"/>
              </a:ext>
            </a:extLst>
          </p:cNvPr>
          <p:cNvSpPr txBox="1"/>
          <p:nvPr/>
        </p:nvSpPr>
        <p:spPr>
          <a:xfrm>
            <a:off x="4295921" y="4501272"/>
            <a:ext cx="4028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JSchallenger</a:t>
            </a:r>
            <a:endParaRPr lang="en-US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椭圆 77"/>
          <p:cNvSpPr/>
          <p:nvPr/>
        </p:nvSpPr>
        <p:spPr>
          <a:xfrm>
            <a:off x="11525250" y="95250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0717893" y="32490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257143" y="1908628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632529" y="3810908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608285" y="604157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85800" y="2705100"/>
            <a:ext cx="144000" cy="144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92315" y="587465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295921" y="672417"/>
            <a:ext cx="3266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6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5B897-4A99-66EE-0C86-253247295A6F}"/>
              </a:ext>
            </a:extLst>
          </p:cNvPr>
          <p:cNvSpPr txBox="1"/>
          <p:nvPr/>
        </p:nvSpPr>
        <p:spPr>
          <a:xfrm>
            <a:off x="1438182" y="2648885"/>
            <a:ext cx="9590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Designing Static Website</a:t>
            </a:r>
            <a:r>
              <a:rPr lang="en-US" sz="72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07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530946" y="-846548"/>
            <a:ext cx="15313748" cy="7725192"/>
            <a:chOff x="-471952" y="-433596"/>
            <a:chExt cx="15313748" cy="7725192"/>
          </a:xfrm>
        </p:grpSpPr>
        <p:sp>
          <p:nvSpPr>
            <p:cNvPr id="5" name="矩形 4"/>
            <p:cNvSpPr/>
            <p:nvPr/>
          </p:nvSpPr>
          <p:spPr>
            <a:xfrm>
              <a:off x="-471952" y="5196348"/>
              <a:ext cx="12960000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324466" y="1710813"/>
              <a:ext cx="5250426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09309" y="-433596"/>
              <a:ext cx="4500357" cy="772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9600" b="1" dirty="0">
                  <a:ln>
                    <a:solidFill>
                      <a:srgbClr val="44C9F5"/>
                    </a:solidFill>
                  </a:ln>
                  <a:noFill/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1</a:t>
              </a:r>
              <a:endParaRPr lang="zh-CN" altLang="en-US" sz="49600" b="1" dirty="0">
                <a:ln>
                  <a:solidFill>
                    <a:srgbClr val="44C9F5"/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  <p:sp>
          <p:nvSpPr>
            <p:cNvPr id="6" name="饼形 5"/>
            <p:cNvSpPr/>
            <p:nvPr/>
          </p:nvSpPr>
          <p:spPr>
            <a:xfrm>
              <a:off x="4660490" y="1739613"/>
              <a:ext cx="630000" cy="630000"/>
            </a:xfrm>
            <a:prstGeom prst="pie">
              <a:avLst>
                <a:gd name="adj1" fmla="val 5351128"/>
                <a:gd name="adj2" fmla="val 16200000"/>
              </a:avLst>
            </a:prstGeom>
            <a:gradFill>
              <a:gsLst>
                <a:gs pos="0">
                  <a:srgbClr val="F682B0"/>
                </a:gs>
                <a:gs pos="33000">
                  <a:srgbClr val="FE93AA"/>
                </a:gs>
                <a:gs pos="77000">
                  <a:srgbClr val="F8BCCC"/>
                </a:gs>
                <a:gs pos="53000">
                  <a:srgbClr val="FD8EAC"/>
                </a:gs>
                <a:gs pos="97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91370" y="1745226"/>
              <a:ext cx="5250426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6754762" y="1740310"/>
              <a:ext cx="3362632" cy="2354672"/>
            </a:xfrm>
            <a:prstGeom prst="parallelogram">
              <a:avLst>
                <a:gd name="adj" fmla="val 109952"/>
              </a:avLst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207908" y="1568245"/>
              <a:ext cx="900000" cy="900000"/>
            </a:xfrm>
            <a:prstGeom prst="ellipse">
              <a:avLst/>
            </a:prstGeom>
            <a:gradFill flip="none" rotWithShape="1">
              <a:gsLst>
                <a:gs pos="82000">
                  <a:srgbClr val="C05EA6"/>
                </a:gs>
                <a:gs pos="0">
                  <a:srgbClr val="F682B0"/>
                </a:gs>
                <a:gs pos="29000">
                  <a:srgbClr val="FE93AA"/>
                </a:gs>
                <a:gs pos="56000">
                  <a:srgbClr val="FD8EAC"/>
                </a:gs>
                <a:gs pos="97000">
                  <a:srgbClr val="B45BA4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9068212">
              <a:off x="7167714" y="3321310"/>
              <a:ext cx="1440000" cy="265471"/>
            </a:xfrm>
            <a:prstGeom prst="rect">
              <a:avLst/>
            </a:prstGeom>
            <a:gradFill>
              <a:gsLst>
                <a:gs pos="74000">
                  <a:srgbClr val="975FA2"/>
                </a:gs>
                <a:gs pos="50000">
                  <a:srgbClr val="F682B0"/>
                </a:gs>
                <a:gs pos="7000">
                  <a:srgbClr val="FE93AA"/>
                </a:gs>
                <a:gs pos="30000">
                  <a:srgbClr val="FD8EAC"/>
                </a:gs>
                <a:gs pos="97000">
                  <a:srgbClr val="38CEE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813754" y="3734982"/>
              <a:ext cx="720000" cy="720000"/>
            </a:xfrm>
            <a:prstGeom prst="ellipse">
              <a:avLst/>
            </a:prstGeom>
            <a:gradFill flip="none" rotWithShape="1">
              <a:gsLst>
                <a:gs pos="82000">
                  <a:srgbClr val="C05EA6"/>
                </a:gs>
                <a:gs pos="0">
                  <a:srgbClr val="F682B0"/>
                </a:gs>
                <a:gs pos="29000">
                  <a:srgbClr val="FE93AA"/>
                </a:gs>
                <a:gs pos="56000">
                  <a:srgbClr val="FD8EAC"/>
                </a:gs>
                <a:gs pos="97000">
                  <a:srgbClr val="B45BA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2598" y="2007263"/>
              <a:ext cx="4500357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noFill/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1</a:t>
              </a:r>
              <a:endParaRPr lang="zh-CN" altLang="en-US" sz="199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38624" y="2007263"/>
              <a:ext cx="4500357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noFill/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1</a:t>
              </a:r>
              <a:endParaRPr lang="zh-CN" altLang="en-US" sz="199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61577" y="5181599"/>
              <a:ext cx="442451" cy="630000"/>
              <a:chOff x="7593320" y="7069392"/>
              <a:chExt cx="442451" cy="630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54287" y="5186515"/>
              <a:ext cx="442451" cy="630000"/>
              <a:chOff x="7593320" y="7069392"/>
              <a:chExt cx="442451" cy="630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729810" y="5220928"/>
              <a:ext cx="442451" cy="630000"/>
              <a:chOff x="7593320" y="7069392"/>
              <a:chExt cx="442451" cy="63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 flipH="1" flipV="1">
              <a:off x="5145088" y="2035277"/>
              <a:ext cx="1209368" cy="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6118482" y="2487330"/>
              <a:ext cx="0" cy="85556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6118482" y="4094982"/>
              <a:ext cx="0" cy="85556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5454804" y="5550309"/>
              <a:ext cx="1209368" cy="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55">
            <a:extLst>
              <a:ext uri="{FF2B5EF4-FFF2-40B4-BE49-F238E27FC236}">
                <a16:creationId xmlns:a16="http://schemas.microsoft.com/office/drawing/2014/main" id="{CF3C0377-D269-9981-7A8E-E0EF4F92C3A8}"/>
              </a:ext>
            </a:extLst>
          </p:cNvPr>
          <p:cNvSpPr txBox="1"/>
          <p:nvPr/>
        </p:nvSpPr>
        <p:spPr>
          <a:xfrm>
            <a:off x="2583782" y="3140925"/>
            <a:ext cx="8443482" cy="93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          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2637862" y="-2674375"/>
            <a:ext cx="6843252" cy="12192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4"/>
          <a:stretch>
            <a:fillRect/>
          </a:stretch>
        </p:blipFill>
        <p:spPr>
          <a:xfrm>
            <a:off x="1686387" y="-936625"/>
            <a:ext cx="8746201" cy="85153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3124">
            <a:off x="6327523" y="162697"/>
            <a:ext cx="2455862" cy="376384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28518">
            <a:off x="-579997" y="-1004026"/>
            <a:ext cx="6607582" cy="8650149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7147437" y="2920181"/>
            <a:ext cx="3284847" cy="2979174"/>
            <a:chOff x="3185652" y="-4719483"/>
            <a:chExt cx="3284847" cy="297917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7796" y="-4719483"/>
              <a:ext cx="1316474" cy="2979174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5652" y="-3997929"/>
              <a:ext cx="3284847" cy="1490703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618051" y="3978139"/>
            <a:ext cx="8509134" cy="2642770"/>
            <a:chOff x="2732825" y="6496050"/>
            <a:chExt cx="8509134" cy="26427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9413159" y="6496050"/>
              <a:ext cx="1828800" cy="254000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88012" y="6694608"/>
              <a:ext cx="2367124" cy="2444212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732825" y="7076621"/>
              <a:ext cx="73128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z="10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47950" y="4095750"/>
            <a:ext cx="252000" cy="252000"/>
          </a:xfrm>
          <a:prstGeom prst="ellipse">
            <a:avLst/>
          </a:prstGeom>
          <a:solidFill>
            <a:srgbClr val="42A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487150" y="1600200"/>
            <a:ext cx="144000" cy="144000"/>
          </a:xfrm>
          <a:prstGeom prst="ellipse">
            <a:avLst/>
          </a:prstGeom>
          <a:solidFill>
            <a:srgbClr val="42A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449050" y="4343400"/>
            <a:ext cx="144000" cy="144000"/>
          </a:xfrm>
          <a:prstGeom prst="ellipse">
            <a:avLst/>
          </a:prstGeom>
          <a:solidFill>
            <a:srgbClr val="42A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505950" y="5429250"/>
            <a:ext cx="144000" cy="144000"/>
          </a:xfrm>
          <a:prstGeom prst="ellipse">
            <a:avLst/>
          </a:prstGeom>
          <a:solidFill>
            <a:srgbClr val="FF8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14400" y="1581150"/>
            <a:ext cx="144000" cy="144000"/>
          </a:xfrm>
          <a:prstGeom prst="ellipse">
            <a:avLst/>
          </a:prstGeom>
          <a:solidFill>
            <a:srgbClr val="FF8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38550" y="5981700"/>
            <a:ext cx="144000" cy="144000"/>
          </a:xfrm>
          <a:prstGeom prst="ellipse">
            <a:avLst/>
          </a:prstGeom>
          <a:solidFill>
            <a:srgbClr val="FF8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9550" y="2705100"/>
            <a:ext cx="144000" cy="144000"/>
          </a:xfrm>
          <a:prstGeom prst="ellipse">
            <a:avLst/>
          </a:prstGeom>
          <a:solidFill>
            <a:srgbClr val="975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10600" y="4400550"/>
            <a:ext cx="72000" cy="72000"/>
          </a:xfrm>
          <a:prstGeom prst="ellipse">
            <a:avLst/>
          </a:prstGeom>
          <a:solidFill>
            <a:srgbClr val="975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38200" y="49149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361308" y="487036"/>
            <a:ext cx="4843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Definition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what are variables in javascript">
            <a:extLst>
              <a:ext uri="{FF2B5EF4-FFF2-40B4-BE49-F238E27FC236}">
                <a16:creationId xmlns:a16="http://schemas.microsoft.com/office/drawing/2014/main" id="{D13B94FD-C9BC-323E-1180-0690C15B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83" y="11799"/>
            <a:ext cx="4076784" cy="40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ree 3-dimensional cardboard boxes demonstrating examples of javascript variables. Each box contains hypothetical values that represent various javascript data types. The sample values are &quot;Bob&quot;, true and 35 respectively.">
            <a:extLst>
              <a:ext uri="{FF2B5EF4-FFF2-40B4-BE49-F238E27FC236}">
                <a16:creationId xmlns:a16="http://schemas.microsoft.com/office/drawing/2014/main" id="{28815F9F-6A64-A56F-849B-7E3F9F733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556" y="4167042"/>
            <a:ext cx="6543444" cy="271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DB1771-A174-352B-07B6-8452D25A289C}"/>
              </a:ext>
            </a:extLst>
          </p:cNvPr>
          <p:cNvSpPr/>
          <p:nvPr/>
        </p:nvSpPr>
        <p:spPr>
          <a:xfrm>
            <a:off x="0" y="1349142"/>
            <a:ext cx="5648556" cy="5319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as the name suggest are anything whose values vary.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assume a variable as a container or box which is used to hold values.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JavaScript variable is a name given to a memory location that is used to store values.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Memory is allocated to a variable used in the program and is given some name.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06D3B8-F5D9-DC43-1208-736A1D1BBCB2}"/>
              </a:ext>
            </a:extLst>
          </p:cNvPr>
          <p:cNvCxnSpPr>
            <a:endCxn id="1026" idx="1"/>
          </p:cNvCxnSpPr>
          <p:nvPr/>
        </p:nvCxnSpPr>
        <p:spPr>
          <a:xfrm flipV="1">
            <a:off x="5335480" y="2050191"/>
            <a:ext cx="1509203" cy="96821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47950" y="4095750"/>
            <a:ext cx="252000" cy="252000"/>
          </a:xfrm>
          <a:prstGeom prst="ellipse">
            <a:avLst/>
          </a:prstGeom>
          <a:solidFill>
            <a:srgbClr val="42A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487150" y="1600200"/>
            <a:ext cx="144000" cy="144000"/>
          </a:xfrm>
          <a:prstGeom prst="ellipse">
            <a:avLst/>
          </a:prstGeom>
          <a:solidFill>
            <a:srgbClr val="42A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449050" y="4343400"/>
            <a:ext cx="144000" cy="144000"/>
          </a:xfrm>
          <a:prstGeom prst="ellipse">
            <a:avLst/>
          </a:prstGeom>
          <a:solidFill>
            <a:srgbClr val="42A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505950" y="5429250"/>
            <a:ext cx="144000" cy="144000"/>
          </a:xfrm>
          <a:prstGeom prst="ellipse">
            <a:avLst/>
          </a:prstGeom>
          <a:solidFill>
            <a:srgbClr val="FF8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14400" y="1581150"/>
            <a:ext cx="144000" cy="144000"/>
          </a:xfrm>
          <a:prstGeom prst="ellipse">
            <a:avLst/>
          </a:prstGeom>
          <a:solidFill>
            <a:srgbClr val="FF8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38550" y="5981700"/>
            <a:ext cx="144000" cy="144000"/>
          </a:xfrm>
          <a:prstGeom prst="ellipse">
            <a:avLst/>
          </a:prstGeom>
          <a:solidFill>
            <a:srgbClr val="FF8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9550" y="2705100"/>
            <a:ext cx="144000" cy="144000"/>
          </a:xfrm>
          <a:prstGeom prst="ellipse">
            <a:avLst/>
          </a:prstGeom>
          <a:solidFill>
            <a:srgbClr val="975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10600" y="4400550"/>
            <a:ext cx="72000" cy="72000"/>
          </a:xfrm>
          <a:prstGeom prst="ellipse">
            <a:avLst/>
          </a:prstGeom>
          <a:solidFill>
            <a:srgbClr val="975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38200" y="49149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58400" y="230505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361308" y="486566"/>
            <a:ext cx="6057882" cy="52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why do we need variables">
            <a:extLst>
              <a:ext uri="{FF2B5EF4-FFF2-40B4-BE49-F238E27FC236}">
                <a16:creationId xmlns:a16="http://schemas.microsoft.com/office/drawing/2014/main" id="{251F14F1-C16A-028C-587C-BE592DEE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1337"/>
            <a:ext cx="4409291" cy="440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034F26F-6E36-640F-8B33-6F2F313B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291" y="1136269"/>
            <a:ext cx="7782709" cy="249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97D3960-1F77-59F4-9867-0D729B90FC73}"/>
              </a:ext>
            </a:extLst>
          </p:cNvPr>
          <p:cNvSpPr/>
          <p:nvPr/>
        </p:nvSpPr>
        <p:spPr>
          <a:xfrm>
            <a:off x="4462632" y="4122938"/>
            <a:ext cx="7704299" cy="1880823"/>
          </a:xfrm>
          <a:prstGeom prst="wedgeRoundRectCallout">
            <a:avLst>
              <a:gd name="adj1" fmla="val 1522"/>
              <a:gd name="adj2" fmla="val -81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ource-serif-pro"/>
              </a:rPr>
              <a:t>Create a unique identifier for your variable (“</a:t>
            </a:r>
            <a:r>
              <a:rPr lang="en-US" sz="2200" b="0" i="0" dirty="0" err="1">
                <a:solidFill>
                  <a:schemeClr val="bg1"/>
                </a:solidFill>
                <a:effectLst/>
                <a:latin typeface="source-serif-pro"/>
              </a:rPr>
              <a:t>myNumber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source-serif-pro"/>
              </a:rPr>
              <a:t>”).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ource-serif-pro"/>
              </a:rPr>
              <a:t>Allocate an address in memory (will be assigned at runtime).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ource-serif-pro"/>
              </a:rPr>
              <a:t>Store a value at the address allocated (23).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30773" y="1390650"/>
            <a:ext cx="9061228" cy="5467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187" y="0"/>
            <a:ext cx="5615940" cy="70199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61308" y="487036"/>
            <a:ext cx="3796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Declaring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58653C-FBEA-1920-99AE-0EC98BEE05AD}"/>
              </a:ext>
            </a:extLst>
          </p:cNvPr>
          <p:cNvSpPr/>
          <p:nvPr/>
        </p:nvSpPr>
        <p:spPr>
          <a:xfrm>
            <a:off x="213063" y="2932127"/>
            <a:ext cx="6338657" cy="3586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Creating a variable in JavaScript is called "declaring" a variable.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declare a JavaScript variable with the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var, 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After the declaration, the variable has no value (technically it has the value of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465A1CD-6547-8732-1F9E-DF9E08495C10}"/>
              </a:ext>
            </a:extLst>
          </p:cNvPr>
          <p:cNvSpPr/>
          <p:nvPr/>
        </p:nvSpPr>
        <p:spPr>
          <a:xfrm>
            <a:off x="4084312" y="1010256"/>
            <a:ext cx="3154991" cy="1410253"/>
          </a:xfrm>
          <a:prstGeom prst="wedgeRoundRectCallout">
            <a:avLst>
              <a:gd name="adj1" fmla="val 2522"/>
              <a:gd name="adj2" fmla="val 194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let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myLastName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40" name="椭圆 39"/>
          <p:cNvSpPr/>
          <p:nvPr/>
        </p:nvSpPr>
        <p:spPr>
          <a:xfrm>
            <a:off x="4442279" y="4328886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39764" y="6511471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1182350" y="36385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55157" y="456565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419600" y="573677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331200" y="1695450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361308" y="487036"/>
            <a:ext cx="5918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(Assign) Variable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409B00-D8E9-7D0E-14B5-0F2E7B78A9F5}"/>
              </a:ext>
            </a:extLst>
          </p:cNvPr>
          <p:cNvSpPr/>
          <p:nvPr/>
        </p:nvSpPr>
        <p:spPr>
          <a:xfrm>
            <a:off x="436034" y="4087394"/>
            <a:ext cx="5418502" cy="16493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To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assign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 value to the variable, use the equal sign: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8E679BE-4D7A-03F0-2389-BBA7B2A6B446}"/>
              </a:ext>
            </a:extLst>
          </p:cNvPr>
          <p:cNvSpPr/>
          <p:nvPr/>
        </p:nvSpPr>
        <p:spPr>
          <a:xfrm>
            <a:off x="700323" y="1671261"/>
            <a:ext cx="4767309" cy="1369550"/>
          </a:xfrm>
          <a:prstGeom prst="wedgeEllipseCallout">
            <a:avLst>
              <a:gd name="adj1" fmla="val 5797"/>
              <a:gd name="adj2" fmla="val 14936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A7CCB9-1CB6-5609-8233-3AE240C8158F}"/>
              </a:ext>
            </a:extLst>
          </p:cNvPr>
          <p:cNvSpPr/>
          <p:nvPr/>
        </p:nvSpPr>
        <p:spPr>
          <a:xfrm>
            <a:off x="6110670" y="4101483"/>
            <a:ext cx="5918381" cy="16352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You can also assign a value to the variable when you declare it: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8A334FD-5832-8AE1-7D33-D1E36D62B760}"/>
              </a:ext>
            </a:extLst>
          </p:cNvPr>
          <p:cNvSpPr/>
          <p:nvPr/>
        </p:nvSpPr>
        <p:spPr>
          <a:xfrm>
            <a:off x="6096000" y="1636253"/>
            <a:ext cx="5587763" cy="1369550"/>
          </a:xfrm>
          <a:prstGeom prst="wedgeEllipseCallout">
            <a:avLst>
              <a:gd name="adj1" fmla="val 7100"/>
              <a:gd name="adj2" fmla="val 15195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436034" y="323850"/>
            <a:ext cx="846864" cy="876300"/>
          </a:xfrm>
          <a:prstGeom prst="rect">
            <a:avLst/>
          </a:prstGeom>
        </p:spPr>
      </p:pic>
      <p:sp>
        <p:nvSpPr>
          <p:cNvPr id="40" name="椭圆 39"/>
          <p:cNvSpPr/>
          <p:nvPr/>
        </p:nvSpPr>
        <p:spPr>
          <a:xfrm>
            <a:off x="4442279" y="4328886"/>
            <a:ext cx="252000" cy="252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39764" y="6511471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1182350" y="3638550"/>
            <a:ext cx="144000" cy="144000"/>
          </a:xfrm>
          <a:prstGeom prst="ellipse">
            <a:avLst/>
          </a:prstGeom>
          <a:solidFill>
            <a:srgbClr val="42A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55157" y="4565650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419600" y="5736772"/>
            <a:ext cx="144000" cy="144000"/>
          </a:xfrm>
          <a:prstGeom prst="ellipse">
            <a:avLst/>
          </a:prstGeom>
          <a:solidFill>
            <a:srgbClr val="FF8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210550" y="3962400"/>
            <a:ext cx="72000" cy="72000"/>
          </a:xfrm>
          <a:prstGeom prst="ellipse">
            <a:avLst/>
          </a:prstGeom>
          <a:solidFill>
            <a:srgbClr val="975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361308" y="487036"/>
            <a:ext cx="5918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Naming Rules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409B00-D8E9-7D0E-14B5-0F2E7B78A9F5}"/>
              </a:ext>
            </a:extLst>
          </p:cNvPr>
          <p:cNvSpPr/>
          <p:nvPr/>
        </p:nvSpPr>
        <p:spPr>
          <a:xfrm>
            <a:off x="128221" y="1182097"/>
            <a:ext cx="11957243" cy="2600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 variable or identifier should begin with an underscore (_) symbol, a dollar ($) sign, or an alphabet (a-z or A-Z).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Numbers cannot begin the name of any variable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A variable name shouldn’t have any blank space or special character except the underscore (_) and dollar ($) sign.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A variable name or identifier cannot be a JavaScript reserved keyword.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Variable names are case sensitive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0605BD8E-7586-D6E4-C1BE-19B15662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34430"/>
              </p:ext>
            </p:extLst>
          </p:nvPr>
        </p:nvGraphicFramePr>
        <p:xfrm>
          <a:off x="3009530" y="3998400"/>
          <a:ext cx="6622742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371">
                  <a:extLst>
                    <a:ext uri="{9D8B030D-6E8A-4147-A177-3AD203B41FA5}">
                      <a16:colId xmlns:a16="http://schemas.microsoft.com/office/drawing/2014/main" val="4126388754"/>
                    </a:ext>
                  </a:extLst>
                </a:gridCol>
                <a:gridCol w="3311371">
                  <a:extLst>
                    <a:ext uri="{9D8B030D-6E8A-4147-A177-3AD203B41FA5}">
                      <a16:colId xmlns:a16="http://schemas.microsoft.com/office/drawing/2014/main" val="126674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Name(Identifier)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Valid/Invalid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7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_num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123abc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8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name123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70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530946" y="-1171015"/>
            <a:ext cx="15313748" cy="7725192"/>
            <a:chOff x="-471952" y="-433596"/>
            <a:chExt cx="15313748" cy="7725192"/>
          </a:xfrm>
        </p:grpSpPr>
        <p:sp>
          <p:nvSpPr>
            <p:cNvPr id="5" name="矩形 4"/>
            <p:cNvSpPr/>
            <p:nvPr/>
          </p:nvSpPr>
          <p:spPr>
            <a:xfrm>
              <a:off x="-471952" y="5196348"/>
              <a:ext cx="12960000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324466" y="1710813"/>
              <a:ext cx="5250426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09309" y="-433596"/>
              <a:ext cx="4500357" cy="772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9600" b="1" dirty="0">
                  <a:ln>
                    <a:solidFill>
                      <a:srgbClr val="44C9F5"/>
                    </a:solidFill>
                  </a:ln>
                  <a:noFill/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2</a:t>
              </a:r>
              <a:endParaRPr lang="zh-CN" altLang="en-US" sz="49600" b="1" dirty="0">
                <a:ln>
                  <a:solidFill>
                    <a:srgbClr val="44C9F5"/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  <p:sp>
          <p:nvSpPr>
            <p:cNvPr id="6" name="饼形 5"/>
            <p:cNvSpPr/>
            <p:nvPr/>
          </p:nvSpPr>
          <p:spPr>
            <a:xfrm>
              <a:off x="4660490" y="1739613"/>
              <a:ext cx="630000" cy="630000"/>
            </a:xfrm>
            <a:prstGeom prst="pie">
              <a:avLst>
                <a:gd name="adj1" fmla="val 5351128"/>
                <a:gd name="adj2" fmla="val 16200000"/>
              </a:avLst>
            </a:prstGeom>
            <a:gradFill>
              <a:gsLst>
                <a:gs pos="0">
                  <a:srgbClr val="F682B0"/>
                </a:gs>
                <a:gs pos="33000">
                  <a:srgbClr val="FE93AA"/>
                </a:gs>
                <a:gs pos="77000">
                  <a:srgbClr val="F8BCCC"/>
                </a:gs>
                <a:gs pos="53000">
                  <a:srgbClr val="FD8EAC"/>
                </a:gs>
                <a:gs pos="97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91370" y="1745226"/>
              <a:ext cx="5250426" cy="63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6843250" y="1740310"/>
              <a:ext cx="3244645" cy="3834580"/>
            </a:xfrm>
            <a:prstGeom prst="parallelogram">
              <a:avLst>
                <a:gd name="adj" fmla="val 81140"/>
              </a:avLst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207908" y="1568245"/>
              <a:ext cx="900000" cy="900000"/>
            </a:xfrm>
            <a:prstGeom prst="ellipse">
              <a:avLst/>
            </a:prstGeom>
            <a:gradFill flip="none" rotWithShape="1">
              <a:gsLst>
                <a:gs pos="82000">
                  <a:srgbClr val="C05EA6"/>
                </a:gs>
                <a:gs pos="0">
                  <a:srgbClr val="F682B0"/>
                </a:gs>
                <a:gs pos="29000">
                  <a:srgbClr val="FE93AA"/>
                </a:gs>
                <a:gs pos="56000">
                  <a:srgbClr val="FD8EAC"/>
                </a:gs>
                <a:gs pos="97000">
                  <a:srgbClr val="B45BA4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403689" y="5397910"/>
              <a:ext cx="2477730" cy="265471"/>
            </a:xfrm>
            <a:prstGeom prst="rect">
              <a:avLst/>
            </a:prstGeom>
            <a:gradFill>
              <a:gsLst>
                <a:gs pos="74000">
                  <a:srgbClr val="975FA2"/>
                </a:gs>
                <a:gs pos="50000">
                  <a:srgbClr val="F682B0"/>
                </a:gs>
                <a:gs pos="7000">
                  <a:srgbClr val="FE93AA"/>
                </a:gs>
                <a:gs pos="30000">
                  <a:srgbClr val="FD8EAC"/>
                </a:gs>
                <a:gs pos="97000">
                  <a:srgbClr val="38CEE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784257" y="5132438"/>
              <a:ext cx="720000" cy="720000"/>
            </a:xfrm>
            <a:prstGeom prst="ellipse">
              <a:avLst/>
            </a:prstGeom>
            <a:gradFill flip="none" rotWithShape="1">
              <a:gsLst>
                <a:gs pos="82000">
                  <a:srgbClr val="C05EA6"/>
                </a:gs>
                <a:gs pos="0">
                  <a:srgbClr val="F682B0"/>
                </a:gs>
                <a:gs pos="29000">
                  <a:srgbClr val="FE93AA"/>
                </a:gs>
                <a:gs pos="56000">
                  <a:srgbClr val="FD8EAC"/>
                </a:gs>
                <a:gs pos="97000">
                  <a:srgbClr val="B45BA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2598" y="2007263"/>
              <a:ext cx="4500357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noFill/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2</a:t>
              </a:r>
              <a:endParaRPr lang="zh-CN" altLang="en-US" sz="199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38624" y="2007263"/>
              <a:ext cx="4500357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noFill/>
                  <a:latin typeface="OCR A Extended" panose="02010509020102010303" pitchFamily="50" charset="0"/>
                  <a:ea typeface="微软雅黑" panose="020B0503020204020204" pitchFamily="34" charset="-122"/>
                  <a:cs typeface="IrisUPC" panose="020B0604020202020204" pitchFamily="34" charset="-34"/>
                </a:rPr>
                <a:t>2</a:t>
              </a:r>
              <a:endParaRPr lang="zh-CN" altLang="en-US" sz="199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noFill/>
                <a:latin typeface="OCR A Extended" panose="02010509020102010303" pitchFamily="50" charset="0"/>
                <a:ea typeface="微软雅黑" panose="020B0503020204020204" pitchFamily="34" charset="-122"/>
                <a:cs typeface="IrisUPC" panose="020B0604020202020204" pitchFamily="34" charset="-34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61577" y="5181599"/>
              <a:ext cx="442451" cy="630000"/>
              <a:chOff x="7593320" y="7069392"/>
              <a:chExt cx="442451" cy="630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54287" y="5186515"/>
              <a:ext cx="442451" cy="630000"/>
              <a:chOff x="7593320" y="7069392"/>
              <a:chExt cx="442451" cy="630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729810" y="5220928"/>
              <a:ext cx="442451" cy="630000"/>
              <a:chOff x="7593320" y="7069392"/>
              <a:chExt cx="442451" cy="63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762926" y="7295901"/>
                <a:ext cx="103239" cy="17698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593320" y="7069392"/>
                <a:ext cx="442451" cy="6300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 flipH="1" flipV="1">
              <a:off x="5145088" y="2035277"/>
              <a:ext cx="1209368" cy="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800000">
              <a:off x="6312311" y="2005781"/>
              <a:ext cx="825909" cy="530944"/>
            </a:xfrm>
            <a:prstGeom prst="curvedConnector3">
              <a:avLst>
                <a:gd name="adj1" fmla="val 10714"/>
              </a:avLst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7108723" y="2929783"/>
              <a:ext cx="0" cy="85556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5454804" y="3751006"/>
              <a:ext cx="1209368" cy="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5107859" y="4704505"/>
              <a:ext cx="0" cy="85556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5454804" y="5550309"/>
              <a:ext cx="1209368" cy="0"/>
            </a:xfrm>
            <a:prstGeom prst="line">
              <a:avLst/>
            </a:prstGeom>
            <a:ln w="152400">
              <a:gradFill flip="none" rotWithShape="1">
                <a:gsLst>
                  <a:gs pos="0">
                    <a:srgbClr val="42A9BE"/>
                  </a:gs>
                  <a:gs pos="50000">
                    <a:srgbClr val="2E578E"/>
                  </a:gs>
                  <a:gs pos="27000">
                    <a:srgbClr val="3E76C0"/>
                  </a:gs>
                  <a:gs pos="74000">
                    <a:srgbClr val="172C49"/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55">
            <a:extLst>
              <a:ext uri="{FF2B5EF4-FFF2-40B4-BE49-F238E27FC236}">
                <a16:creationId xmlns:a16="http://schemas.microsoft.com/office/drawing/2014/main" id="{420D16B6-1E8F-2AA0-3B3B-09FC6C05BF80}"/>
              </a:ext>
            </a:extLst>
          </p:cNvPr>
          <p:cNvSpPr txBox="1"/>
          <p:nvPr/>
        </p:nvSpPr>
        <p:spPr>
          <a:xfrm>
            <a:off x="2738334" y="1661258"/>
            <a:ext cx="5402933" cy="277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</a:t>
            </a:r>
          </a:p>
          <a:p>
            <a:pPr algn="ctr">
              <a:lnSpc>
                <a:spcPct val="125000"/>
              </a:lnSpc>
            </a:pP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Scope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E3E3E"/>
      </a:accent1>
      <a:accent2>
        <a:srgbClr val="4D4D4D"/>
      </a:accent2>
      <a:accent3>
        <a:srgbClr val="717171"/>
      </a:accent3>
      <a:accent4>
        <a:srgbClr val="919191"/>
      </a:accent4>
      <a:accent5>
        <a:srgbClr val="A5A5A5"/>
      </a:accent5>
      <a:accent6>
        <a:srgbClr val="D7D7D7"/>
      </a:accent6>
      <a:hlink>
        <a:srgbClr val="3E3E3E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3E3E3E"/>
    </a:accent1>
    <a:accent2>
      <a:srgbClr val="4D4D4D"/>
    </a:accent2>
    <a:accent3>
      <a:srgbClr val="717171"/>
    </a:accent3>
    <a:accent4>
      <a:srgbClr val="919191"/>
    </a:accent4>
    <a:accent5>
      <a:srgbClr val="A5A5A5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68395"/>
    </a:dk2>
    <a:lt2>
      <a:srgbClr val="F0F0F0"/>
    </a:lt2>
    <a:accent1>
      <a:srgbClr val="3E3E3E"/>
    </a:accent1>
    <a:accent2>
      <a:srgbClr val="4D4D4D"/>
    </a:accent2>
    <a:accent3>
      <a:srgbClr val="717171"/>
    </a:accent3>
    <a:accent4>
      <a:srgbClr val="919191"/>
    </a:accent4>
    <a:accent5>
      <a:srgbClr val="A5A5A5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4494</TotalTime>
  <Words>1496</Words>
  <Application>Microsoft Office PowerPoint</Application>
  <PresentationFormat>Widescreen</PresentationFormat>
  <Paragraphs>216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 Unicode MS</vt:lpstr>
      <vt:lpstr>Microsoft YaHei</vt:lpstr>
      <vt:lpstr>Microsoft YaHei</vt:lpstr>
      <vt:lpstr>source-serif-pro</vt:lpstr>
      <vt:lpstr>ui-monospace</vt:lpstr>
      <vt:lpstr>Arial</vt:lpstr>
      <vt:lpstr>Calibri</vt:lpstr>
      <vt:lpstr>Calibri Light</vt:lpstr>
      <vt:lpstr>Consolas</vt:lpstr>
      <vt:lpstr>OCR A Extended</vt:lpstr>
      <vt:lpstr>Roboto</vt:lpstr>
      <vt:lpstr>Verdana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justin chen</cp:lastModifiedBy>
  <cp:revision>81</cp:revision>
  <dcterms:created xsi:type="dcterms:W3CDTF">2017-08-18T03:02:00Z</dcterms:created>
  <dcterms:modified xsi:type="dcterms:W3CDTF">2022-12-10T23:20:05Z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