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A064-8533-4121-9A1B-538D878ED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D9AB1-1805-44B8-A0A7-08EB104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3B038-08DC-406C-9230-20A74C09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02662-4C9C-47E7-9E2F-2AA07AAD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F4CD8-B70B-4275-8640-0D2896E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6739-D578-4088-B17B-23B885F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1A9A9-77F8-4721-8DFA-1BF4D00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800E-4F05-4930-B012-C7A2F25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4668F-D2CD-4D7B-8928-5B417466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69730-FEEF-4040-9452-F3C1BBAE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95B9F0-67E2-4C0B-B6CE-D81E19787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9B955-16C8-430A-9D30-4EDA767F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55B43-D9DD-4122-8059-C51A30DB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8A61-9085-4871-91FB-2EFFB9AE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35F0-824B-434A-9E82-C1EDBC4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F57A3-27C5-47AB-95C5-8CA66722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B088A-26E4-43A6-814D-27CC1E1E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59A30-5F3E-4211-AFCF-B4AF6E26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D1B49-947F-40E1-8048-28366897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1A703-3BCE-48D2-8BEA-E475D915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0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72603-6267-42ED-8A2E-F2C46002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29726-20ED-4A34-BA51-1C856860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46C01-F904-46D5-AD5D-CFC49409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17508-1B17-4D6C-B95C-9126F043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423A0-B438-4ABE-8B4B-E6CD0937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9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3AE9-5DD0-40C8-9235-22154B02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01AE-462F-4813-A9F4-13BB7373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8A5FE-7017-428A-94F6-CE25EB48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0A369-288D-40C6-88AA-73E8AA9B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4A06B-FBB5-4624-8B19-F61E47A7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079E8-68E9-445E-826C-719D574F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5369-87E8-463B-8F86-7BCC96D8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DA708-783A-421C-9269-6107025F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5A2E6-6C26-4AAF-A76F-171BDE75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7F34BF-1E8E-4C52-BFAA-A42D854D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7D3D44-ACD6-4BD7-95B1-B39F707D0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FD4B8-543B-4B38-B16C-865DDFDA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04AFB2-98B3-4945-AAB9-18518ACB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FD3F9-CBFD-43B3-8067-BD298CF0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5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78617-7BBF-4B7A-BC16-DAF049E5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B09B08-4FC8-41A3-B612-06BBF236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001B2B-54CF-4B5B-9ECF-69A169C6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AFD35-DB23-4EF3-BA10-057D05B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4F5E6-23D8-44F6-BEDF-F9BED6F5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17A894-1DFE-4F3C-AD5D-8158BD2A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65593-5596-4794-9C99-9A5E560A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84967-24C9-4123-8DAD-FEB9D1E7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40F9F-E86D-4769-8E8E-4266D106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C284E-8734-4A87-8D25-2BC205E6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B055D-B8A7-4231-9B9A-4A3917C8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5F1C-887C-4F17-A416-E961F7B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6623B-615E-4DDB-ADAF-22124BF9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3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B2333-49C5-4D23-920F-E9ADC07A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A7E4EA-C4F9-498C-9891-A464A2F2C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8834F-40D6-4E40-B828-1ECA284C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B53B5-A52D-484D-8F01-38B2B790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7E4B6-C495-4BE7-9FB0-82E00920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CA24B-7706-4431-B5DD-42C589EC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98882-FB96-47A4-9973-6820487D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0FAA0-1829-4CEB-94A5-B013F07B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67356-27F2-43CF-A79E-360D06B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C0C8-D3A4-4FF4-9D3D-AFA946663EF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3912C-1BF7-4D87-BB8E-D684684BA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83B5F-3639-48C8-B007-80E0573C7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01CF-3805-4F8C-A3BF-D5588C98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083D3-6D49-49F5-9715-AE7C0F5A6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53512-AD08-465C-B56C-3E76DD090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</dc:title>
  <dc:creator>213</dc:creator>
  <cp:lastModifiedBy>213</cp:lastModifiedBy>
  <cp:revision>1</cp:revision>
  <dcterms:created xsi:type="dcterms:W3CDTF">2023-03-15T06:11:40Z</dcterms:created>
  <dcterms:modified xsi:type="dcterms:W3CDTF">2023-03-15T06:11:45Z</dcterms:modified>
</cp:coreProperties>
</file>