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326" r:id="rId4"/>
    <p:sldId id="344" r:id="rId5"/>
    <p:sldId id="345" r:id="rId6"/>
    <p:sldId id="346" r:id="rId7"/>
    <p:sldId id="347" r:id="rId8"/>
    <p:sldId id="348" r:id="rId9"/>
    <p:sldId id="706" r:id="rId10"/>
    <p:sldId id="617" r:id="rId11"/>
    <p:sldId id="349" r:id="rId12"/>
    <p:sldId id="623" r:id="rId13"/>
    <p:sldId id="724" r:id="rId14"/>
    <p:sldId id="350" r:id="rId15"/>
    <p:sldId id="725" r:id="rId16"/>
    <p:sldId id="726" r:id="rId17"/>
    <p:sldId id="731" r:id="rId18"/>
    <p:sldId id="732" r:id="rId19"/>
    <p:sldId id="727" r:id="rId20"/>
    <p:sldId id="733" r:id="rId21"/>
    <p:sldId id="734" r:id="rId22"/>
    <p:sldId id="735" r:id="rId23"/>
    <p:sldId id="736" r:id="rId24"/>
    <p:sldId id="728" r:id="rId25"/>
    <p:sldId id="737" r:id="rId26"/>
    <p:sldId id="73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4"/>
    <a:srgbClr val="0070C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2655" autoAdjust="0"/>
  </p:normalViewPr>
  <p:slideViewPr>
    <p:cSldViewPr snapToGrid="0">
      <p:cViewPr varScale="1">
        <p:scale>
          <a:sx n="83" d="100"/>
          <a:sy n="83" d="100"/>
        </p:scale>
        <p:origin x="1596" y="7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37C7-846E-4905-8E57-E0B3E06F4F0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E3CFF-B6CA-4E04-82FD-0152768F5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8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E3CFF-B6CA-4E04-82FD-0152768F53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640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E3CFF-B6CA-4E04-82FD-0152768F53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520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7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80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E3CFF-B6CA-4E04-82FD-0152768F53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720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E3CFF-B6CA-4E04-82FD-0152768F53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273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E3CFF-B6CA-4E04-82FD-0152768F53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379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E3CFF-B6CA-4E04-82FD-0152768F53E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65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E3CFF-B6CA-4E04-82FD-0152768F53E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066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E3CFF-B6CA-4E04-82FD-0152768F53E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97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E3CFF-B6CA-4E04-82FD-0152768F53E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4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사진 출처</a:t>
            </a:r>
            <a:r>
              <a:rPr lang="en-US" altLang="ko-KR" dirty="0"/>
              <a:t>) 5</a:t>
            </a:r>
            <a:r>
              <a:rPr lang="ko-KR" altLang="en-US" dirty="0"/>
              <a:t>강 강의 자료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E3CFF-B6CA-4E04-82FD-0152768F53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71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E3CFF-B6CA-4E04-82FD-0152768F53E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240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E3CFF-B6CA-4E04-82FD-0152768F53E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939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E3CFF-B6CA-4E04-82FD-0152768F53E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21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E3CFF-B6CA-4E04-82FD-0152768F53E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27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E3CFF-B6CA-4E04-82FD-0152768F53E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86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E3CFF-B6CA-4E04-82FD-0152768F53E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724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E3CFF-B6CA-4E04-82FD-0152768F53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98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E3CFF-B6CA-4E04-82FD-0152768F53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E3CFF-B6CA-4E04-82FD-0152768F53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02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E3CFF-B6CA-4E04-82FD-0152768F53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724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E3CFF-B6CA-4E04-82FD-0152768F53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610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42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6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639F801-EF2E-4AE8-AB8D-817B8AB1C0DF}"/>
              </a:ext>
            </a:extLst>
          </p:cNvPr>
          <p:cNvSpPr/>
          <p:nvPr userDrawn="1"/>
        </p:nvSpPr>
        <p:spPr>
          <a:xfrm flipV="1">
            <a:off x="0" y="0"/>
            <a:ext cx="12192000" cy="270000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2E9EDC5-56FC-4A9F-A53B-003211363B3D}"/>
              </a:ext>
            </a:extLst>
          </p:cNvPr>
          <p:cNvSpPr/>
          <p:nvPr userDrawn="1"/>
        </p:nvSpPr>
        <p:spPr>
          <a:xfrm flipH="1">
            <a:off x="0" y="4158000"/>
            <a:ext cx="12192000" cy="270000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E8A198C-9C55-45B6-A2A6-3A1297B6EFA5}"/>
              </a:ext>
            </a:extLst>
          </p:cNvPr>
          <p:cNvSpPr/>
          <p:nvPr userDrawn="1"/>
        </p:nvSpPr>
        <p:spPr>
          <a:xfrm flipH="1">
            <a:off x="0" y="4338000"/>
            <a:ext cx="12192000" cy="252000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9C42A04-4096-4E80-918F-F57A9BE02C11}"/>
              </a:ext>
            </a:extLst>
          </p:cNvPr>
          <p:cNvSpPr/>
          <p:nvPr userDrawn="1"/>
        </p:nvSpPr>
        <p:spPr>
          <a:xfrm flipV="1">
            <a:off x="0" y="0"/>
            <a:ext cx="12192000" cy="252000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85B98-035D-40A1-A0AA-F4935523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33188-7E14-4D91-8DB9-458338F8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22D3D-DC5C-40FD-9756-29891BD9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AFFDFC19-2E7F-4CBA-B651-30BEF1E1B4F5}"/>
              </a:ext>
            </a:extLst>
          </p:cNvPr>
          <p:cNvSpPr/>
          <p:nvPr userDrawn="1"/>
        </p:nvSpPr>
        <p:spPr>
          <a:xfrm flipV="1">
            <a:off x="0" y="0"/>
            <a:ext cx="12192000" cy="234000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2C49011-7016-429C-87DC-BB133AF57D4F}"/>
              </a:ext>
            </a:extLst>
          </p:cNvPr>
          <p:cNvSpPr/>
          <p:nvPr userDrawn="1"/>
        </p:nvSpPr>
        <p:spPr>
          <a:xfrm flipH="1">
            <a:off x="0" y="4518000"/>
            <a:ext cx="12192000" cy="234000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1746DD1E-DF56-421A-9CC7-C5D4263C9897}"/>
              </a:ext>
            </a:extLst>
          </p:cNvPr>
          <p:cNvSpPr/>
          <p:nvPr userDrawn="1"/>
        </p:nvSpPr>
        <p:spPr>
          <a:xfrm rot="1324604" flipH="1" flipV="1">
            <a:off x="737214" y="-899563"/>
            <a:ext cx="398771" cy="631777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E3FD209A-4C89-4DD2-BAEE-2EB388B22E2A}"/>
              </a:ext>
            </a:extLst>
          </p:cNvPr>
          <p:cNvSpPr/>
          <p:nvPr userDrawn="1"/>
        </p:nvSpPr>
        <p:spPr>
          <a:xfrm rot="1324604">
            <a:off x="10846414" y="1749295"/>
            <a:ext cx="398771" cy="631777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9E5077-9EFC-4EF1-B4BA-29530BAF8A2C}"/>
              </a:ext>
            </a:extLst>
          </p:cNvPr>
          <p:cNvSpPr txBox="1"/>
          <p:nvPr userDrawn="1"/>
        </p:nvSpPr>
        <p:spPr>
          <a:xfrm>
            <a:off x="6986472" y="6286500"/>
            <a:ext cx="520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Intelligent Embedded System Lab.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0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FD97A53-F7CD-4191-829E-508F7923A70A}"/>
              </a:ext>
            </a:extLst>
          </p:cNvPr>
          <p:cNvCxnSpPr>
            <a:cxnSpLocks/>
          </p:cNvCxnSpPr>
          <p:nvPr userDrawn="1"/>
        </p:nvCxnSpPr>
        <p:spPr>
          <a:xfrm>
            <a:off x="333829" y="6163870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22D0167-607F-4A2B-B1C5-C5B1B9D80F38}"/>
              </a:ext>
            </a:extLst>
          </p:cNvPr>
          <p:cNvCxnSpPr>
            <a:cxnSpLocks/>
          </p:cNvCxnSpPr>
          <p:nvPr userDrawn="1"/>
        </p:nvCxnSpPr>
        <p:spPr>
          <a:xfrm>
            <a:off x="341086" y="989529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1C579C-EC8A-4D54-B946-FAA01E44F577}"/>
              </a:ext>
            </a:extLst>
          </p:cNvPr>
          <p:cNvSpPr txBox="1"/>
          <p:nvPr userDrawn="1"/>
        </p:nvSpPr>
        <p:spPr>
          <a:xfrm>
            <a:off x="7886700" y="6355373"/>
            <a:ext cx="412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Intelligent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Embedded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System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Lab.</a:t>
            </a:r>
            <a:endParaRPr lang="ko-KR" altLang="en-US" sz="1600" b="1" dirty="0">
              <a:solidFill>
                <a:srgbClr val="0070C0"/>
              </a:solidFill>
              <a:latin typeface="Helvetica LT Std Black" panose="020B090403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CFA22E-EB84-4206-8FC6-815B77BF8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08BB92-6137-414B-B983-50451B9C6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5CC1A-B43E-466A-81EA-1838B41A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DF1EC-6E3F-43DE-8E59-B504D3CB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CA6B6-462C-402A-AEDA-8849E6DA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9BA085-B5ED-4F21-B9A9-EE2B73D5AF41}"/>
              </a:ext>
            </a:extLst>
          </p:cNvPr>
          <p:cNvCxnSpPr>
            <a:cxnSpLocks/>
          </p:cNvCxnSpPr>
          <p:nvPr userDrawn="1"/>
        </p:nvCxnSpPr>
        <p:spPr>
          <a:xfrm>
            <a:off x="333829" y="6163870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021988A-D591-4CF8-BC03-068E0E2444A0}"/>
              </a:ext>
            </a:extLst>
          </p:cNvPr>
          <p:cNvCxnSpPr>
            <a:cxnSpLocks/>
          </p:cNvCxnSpPr>
          <p:nvPr userDrawn="1"/>
        </p:nvCxnSpPr>
        <p:spPr>
          <a:xfrm>
            <a:off x="341086" y="989529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EADC96-C787-4D1F-96BA-9CC255A056D5}"/>
              </a:ext>
            </a:extLst>
          </p:cNvPr>
          <p:cNvSpPr txBox="1"/>
          <p:nvPr userDrawn="1"/>
        </p:nvSpPr>
        <p:spPr>
          <a:xfrm>
            <a:off x="7886700" y="6355373"/>
            <a:ext cx="412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Intelligent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Embedded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System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Lab.</a:t>
            </a:r>
            <a:endParaRPr lang="ko-KR" altLang="en-US" sz="1600" b="1" dirty="0">
              <a:solidFill>
                <a:srgbClr val="0070C0"/>
              </a:solidFill>
              <a:latin typeface="Helvetica LT Std Black" panose="020B090403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26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2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491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4D5074-C43D-4136-B42A-930A39E0FD8E}"/>
              </a:ext>
            </a:extLst>
          </p:cNvPr>
          <p:cNvCxnSpPr>
            <a:cxnSpLocks/>
          </p:cNvCxnSpPr>
          <p:nvPr userDrawn="1"/>
        </p:nvCxnSpPr>
        <p:spPr>
          <a:xfrm>
            <a:off x="333829" y="6163870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02D13E-7497-4597-82CC-C01550904096}"/>
              </a:ext>
            </a:extLst>
          </p:cNvPr>
          <p:cNvCxnSpPr>
            <a:cxnSpLocks/>
          </p:cNvCxnSpPr>
          <p:nvPr userDrawn="1"/>
        </p:nvCxnSpPr>
        <p:spPr>
          <a:xfrm>
            <a:off x="341086" y="989529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248C06-6337-4369-8DF6-6DA86EBA40B6}"/>
              </a:ext>
            </a:extLst>
          </p:cNvPr>
          <p:cNvSpPr txBox="1"/>
          <p:nvPr userDrawn="1"/>
        </p:nvSpPr>
        <p:spPr>
          <a:xfrm>
            <a:off x="7886700" y="6355373"/>
            <a:ext cx="412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Intelligent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Embedded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System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Lab.</a:t>
            </a:r>
            <a:endParaRPr lang="ko-KR" altLang="en-US" sz="1600" b="1" dirty="0">
              <a:solidFill>
                <a:srgbClr val="0070C0"/>
              </a:solidFill>
              <a:latin typeface="Helvetica LT Std Black" panose="020B090403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897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775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05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0D7399C-C084-440D-A83D-695B25811AB3}"/>
              </a:ext>
            </a:extLst>
          </p:cNvPr>
          <p:cNvCxnSpPr>
            <a:cxnSpLocks/>
          </p:cNvCxnSpPr>
          <p:nvPr userDrawn="1"/>
        </p:nvCxnSpPr>
        <p:spPr>
          <a:xfrm>
            <a:off x="333829" y="6163870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2441E24-ADF2-4951-B9EB-0F1300B2217C}"/>
              </a:ext>
            </a:extLst>
          </p:cNvPr>
          <p:cNvCxnSpPr>
            <a:cxnSpLocks/>
          </p:cNvCxnSpPr>
          <p:nvPr userDrawn="1"/>
        </p:nvCxnSpPr>
        <p:spPr>
          <a:xfrm>
            <a:off x="341086" y="989529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435E3F-12B3-4438-BD09-457A57CE5F63}"/>
              </a:ext>
            </a:extLst>
          </p:cNvPr>
          <p:cNvSpPr txBox="1"/>
          <p:nvPr userDrawn="1"/>
        </p:nvSpPr>
        <p:spPr>
          <a:xfrm>
            <a:off x="7886700" y="6355373"/>
            <a:ext cx="412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Intelligent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Embedded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System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Lab.</a:t>
            </a:r>
            <a:endParaRPr lang="ko-KR" altLang="en-US" sz="1600" b="1" dirty="0">
              <a:solidFill>
                <a:srgbClr val="0070C0"/>
              </a:solidFill>
              <a:latin typeface="Helvetica LT Std Black" panose="020B090403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38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DFB153-2929-40FE-9099-4471FE6C17BF}"/>
              </a:ext>
            </a:extLst>
          </p:cNvPr>
          <p:cNvCxnSpPr>
            <a:cxnSpLocks/>
          </p:cNvCxnSpPr>
          <p:nvPr userDrawn="1"/>
        </p:nvCxnSpPr>
        <p:spPr>
          <a:xfrm>
            <a:off x="333829" y="6163870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9D94ABE-94CA-4A4E-9AED-88C42B6CCE99}"/>
              </a:ext>
            </a:extLst>
          </p:cNvPr>
          <p:cNvCxnSpPr>
            <a:cxnSpLocks/>
          </p:cNvCxnSpPr>
          <p:nvPr userDrawn="1"/>
        </p:nvCxnSpPr>
        <p:spPr>
          <a:xfrm>
            <a:off x="341086" y="989529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2123E3-D6BA-40A2-9386-89126BAC0F15}"/>
              </a:ext>
            </a:extLst>
          </p:cNvPr>
          <p:cNvSpPr txBox="1"/>
          <p:nvPr userDrawn="1"/>
        </p:nvSpPr>
        <p:spPr>
          <a:xfrm>
            <a:off x="7886700" y="6355373"/>
            <a:ext cx="412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Intelligent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Embedded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System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Lab.</a:t>
            </a:r>
            <a:endParaRPr lang="ko-KR" altLang="en-US" sz="1600" b="1" dirty="0">
              <a:solidFill>
                <a:srgbClr val="0070C0"/>
              </a:solidFill>
              <a:latin typeface="Helvetica LT Std Black" panose="020B090403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4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75FE6-DD7D-4FBC-B1E2-C23AD0A8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1D646-9C0A-45D1-93DB-3AFEC49B6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6FC38-85B1-4E9E-818E-E7CC3D8F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DFF74-11AD-4438-82CA-D14669B3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069DB-2059-4284-9726-8BDD1D00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9546094-777A-45DF-B1EE-39CAAC55510B}"/>
              </a:ext>
            </a:extLst>
          </p:cNvPr>
          <p:cNvCxnSpPr>
            <a:cxnSpLocks/>
          </p:cNvCxnSpPr>
          <p:nvPr userDrawn="1"/>
        </p:nvCxnSpPr>
        <p:spPr>
          <a:xfrm>
            <a:off x="333829" y="6163870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E04BBAF-3479-49AE-A51D-87DC430C55CC}"/>
              </a:ext>
            </a:extLst>
          </p:cNvPr>
          <p:cNvCxnSpPr>
            <a:cxnSpLocks/>
          </p:cNvCxnSpPr>
          <p:nvPr userDrawn="1"/>
        </p:nvCxnSpPr>
        <p:spPr>
          <a:xfrm>
            <a:off x="341086" y="989529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272264-D6A3-4D35-B675-64FB8870BEAF}"/>
              </a:ext>
            </a:extLst>
          </p:cNvPr>
          <p:cNvSpPr txBox="1"/>
          <p:nvPr userDrawn="1"/>
        </p:nvSpPr>
        <p:spPr>
          <a:xfrm>
            <a:off x="7886700" y="6355373"/>
            <a:ext cx="412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Intelligent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Embedded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System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Lab.</a:t>
            </a:r>
            <a:endParaRPr lang="ko-KR" altLang="en-US" sz="1600" b="1" dirty="0">
              <a:solidFill>
                <a:srgbClr val="0070C0"/>
              </a:solidFill>
              <a:latin typeface="Helvetica LT Std Black" panose="020B090403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441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42E22E-EB84-4B63-8564-A3A6CDAFBF95}"/>
              </a:ext>
            </a:extLst>
          </p:cNvPr>
          <p:cNvCxnSpPr>
            <a:cxnSpLocks/>
          </p:cNvCxnSpPr>
          <p:nvPr userDrawn="1"/>
        </p:nvCxnSpPr>
        <p:spPr>
          <a:xfrm>
            <a:off x="333829" y="6163870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0B6F63F-43BD-496D-B950-38FE886E9C83}"/>
              </a:ext>
            </a:extLst>
          </p:cNvPr>
          <p:cNvCxnSpPr>
            <a:cxnSpLocks/>
          </p:cNvCxnSpPr>
          <p:nvPr userDrawn="1"/>
        </p:nvCxnSpPr>
        <p:spPr>
          <a:xfrm>
            <a:off x="341086" y="989529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F6089B-7481-474F-9B18-26F26EA9BE86}"/>
              </a:ext>
            </a:extLst>
          </p:cNvPr>
          <p:cNvSpPr txBox="1"/>
          <p:nvPr userDrawn="1"/>
        </p:nvSpPr>
        <p:spPr>
          <a:xfrm>
            <a:off x="7886700" y="6355373"/>
            <a:ext cx="412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Intelligent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Embedded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System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Lab.</a:t>
            </a:r>
            <a:endParaRPr lang="ko-KR" altLang="en-US" sz="1600" b="1" dirty="0">
              <a:solidFill>
                <a:srgbClr val="0070C0"/>
              </a:solidFill>
              <a:latin typeface="Helvetica LT Std Black" panose="020B090403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9055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67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533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223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87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872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801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39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253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75FE6-DD7D-4FBC-B1E2-C23AD0A8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1D646-9C0A-45D1-93DB-3AFEC49B6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6FC38-85B1-4E9E-818E-E7CC3D8F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DFF74-11AD-4438-82CA-D14669B3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069DB-2059-4284-9726-8BDD1D00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9546094-777A-45DF-B1EE-39CAAC55510B}"/>
              </a:ext>
            </a:extLst>
          </p:cNvPr>
          <p:cNvCxnSpPr>
            <a:cxnSpLocks/>
          </p:cNvCxnSpPr>
          <p:nvPr userDrawn="1"/>
        </p:nvCxnSpPr>
        <p:spPr>
          <a:xfrm>
            <a:off x="333829" y="6163870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E04BBAF-3479-49AE-A51D-87DC430C55CC}"/>
              </a:ext>
            </a:extLst>
          </p:cNvPr>
          <p:cNvCxnSpPr>
            <a:cxnSpLocks/>
          </p:cNvCxnSpPr>
          <p:nvPr userDrawn="1"/>
        </p:nvCxnSpPr>
        <p:spPr>
          <a:xfrm>
            <a:off x="341086" y="989529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272264-D6A3-4D35-B675-64FB8870BEAF}"/>
              </a:ext>
            </a:extLst>
          </p:cNvPr>
          <p:cNvSpPr txBox="1"/>
          <p:nvPr userDrawn="1"/>
        </p:nvSpPr>
        <p:spPr>
          <a:xfrm>
            <a:off x="7886700" y="6355373"/>
            <a:ext cx="412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Intelligent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Embedded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System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Lab.</a:t>
            </a:r>
            <a:endParaRPr lang="ko-KR" altLang="en-US" sz="1600" b="1" dirty="0">
              <a:solidFill>
                <a:srgbClr val="0070C0"/>
              </a:solidFill>
              <a:latin typeface="Helvetica LT Std Black" panose="020B090403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52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56A95-7735-4073-AFD8-24AF1434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90012-F1F2-4D74-ACEB-FF00B30D6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C9BB7-8BC4-434E-ABFF-071A9531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30A0A-CE70-45FC-9957-5EA77E2B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32297-2861-4E7F-8DF4-45805654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0D82829-1FC5-4A18-8652-28DFADBA26D9}"/>
              </a:ext>
            </a:extLst>
          </p:cNvPr>
          <p:cNvCxnSpPr>
            <a:cxnSpLocks/>
          </p:cNvCxnSpPr>
          <p:nvPr userDrawn="1"/>
        </p:nvCxnSpPr>
        <p:spPr>
          <a:xfrm>
            <a:off x="333829" y="6163870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36ECB4-7249-43E2-9A69-DDDC57DF6C8E}"/>
              </a:ext>
            </a:extLst>
          </p:cNvPr>
          <p:cNvCxnSpPr>
            <a:cxnSpLocks/>
          </p:cNvCxnSpPr>
          <p:nvPr userDrawn="1"/>
        </p:nvCxnSpPr>
        <p:spPr>
          <a:xfrm>
            <a:off x="341086" y="989529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C37AED-B757-46F7-90D8-82808BA869E0}"/>
              </a:ext>
            </a:extLst>
          </p:cNvPr>
          <p:cNvSpPr txBox="1"/>
          <p:nvPr userDrawn="1"/>
        </p:nvSpPr>
        <p:spPr>
          <a:xfrm>
            <a:off x="7886700" y="6355373"/>
            <a:ext cx="412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Intelligent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Embedded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System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Lab.</a:t>
            </a:r>
            <a:endParaRPr lang="ko-KR" altLang="en-US" sz="1600" b="1" dirty="0">
              <a:solidFill>
                <a:srgbClr val="0070C0"/>
              </a:solidFill>
              <a:latin typeface="Helvetica LT Std Black" panose="020B090403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4523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8DB1BA9-9251-4494-995D-DCCF541272CB}"/>
              </a:ext>
            </a:extLst>
          </p:cNvPr>
          <p:cNvCxnSpPr>
            <a:cxnSpLocks/>
          </p:cNvCxnSpPr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5E11CC-4A68-48C9-9DD4-927CD030797D}"/>
              </a:ext>
            </a:extLst>
          </p:cNvPr>
          <p:cNvCxnSpPr>
            <a:cxnSpLocks/>
          </p:cNvCxnSpPr>
          <p:nvPr userDrawn="1"/>
        </p:nvCxnSpPr>
        <p:spPr>
          <a:xfrm>
            <a:off x="5952663" y="908051"/>
            <a:ext cx="311966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361D71A-22BE-437B-9511-67E00FAD0964}"/>
              </a:ext>
            </a:extLst>
          </p:cNvPr>
          <p:cNvCxnSpPr>
            <a:cxnSpLocks/>
          </p:cNvCxnSpPr>
          <p:nvPr userDrawn="1"/>
        </p:nvCxnSpPr>
        <p:spPr>
          <a:xfrm>
            <a:off x="9072332" y="908051"/>
            <a:ext cx="311966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E53CD6F-B18B-4ADC-8309-4DFC5B1A97BE}"/>
              </a:ext>
            </a:extLst>
          </p:cNvPr>
          <p:cNvCxnSpPr>
            <a:cxnSpLocks/>
          </p:cNvCxnSpPr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912D8C5E-5202-4C74-863D-E9B4CE9FDB2D}"/>
              </a:ext>
            </a:extLst>
          </p:cNvPr>
          <p:cNvSpPr txBox="1">
            <a:spLocks/>
          </p:cNvSpPr>
          <p:nvPr userDrawn="1"/>
        </p:nvSpPr>
        <p:spPr>
          <a:xfrm>
            <a:off x="9072332" y="63577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1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A01160-D8F5-4E02-A012-150AA5964FF6}" type="slidenum">
              <a:rPr lang="ko-KR" altLang="en-US" sz="1000" smtClean="0"/>
              <a:pPr/>
              <a:t>‹#›</a:t>
            </a:fld>
            <a:r>
              <a:rPr lang="ko-KR" altLang="en-US" sz="1000" dirty="0"/>
              <a:t> </a:t>
            </a:r>
            <a:r>
              <a:rPr lang="en-US" altLang="ko-KR" sz="1000" dirty="0"/>
              <a:t>/ 88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7083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D08C525-A75F-4E42-A447-199BB7DEC644}"/>
              </a:ext>
            </a:extLst>
          </p:cNvPr>
          <p:cNvCxnSpPr>
            <a:cxnSpLocks/>
          </p:cNvCxnSpPr>
          <p:nvPr userDrawn="1"/>
        </p:nvCxnSpPr>
        <p:spPr>
          <a:xfrm>
            <a:off x="333829" y="6163870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D2D4948-0C94-475E-BE9A-2740C7D27C93}"/>
              </a:ext>
            </a:extLst>
          </p:cNvPr>
          <p:cNvCxnSpPr>
            <a:cxnSpLocks/>
          </p:cNvCxnSpPr>
          <p:nvPr userDrawn="1"/>
        </p:nvCxnSpPr>
        <p:spPr>
          <a:xfrm>
            <a:off x="341086" y="989529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150F1D-C204-4800-A4F8-837B445A8834}"/>
              </a:ext>
            </a:extLst>
          </p:cNvPr>
          <p:cNvSpPr txBox="1"/>
          <p:nvPr userDrawn="1"/>
        </p:nvSpPr>
        <p:spPr>
          <a:xfrm>
            <a:off x="7886700" y="6355373"/>
            <a:ext cx="412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Intelligent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Embedded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System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Lab.</a:t>
            </a:r>
            <a:endParaRPr lang="ko-KR" altLang="en-US" sz="1600" b="1" dirty="0">
              <a:solidFill>
                <a:srgbClr val="0070C0"/>
              </a:solidFill>
              <a:latin typeface="Helvetica LT Std Black" panose="020B090403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2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C7CE1-30C3-4DDA-984A-D5A32D68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8DCA3-3F26-49BC-AA06-C5BA7F73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718006-FE49-4752-83C2-E93694DCF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00C237-6D5C-4AEC-B39A-8604778BE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C9DC4-9CDE-4760-8A97-0CF1702E2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6CD2FA-6847-4910-BFBB-1F883E82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AE86A-C279-4C28-95C0-3180EB30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10DA58-96C2-460E-9A35-ECE13F89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510A17-BB11-44D1-94CC-EAE36C18E37D}"/>
              </a:ext>
            </a:extLst>
          </p:cNvPr>
          <p:cNvCxnSpPr>
            <a:cxnSpLocks/>
          </p:cNvCxnSpPr>
          <p:nvPr userDrawn="1"/>
        </p:nvCxnSpPr>
        <p:spPr>
          <a:xfrm>
            <a:off x="333829" y="6163870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589EF6-AE76-406E-B96F-5B3A4B7B7EF5}"/>
              </a:ext>
            </a:extLst>
          </p:cNvPr>
          <p:cNvCxnSpPr>
            <a:cxnSpLocks/>
          </p:cNvCxnSpPr>
          <p:nvPr userDrawn="1"/>
        </p:nvCxnSpPr>
        <p:spPr>
          <a:xfrm>
            <a:off x="341086" y="989529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18A841-35DB-43CD-9AB1-4D1D035A7FB8}"/>
              </a:ext>
            </a:extLst>
          </p:cNvPr>
          <p:cNvSpPr txBox="1"/>
          <p:nvPr userDrawn="1"/>
        </p:nvSpPr>
        <p:spPr>
          <a:xfrm>
            <a:off x="7886700" y="6355373"/>
            <a:ext cx="412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Intelligent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Embedded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System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Lab.</a:t>
            </a:r>
            <a:endParaRPr lang="ko-KR" altLang="en-US" sz="1600" b="1" dirty="0">
              <a:solidFill>
                <a:srgbClr val="0070C0"/>
              </a:solidFill>
              <a:latin typeface="Helvetica LT Std Black" panose="020B090403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17266-A692-482B-8391-D47D34DF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881D10-917C-4D66-88F9-D6941EE1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832E86-332C-4459-BB64-7211EC23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8A4F4B-00F2-402C-899C-070FBB2B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AB70B3-CF67-4DC6-BC7B-D22C43566409}"/>
              </a:ext>
            </a:extLst>
          </p:cNvPr>
          <p:cNvCxnSpPr>
            <a:cxnSpLocks/>
          </p:cNvCxnSpPr>
          <p:nvPr userDrawn="1"/>
        </p:nvCxnSpPr>
        <p:spPr>
          <a:xfrm>
            <a:off x="333829" y="6163870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639F06-B2AB-4220-9759-0ACC649345DF}"/>
              </a:ext>
            </a:extLst>
          </p:cNvPr>
          <p:cNvCxnSpPr>
            <a:cxnSpLocks/>
          </p:cNvCxnSpPr>
          <p:nvPr userDrawn="1"/>
        </p:nvCxnSpPr>
        <p:spPr>
          <a:xfrm>
            <a:off x="341086" y="989529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ABA10E-56B0-4F34-8635-9390AE486AA1}"/>
              </a:ext>
            </a:extLst>
          </p:cNvPr>
          <p:cNvSpPr txBox="1"/>
          <p:nvPr userDrawn="1"/>
        </p:nvSpPr>
        <p:spPr>
          <a:xfrm>
            <a:off x="7886700" y="6355373"/>
            <a:ext cx="412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Intelligent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Embedded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System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Lab.</a:t>
            </a:r>
            <a:endParaRPr lang="ko-KR" altLang="en-US" sz="1600" b="1" dirty="0">
              <a:solidFill>
                <a:srgbClr val="0070C0"/>
              </a:solidFill>
              <a:latin typeface="Helvetica LT Std Black" panose="020B090403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97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87B818-BC6E-4D5B-9DEE-D9D4A908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B943F0-7B0F-4CBF-A780-D8111B1E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FBAB87-34C4-4917-A27F-6A6E40FD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61D4E0C-6241-4C77-A274-559C050756B4}"/>
              </a:ext>
            </a:extLst>
          </p:cNvPr>
          <p:cNvCxnSpPr>
            <a:cxnSpLocks/>
          </p:cNvCxnSpPr>
          <p:nvPr userDrawn="1"/>
        </p:nvCxnSpPr>
        <p:spPr>
          <a:xfrm>
            <a:off x="333829" y="6163870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5F9D76A-813C-49D6-9316-BF078397DDF6}"/>
              </a:ext>
            </a:extLst>
          </p:cNvPr>
          <p:cNvCxnSpPr>
            <a:cxnSpLocks/>
          </p:cNvCxnSpPr>
          <p:nvPr userDrawn="1"/>
        </p:nvCxnSpPr>
        <p:spPr>
          <a:xfrm>
            <a:off x="341086" y="989529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19BD08-7881-436B-9596-71F3B2C1CEB6}"/>
              </a:ext>
            </a:extLst>
          </p:cNvPr>
          <p:cNvSpPr txBox="1"/>
          <p:nvPr userDrawn="1"/>
        </p:nvSpPr>
        <p:spPr>
          <a:xfrm>
            <a:off x="7886700" y="6355373"/>
            <a:ext cx="412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Intelligent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Embedded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System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Lab.</a:t>
            </a:r>
            <a:endParaRPr lang="ko-KR" altLang="en-US" sz="1600" b="1" dirty="0">
              <a:solidFill>
                <a:srgbClr val="0070C0"/>
              </a:solidFill>
              <a:latin typeface="Helvetica LT Std Black" panose="020B090403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3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0CE92-3289-4F6F-B21B-7A17C265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4124F-F1C4-4DC6-930F-428461630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A51235-772D-4015-9012-B3679C19D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E02B64-459E-4799-A428-94C2B837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6C779-64DA-410A-B8B8-9EACC22A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A7C303-A4D5-4435-B854-E13A9963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D1E4F3B-0397-4907-8076-83BDDD323ED1}"/>
              </a:ext>
            </a:extLst>
          </p:cNvPr>
          <p:cNvCxnSpPr>
            <a:cxnSpLocks/>
          </p:cNvCxnSpPr>
          <p:nvPr userDrawn="1"/>
        </p:nvCxnSpPr>
        <p:spPr>
          <a:xfrm>
            <a:off x="333829" y="6163870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BAF19F-D0FE-408D-B5AE-86D9659B47B6}"/>
              </a:ext>
            </a:extLst>
          </p:cNvPr>
          <p:cNvCxnSpPr>
            <a:cxnSpLocks/>
          </p:cNvCxnSpPr>
          <p:nvPr userDrawn="1"/>
        </p:nvCxnSpPr>
        <p:spPr>
          <a:xfrm>
            <a:off x="341086" y="989529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3D209E-1CB3-4498-BBE9-BBA6F81FDDF2}"/>
              </a:ext>
            </a:extLst>
          </p:cNvPr>
          <p:cNvSpPr txBox="1"/>
          <p:nvPr userDrawn="1"/>
        </p:nvSpPr>
        <p:spPr>
          <a:xfrm>
            <a:off x="7886700" y="6355373"/>
            <a:ext cx="412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Intelligent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Embedded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System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Lab.</a:t>
            </a:r>
            <a:endParaRPr lang="ko-KR" altLang="en-US" sz="1600" b="1" dirty="0">
              <a:solidFill>
                <a:srgbClr val="0070C0"/>
              </a:solidFill>
              <a:latin typeface="Helvetica LT Std Black" panose="020B090403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0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89A02-A716-4BA5-A9B6-8A9D82F5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593273-ED55-4D31-B506-EBEA49019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2417F4-8976-4848-A1BC-F4D70EC04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5361E6-866D-400A-8746-92C8FC2C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13F13C-F9D1-44E5-A80B-B6BB5837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B128B6-4D41-42BA-8566-A48F6554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07FDD5-A704-45B6-90A2-C6F9462D5E52}"/>
              </a:ext>
            </a:extLst>
          </p:cNvPr>
          <p:cNvCxnSpPr>
            <a:cxnSpLocks/>
          </p:cNvCxnSpPr>
          <p:nvPr userDrawn="1"/>
        </p:nvCxnSpPr>
        <p:spPr>
          <a:xfrm>
            <a:off x="333829" y="6163870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8123D71-01D8-42C2-8876-BF3FC91D4F00}"/>
              </a:ext>
            </a:extLst>
          </p:cNvPr>
          <p:cNvCxnSpPr>
            <a:cxnSpLocks/>
          </p:cNvCxnSpPr>
          <p:nvPr userDrawn="1"/>
        </p:nvCxnSpPr>
        <p:spPr>
          <a:xfrm>
            <a:off x="341086" y="989529"/>
            <a:ext cx="1152434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87E692-7EF0-4B19-8D27-9EFF1642F6CC}"/>
              </a:ext>
            </a:extLst>
          </p:cNvPr>
          <p:cNvSpPr txBox="1"/>
          <p:nvPr userDrawn="1"/>
        </p:nvSpPr>
        <p:spPr>
          <a:xfrm>
            <a:off x="7886700" y="6355373"/>
            <a:ext cx="412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Intelligent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Embedded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System</a:t>
            </a:r>
            <a:r>
              <a:rPr lang="ko-KR" altLang="en-US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Helvetica LT Std Black" panose="020B0904030502020204" pitchFamily="34" charset="0"/>
              </a:rPr>
              <a:t>Lab.</a:t>
            </a:r>
            <a:endParaRPr lang="ko-KR" altLang="en-US" sz="1600" b="1" dirty="0">
              <a:solidFill>
                <a:srgbClr val="0070C0"/>
              </a:solidFill>
              <a:latin typeface="Helvetica LT Std Black" panose="020B090403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03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EDF33A-0499-4E65-9F74-293F46D1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750055-2659-4B61-B87A-F85D23CC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54F87-C294-48B4-A05E-B66D1688C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0AB9E-E934-4F07-81FE-258EE8CC5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B1BE6-788E-48CA-ADE5-8B03D4B32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41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CACB91D-696D-4908-8AD2-A2106457F03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56E6437-E7EF-472D-93BB-83B0EFA2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0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6B081D-2C53-4EDC-B7FC-34F593B37CAE}"/>
              </a:ext>
            </a:extLst>
          </p:cNvPr>
          <p:cNvSpPr txBox="1"/>
          <p:nvPr/>
        </p:nvSpPr>
        <p:spPr>
          <a:xfrm>
            <a:off x="1471078" y="2724398"/>
            <a:ext cx="84962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Switch </a:t>
            </a:r>
            <a:r>
              <a:rPr lang="ko-KR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조건문과 </a:t>
            </a:r>
            <a:r>
              <a:rPr lang="ko-KR" altLang="en-US" sz="6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반복문</a:t>
            </a:r>
            <a:endParaRPr lang="ko-KR" alt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AF8C5-E9ED-4C57-B6DE-7808CEA47453}"/>
              </a:ext>
            </a:extLst>
          </p:cNvPr>
          <p:cNvSpPr txBox="1"/>
          <p:nvPr/>
        </p:nvSpPr>
        <p:spPr>
          <a:xfrm>
            <a:off x="152400" y="139700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6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49212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2273419" y="384243"/>
            <a:ext cx="728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 b="1" ker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dirty="0">
                <a:latin typeface="+mj-ea"/>
                <a:ea typeface="+mj-ea"/>
              </a:rPr>
              <a:t>예제 </a:t>
            </a:r>
            <a:r>
              <a:rPr lang="en-US" altLang="ko-KR" dirty="0">
                <a:latin typeface="+mj-ea"/>
                <a:ea typeface="+mj-ea"/>
              </a:rPr>
              <a:t>4-16</a:t>
            </a:r>
            <a:endParaRPr lang="en-US" altLang="ko-KR" sz="3600" b="1" dirty="0">
              <a:latin typeface="+mj-ea"/>
              <a:ea typeface="+mj-ea"/>
            </a:endParaRPr>
          </a:p>
          <a:p>
            <a:pPr algn="l"/>
            <a:endParaRPr lang="ko-KR" altLang="en-US" spc="300" dirty="0">
              <a:latin typeface="+mn-ea"/>
              <a:ea typeface="+mn-ea"/>
            </a:endParaRPr>
          </a:p>
        </p:txBody>
      </p:sp>
      <p:pic>
        <p:nvPicPr>
          <p:cNvPr id="3" name="그림 2" descr="텍스트, 전자제품, 스크린샷, 디스플레이이(가) 표시된 사진">
            <a:extLst>
              <a:ext uri="{FF2B5EF4-FFF2-40B4-BE49-F238E27FC236}">
                <a16:creationId xmlns:a16="http://schemas.microsoft.com/office/drawing/2014/main" id="{4F9FFA70-5F29-8DCE-A060-EC8700162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16" y="1088579"/>
            <a:ext cx="5619583" cy="4976555"/>
          </a:xfrm>
          <a:prstGeom prst="rect">
            <a:avLst/>
          </a:prstGeom>
        </p:spPr>
      </p:pic>
      <p:pic>
        <p:nvPicPr>
          <p:cNvPr id="5" name="그림 4" descr="텍스트, 스크린샷이(가) 표시된 사진">
            <a:extLst>
              <a:ext uri="{FF2B5EF4-FFF2-40B4-BE49-F238E27FC236}">
                <a16:creationId xmlns:a16="http://schemas.microsoft.com/office/drawing/2014/main" id="{0633857F-6548-878D-30B4-32309D2D4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31" y="2288908"/>
            <a:ext cx="6484938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9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-39332" y="318756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/>
              <a:t>날짜 번호 구하기 설명</a:t>
            </a:r>
            <a:r>
              <a:rPr lang="en-US" altLang="ko-KR" sz="3200" b="1" dirty="0"/>
              <a:t>(1)</a:t>
            </a: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57967" y="2666496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문제  이해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57967" y="3128161"/>
            <a:ext cx="8140252" cy="2036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문제를 풀려면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월부터 </a:t>
            </a:r>
            <a:r>
              <a:rPr lang="en-US" altLang="ko-KR" sz="2000" b="1" dirty="0"/>
              <a:t>12</a:t>
            </a:r>
            <a:r>
              <a:rPr lang="ko-KR" altLang="en-US" sz="2000" b="1" dirty="0"/>
              <a:t>월까지 각각의 달에 날이 몇 개 있는지 미리 지정</a:t>
            </a:r>
            <a:endParaRPr lang="en-US" altLang="ko-KR" sz="2000" b="1" dirty="0"/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이를 기반으로 몇 월 며칠이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년에서 몇 번째 날인지 단순하게 더하면 됨</a:t>
            </a:r>
            <a:endParaRPr lang="en-US" sz="2000" b="1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57967" y="1169367"/>
            <a:ext cx="8252834" cy="1427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한 해의 모든 날에 날짜 번호를 매긴다고 가정</a:t>
            </a:r>
            <a:endParaRPr lang="en-US" altLang="ko-KR" sz="2000" b="1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예를 들어서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월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일을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번째 날이고</a:t>
            </a:r>
            <a:r>
              <a:rPr lang="en-US" altLang="ko-KR" sz="2000" b="1" dirty="0"/>
              <a:t>, 12</a:t>
            </a:r>
            <a:r>
              <a:rPr lang="ko-KR" altLang="en-US" sz="2000" b="1" dirty="0"/>
              <a:t>월 </a:t>
            </a:r>
            <a:r>
              <a:rPr lang="en-US" altLang="ko-KR" sz="2000" b="1" dirty="0"/>
              <a:t>31</a:t>
            </a:r>
            <a:r>
              <a:rPr lang="ko-KR" altLang="en-US" sz="2000" b="1" dirty="0"/>
              <a:t>일은 </a:t>
            </a:r>
            <a:r>
              <a:rPr lang="en-US" altLang="ko-KR" sz="2000" b="1" dirty="0"/>
              <a:t>365</a:t>
            </a:r>
            <a:r>
              <a:rPr lang="ko-KR" altLang="en-US" sz="2000" b="1" dirty="0"/>
              <a:t>번째 날</a:t>
            </a:r>
            <a:r>
              <a:rPr lang="en-US" altLang="ko-KR" sz="2000" b="1" dirty="0"/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몇 월 며칠이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년에서 몇 번째 날인지 구함</a:t>
            </a:r>
            <a:endParaRPr lang="en-US" sz="2000" b="1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6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0" y="286112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/>
              <a:t>날짜 번호 구하기 설명</a:t>
            </a:r>
            <a:r>
              <a:rPr lang="en-US" altLang="ko-KR" sz="3200" b="1" dirty="0"/>
              <a:t>(2)</a:t>
            </a: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13517" y="1076056"/>
            <a:ext cx="2100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알고리즘 개발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13517" y="1578772"/>
            <a:ext cx="8364967" cy="281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이번 문제의 알고리즘은 크게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가지로 구분할 수 있음</a:t>
            </a:r>
            <a:endParaRPr lang="en-US" altLang="ko-KR" sz="2000" b="1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첫 번째는 몇 월인지 지정했 을 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해당 월까지의 날짜 수를 구하는 것</a:t>
            </a:r>
            <a:endParaRPr lang="en-US" altLang="ko-KR" sz="2000" b="1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그리고 두 번째는 첫 번째에서 구한 날 짜 수와 이번 달의 며칠인지 하는 날짜를 더해서 최종적인 답을 얻는 것</a:t>
            </a:r>
            <a:endParaRPr lang="en-US" altLang="ko-KR" sz="2000" b="1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첫 번째 과정은 </a:t>
            </a:r>
            <a:r>
              <a:rPr lang="en-US" altLang="ko-KR" sz="2000" b="1" dirty="0"/>
              <a:t>switch </a:t>
            </a:r>
            <a:r>
              <a:rPr lang="ko-KR" altLang="en-US" sz="2000" b="1" dirty="0"/>
              <a:t>조건문으로 구하고 두 번째 과정은 단순한 덧셈으로 구함</a:t>
            </a:r>
            <a:endParaRPr lang="en-US" sz="2000" b="1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13517" y="4498647"/>
            <a:ext cx="1520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Write Code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13517" y="4960311"/>
            <a:ext cx="83649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 err="1"/>
              <a:t>윤년이라서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월이 </a:t>
            </a:r>
            <a:r>
              <a:rPr lang="en-US" altLang="ko-KR" sz="2000" b="1" dirty="0"/>
              <a:t>29</a:t>
            </a:r>
            <a:r>
              <a:rPr lang="ko-KR" altLang="en-US" sz="2000" b="1" dirty="0"/>
              <a:t>일이 되는 경우와 입력에 문제 가 있는 경우는 무시</a:t>
            </a:r>
            <a:endParaRPr lang="en-US" sz="2000" b="1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5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2273419" y="384243"/>
            <a:ext cx="728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 b="1" ker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dirty="0">
                <a:latin typeface="+mj-ea"/>
                <a:ea typeface="+mj-ea"/>
              </a:rPr>
              <a:t>예제 </a:t>
            </a:r>
            <a:r>
              <a:rPr lang="en-US" altLang="ko-KR" dirty="0">
                <a:latin typeface="+mj-ea"/>
                <a:ea typeface="+mj-ea"/>
              </a:rPr>
              <a:t>4-17</a:t>
            </a:r>
            <a:endParaRPr lang="en-US" altLang="ko-KR" sz="3600" b="1" dirty="0">
              <a:latin typeface="+mj-ea"/>
              <a:ea typeface="+mj-ea"/>
            </a:endParaRPr>
          </a:p>
          <a:p>
            <a:pPr algn="l"/>
            <a:endParaRPr lang="ko-KR" altLang="en-US" spc="300" dirty="0">
              <a:latin typeface="+mn-ea"/>
              <a:ea typeface="+mn-ea"/>
            </a:endParaRPr>
          </a:p>
        </p:txBody>
      </p:sp>
      <p:pic>
        <p:nvPicPr>
          <p:cNvPr id="4" name="그림 3" descr="텍스트, 스크린샷, 디스플레이, 소프트웨어이(가) 표시된 사진">
            <a:extLst>
              <a:ext uri="{FF2B5EF4-FFF2-40B4-BE49-F238E27FC236}">
                <a16:creationId xmlns:a16="http://schemas.microsoft.com/office/drawing/2014/main" id="{163E603A-1951-3794-448E-7312D8DA8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11" y="984407"/>
            <a:ext cx="4639322" cy="5081286"/>
          </a:xfrm>
          <a:prstGeom prst="rect">
            <a:avLst/>
          </a:prstGeom>
        </p:spPr>
      </p:pic>
      <p:pic>
        <p:nvPicPr>
          <p:cNvPr id="7" name="그림 6" descr="텍스트, 스크린샷, 디스플레이, 디자인이(가) 표시된 사진">
            <a:extLst>
              <a:ext uri="{FF2B5EF4-FFF2-40B4-BE49-F238E27FC236}">
                <a16:creationId xmlns:a16="http://schemas.microsoft.com/office/drawing/2014/main" id="{36BC68E9-A9B6-B540-1C20-C0E56BDF2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707" y="1062496"/>
            <a:ext cx="7039957" cy="2490932"/>
          </a:xfrm>
          <a:prstGeom prst="rect">
            <a:avLst/>
          </a:prstGeom>
        </p:spPr>
      </p:pic>
      <p:pic>
        <p:nvPicPr>
          <p:cNvPr id="9" name="그림 8" descr="텍스트, 스크린샷, 폰트, 블랙이(가) 표시된 사진">
            <a:extLst>
              <a:ext uri="{FF2B5EF4-FFF2-40B4-BE49-F238E27FC236}">
                <a16:creationId xmlns:a16="http://schemas.microsoft.com/office/drawing/2014/main" id="{27ADE213-F63D-18F5-F198-C3CEE0654F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707" y="2754775"/>
            <a:ext cx="7039957" cy="260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0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757136" y="372667"/>
            <a:ext cx="728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 b="1" ker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sz="3600" b="1" dirty="0">
                <a:latin typeface="+mj-ea"/>
                <a:ea typeface="+mj-ea"/>
              </a:rPr>
              <a:t>전위 연산자</a:t>
            </a:r>
            <a:r>
              <a:rPr lang="en-US" altLang="ko-KR" sz="3600" b="1" dirty="0">
                <a:latin typeface="+mj-ea"/>
                <a:ea typeface="+mj-ea"/>
              </a:rPr>
              <a:t>, </a:t>
            </a:r>
            <a:r>
              <a:rPr lang="ko-KR" altLang="en-US" sz="3600" b="1" dirty="0">
                <a:latin typeface="+mj-ea"/>
                <a:ea typeface="+mj-ea"/>
              </a:rPr>
              <a:t>후위 연산자 </a:t>
            </a:r>
            <a:endParaRPr lang="en-US" altLang="ko-KR" sz="3600" b="1" dirty="0">
              <a:latin typeface="+mj-ea"/>
              <a:ea typeface="+mj-ea"/>
            </a:endParaRPr>
          </a:p>
          <a:p>
            <a:pPr algn="l"/>
            <a:endParaRPr lang="ko-KR" altLang="en-US" spc="300" dirty="0">
              <a:latin typeface="+mn-ea"/>
              <a:ea typeface="+mn-ea"/>
            </a:endParaRPr>
          </a:p>
        </p:txBody>
      </p:sp>
      <p:pic>
        <p:nvPicPr>
          <p:cNvPr id="3" name="그림 2" descr="텍스트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1E25897E-3D70-4C6E-692E-0FA41596E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10" y="1179456"/>
            <a:ext cx="9429700" cy="4908828"/>
          </a:xfrm>
          <a:prstGeom prst="rect">
            <a:avLst/>
          </a:prstGeom>
        </p:spPr>
      </p:pic>
      <p:pic>
        <p:nvPicPr>
          <p:cNvPr id="6" name="그림 5" descr="텍스트, 스크린샷, 디스플레이, 폰트이(가) 표시된 사진">
            <a:extLst>
              <a:ext uri="{FF2B5EF4-FFF2-40B4-BE49-F238E27FC236}">
                <a16:creationId xmlns:a16="http://schemas.microsoft.com/office/drawing/2014/main" id="{BBF03766-C647-4D5E-5660-500473664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096" y="3772928"/>
            <a:ext cx="4858428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81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984052" y="407393"/>
            <a:ext cx="728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 b="1" ker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sz="3600" b="1" dirty="0" err="1">
                <a:latin typeface="+mj-ea"/>
                <a:ea typeface="+mj-ea"/>
              </a:rPr>
              <a:t>반복문</a:t>
            </a:r>
            <a:r>
              <a:rPr lang="ko-KR" altLang="en-US" sz="3600" b="1" dirty="0">
                <a:latin typeface="+mj-ea"/>
                <a:ea typeface="+mj-ea"/>
              </a:rPr>
              <a:t> </a:t>
            </a:r>
            <a:r>
              <a:rPr lang="en-US" altLang="ko-KR" sz="3600" b="1" dirty="0">
                <a:latin typeface="+mj-ea"/>
                <a:ea typeface="+mj-ea"/>
              </a:rPr>
              <a:t>while</a:t>
            </a:r>
          </a:p>
          <a:p>
            <a:pPr algn="l"/>
            <a:endParaRPr lang="ko-KR" altLang="en-US" spc="3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866E54-A165-A412-E683-51015D3DE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83" y="1452562"/>
            <a:ext cx="5630058" cy="3952875"/>
          </a:xfrm>
          <a:prstGeom prst="rect">
            <a:avLst/>
          </a:prstGeom>
        </p:spPr>
      </p:pic>
      <p:pic>
        <p:nvPicPr>
          <p:cNvPr id="13" name="그림 1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E696A3A-F55D-0A10-9ACC-52A31A44E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16" y="1564317"/>
            <a:ext cx="7876984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81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984052" y="407393"/>
            <a:ext cx="728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 b="1" ker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sz="3600" b="1" dirty="0" err="1">
                <a:latin typeface="+mj-ea"/>
                <a:ea typeface="+mj-ea"/>
              </a:rPr>
              <a:t>반복문</a:t>
            </a:r>
            <a:r>
              <a:rPr lang="ko-KR" altLang="en-US" sz="3600" b="1" dirty="0">
                <a:latin typeface="+mj-ea"/>
                <a:ea typeface="+mj-ea"/>
              </a:rPr>
              <a:t> </a:t>
            </a:r>
            <a:r>
              <a:rPr lang="en-US" altLang="ko-KR" sz="3600" b="1" dirty="0">
                <a:latin typeface="+mj-ea"/>
                <a:ea typeface="+mj-ea"/>
              </a:rPr>
              <a:t>while</a:t>
            </a:r>
          </a:p>
          <a:p>
            <a:pPr algn="l"/>
            <a:endParaRPr lang="ko-KR" altLang="en-US" spc="300" dirty="0">
              <a:latin typeface="+mn-ea"/>
              <a:ea typeface="+mn-ea"/>
            </a:endParaRPr>
          </a:p>
        </p:txBody>
      </p:sp>
      <p:pic>
        <p:nvPicPr>
          <p:cNvPr id="7" name="그림 6" descr="텍스트, 스크린샷, 소프트웨어, 멀티미디어 소프트웨어이(가) 표시된 사진">
            <a:extLst>
              <a:ext uri="{FF2B5EF4-FFF2-40B4-BE49-F238E27FC236}">
                <a16:creationId xmlns:a16="http://schemas.microsoft.com/office/drawing/2014/main" id="{34459731-F00F-8DE3-3CD8-FC7B9C0E4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90" y="1169041"/>
            <a:ext cx="10472528" cy="48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984052" y="407393"/>
            <a:ext cx="728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 b="1" ker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sz="3600" b="1" dirty="0" err="1">
                <a:latin typeface="+mj-ea"/>
                <a:ea typeface="+mj-ea"/>
              </a:rPr>
              <a:t>반복문</a:t>
            </a:r>
            <a:r>
              <a:rPr lang="ko-KR" altLang="en-US" sz="3600" b="1" dirty="0">
                <a:latin typeface="+mj-ea"/>
                <a:ea typeface="+mj-ea"/>
              </a:rPr>
              <a:t> </a:t>
            </a:r>
            <a:r>
              <a:rPr lang="en-US" altLang="ko-KR" sz="3600" b="1" dirty="0">
                <a:latin typeface="+mj-ea"/>
                <a:ea typeface="+mj-ea"/>
              </a:rPr>
              <a:t>while</a:t>
            </a:r>
          </a:p>
          <a:p>
            <a:pPr algn="l"/>
            <a:endParaRPr lang="ko-KR" altLang="en-US" spc="300" dirty="0">
              <a:latin typeface="+mn-ea"/>
              <a:ea typeface="+mn-ea"/>
            </a:endParaRPr>
          </a:p>
        </p:txBody>
      </p:sp>
      <p:pic>
        <p:nvPicPr>
          <p:cNvPr id="3" name="그림 2" descr="텍스트, 스크린샷, 소프트웨어, 멀티미디어 소프트웨어이(가) 표시된 사진">
            <a:extLst>
              <a:ext uri="{FF2B5EF4-FFF2-40B4-BE49-F238E27FC236}">
                <a16:creationId xmlns:a16="http://schemas.microsoft.com/office/drawing/2014/main" id="{D6D3C38D-B4B5-EDF8-A7E3-08FC73698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20" y="1181403"/>
            <a:ext cx="9431066" cy="48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43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722411" y="395818"/>
            <a:ext cx="728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 b="1" ker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sz="3600" b="1" dirty="0" err="1">
                <a:latin typeface="+mj-ea"/>
                <a:ea typeface="+mj-ea"/>
              </a:rPr>
              <a:t>반복문</a:t>
            </a:r>
            <a:r>
              <a:rPr lang="ko-KR" altLang="en-US" sz="3600" b="1" dirty="0">
                <a:latin typeface="+mj-ea"/>
                <a:ea typeface="+mj-ea"/>
              </a:rPr>
              <a:t> </a:t>
            </a:r>
            <a:r>
              <a:rPr lang="en-US" altLang="ko-KR" sz="3600" b="1" dirty="0">
                <a:latin typeface="+mj-ea"/>
                <a:ea typeface="+mj-ea"/>
              </a:rPr>
              <a:t>while </a:t>
            </a:r>
            <a:r>
              <a:rPr lang="ko-KR" altLang="en-US" sz="3600" b="1" dirty="0" err="1">
                <a:latin typeface="+mj-ea"/>
                <a:ea typeface="+mj-ea"/>
              </a:rPr>
              <a:t>센티넬</a:t>
            </a:r>
            <a:r>
              <a:rPr lang="ko-KR" altLang="en-US" dirty="0">
                <a:latin typeface="+mj-ea"/>
                <a:ea typeface="+mj-ea"/>
              </a:rPr>
              <a:t> 제어</a:t>
            </a:r>
            <a:endParaRPr lang="en-US" altLang="ko-KR" sz="3600" b="1" dirty="0">
              <a:latin typeface="+mj-ea"/>
              <a:ea typeface="+mj-ea"/>
            </a:endParaRPr>
          </a:p>
          <a:p>
            <a:pPr algn="l"/>
            <a:endParaRPr lang="ko-KR" altLang="en-US" spc="300" dirty="0">
              <a:latin typeface="+mn-ea"/>
              <a:ea typeface="+mn-ea"/>
            </a:endParaRPr>
          </a:p>
        </p:txBody>
      </p:sp>
      <p:pic>
        <p:nvPicPr>
          <p:cNvPr id="3" name="그림 2" descr="텍스트, 스크린샷, 소프트웨어, 멀티미디어 소프트웨어이(가) 표시된 사진">
            <a:extLst>
              <a:ext uri="{FF2B5EF4-FFF2-40B4-BE49-F238E27FC236}">
                <a16:creationId xmlns:a16="http://schemas.microsoft.com/office/drawing/2014/main" id="{08E9712A-32BB-D56C-57F9-B92D8D036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01" y="1286909"/>
            <a:ext cx="9859751" cy="463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3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43676" y="344035"/>
            <a:ext cx="728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 b="1" ker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sz="3600" b="1" dirty="0" err="1">
                <a:latin typeface="+mj-ea"/>
                <a:ea typeface="+mj-ea"/>
              </a:rPr>
              <a:t>반복문</a:t>
            </a:r>
            <a:r>
              <a:rPr lang="ko-KR" altLang="en-US" sz="3600" b="1" dirty="0">
                <a:latin typeface="+mj-ea"/>
                <a:ea typeface="+mj-ea"/>
              </a:rPr>
              <a:t> </a:t>
            </a:r>
            <a:r>
              <a:rPr lang="en-US" altLang="ko-KR" sz="3600" b="1" dirty="0">
                <a:latin typeface="+mj-ea"/>
                <a:ea typeface="+mj-ea"/>
              </a:rPr>
              <a:t>while </a:t>
            </a:r>
            <a:r>
              <a:rPr lang="ko-KR" altLang="en-US" sz="3600" b="1" dirty="0" err="1">
                <a:latin typeface="+mj-ea"/>
                <a:ea typeface="+mj-ea"/>
              </a:rPr>
              <a:t>센티넬</a:t>
            </a:r>
            <a:r>
              <a:rPr lang="ko-KR" altLang="en-US" dirty="0">
                <a:latin typeface="+mj-ea"/>
                <a:ea typeface="+mj-ea"/>
              </a:rPr>
              <a:t> 제어</a:t>
            </a:r>
            <a:r>
              <a:rPr lang="en-US" altLang="ko-KR" dirty="0">
                <a:latin typeface="+mj-ea"/>
                <a:ea typeface="+mj-ea"/>
              </a:rPr>
              <a:t>(EOF)</a:t>
            </a:r>
            <a:endParaRPr lang="en-US" altLang="ko-KR" sz="3600" b="1" dirty="0">
              <a:latin typeface="+mj-ea"/>
              <a:ea typeface="+mj-ea"/>
            </a:endParaRPr>
          </a:p>
          <a:p>
            <a:pPr algn="l"/>
            <a:endParaRPr lang="ko-KR" altLang="en-US" spc="3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63F0D8-3F00-50F5-A327-2E0F04094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2" y="1130280"/>
            <a:ext cx="6115227" cy="3324225"/>
          </a:xfrm>
          <a:prstGeom prst="rect">
            <a:avLst/>
          </a:prstGeom>
        </p:spPr>
      </p:pic>
      <p:pic>
        <p:nvPicPr>
          <p:cNvPr id="6" name="그림 5" descr="텍스트, 스크린샷, 폰트, 노랑이(가) 표시된 사진">
            <a:extLst>
              <a:ext uri="{FF2B5EF4-FFF2-40B4-BE49-F238E27FC236}">
                <a16:creationId xmlns:a16="http://schemas.microsoft.com/office/drawing/2014/main" id="{0A25CD0D-0F26-45F4-93C3-70F12F045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54" y="4640585"/>
            <a:ext cx="6115226" cy="1305107"/>
          </a:xfrm>
          <a:prstGeom prst="rect">
            <a:avLst/>
          </a:prstGeom>
        </p:spPr>
      </p:pic>
      <p:pic>
        <p:nvPicPr>
          <p:cNvPr id="8" name="그림 7" descr="텍스트, 스크린샷, 폰트이(가) 표시된 사진">
            <a:extLst>
              <a:ext uri="{FF2B5EF4-FFF2-40B4-BE49-F238E27FC236}">
                <a16:creationId xmlns:a16="http://schemas.microsoft.com/office/drawing/2014/main" id="{204DE31F-4909-59B6-F09A-152DA588AA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555" y="1590905"/>
            <a:ext cx="5414212" cy="34065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7AB37B-1B4F-509D-C15F-EB0EA0BD17A6}"/>
              </a:ext>
            </a:extLst>
          </p:cNvPr>
          <p:cNvSpPr txBox="1"/>
          <p:nvPr/>
        </p:nvSpPr>
        <p:spPr>
          <a:xfrm>
            <a:off x="7735392" y="5108472"/>
            <a:ext cx="318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명령 프롬프트</a:t>
            </a:r>
            <a:r>
              <a:rPr lang="en-US" altLang="ko-KR" dirty="0"/>
              <a:t>(</a:t>
            </a:r>
            <a:r>
              <a:rPr lang="en-US" altLang="ko-KR" dirty="0" err="1"/>
              <a:t>cmd</a:t>
            </a:r>
            <a:r>
              <a:rPr lang="ko-KR" altLang="en-US" dirty="0"/>
              <a:t>창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55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385" y="354418"/>
            <a:ext cx="627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조건문 </a:t>
            </a:r>
            <a:r>
              <a:rPr lang="en-US" altLang="ko-KR" sz="3600" b="1" dirty="0"/>
              <a:t>switch</a:t>
            </a:r>
            <a:r>
              <a:rPr lang="ko-KR" altLang="en-US" sz="3600" b="1" dirty="0"/>
              <a:t> </a:t>
            </a:r>
          </a:p>
        </p:txBody>
      </p:sp>
      <p:pic>
        <p:nvPicPr>
          <p:cNvPr id="4" name="그림 3" descr="텍스트, 스크린샷, 디스플레이이(가) 표시된 사진">
            <a:extLst>
              <a:ext uri="{FF2B5EF4-FFF2-40B4-BE49-F238E27FC236}">
                <a16:creationId xmlns:a16="http://schemas.microsoft.com/office/drawing/2014/main" id="{B8C07BF9-6826-4697-2482-AD710F2DD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3" y="1137918"/>
            <a:ext cx="7717901" cy="4582164"/>
          </a:xfrm>
          <a:prstGeom prst="rect">
            <a:avLst/>
          </a:prstGeom>
        </p:spPr>
      </p:pic>
      <p:pic>
        <p:nvPicPr>
          <p:cNvPr id="6" name="그림 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35671C18-41C7-BE06-2F22-F5D018CFA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386" y="2029323"/>
            <a:ext cx="4647101" cy="369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37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97378" y="378423"/>
            <a:ext cx="728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 b="1" ker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sz="3600" b="1" dirty="0" err="1">
                <a:latin typeface="+mj-ea"/>
                <a:ea typeface="+mj-ea"/>
              </a:rPr>
              <a:t>반복문</a:t>
            </a:r>
            <a:r>
              <a:rPr lang="ko-KR" altLang="en-US" sz="3600" b="1" dirty="0">
                <a:latin typeface="+mj-ea"/>
                <a:ea typeface="+mj-ea"/>
              </a:rPr>
              <a:t> </a:t>
            </a:r>
            <a:r>
              <a:rPr lang="en-US" altLang="ko-KR" sz="3600" b="1" dirty="0">
                <a:latin typeface="+mj-ea"/>
                <a:ea typeface="+mj-ea"/>
              </a:rPr>
              <a:t>while </a:t>
            </a:r>
            <a:r>
              <a:rPr lang="ko-KR" altLang="en-US" sz="3600" b="1" dirty="0" err="1">
                <a:latin typeface="+mj-ea"/>
                <a:ea typeface="+mj-ea"/>
              </a:rPr>
              <a:t>센티넬</a:t>
            </a:r>
            <a:r>
              <a:rPr lang="ko-KR" altLang="en-US" dirty="0">
                <a:latin typeface="+mj-ea"/>
                <a:ea typeface="+mj-ea"/>
              </a:rPr>
              <a:t> 제어</a:t>
            </a:r>
            <a:r>
              <a:rPr lang="en-US" altLang="ko-KR" dirty="0">
                <a:latin typeface="+mj-ea"/>
                <a:ea typeface="+mj-ea"/>
              </a:rPr>
              <a:t>(EOF)</a:t>
            </a:r>
            <a:endParaRPr lang="en-US" altLang="ko-KR" sz="3600" b="1" dirty="0">
              <a:latin typeface="+mj-ea"/>
              <a:ea typeface="+mj-ea"/>
            </a:endParaRPr>
          </a:p>
          <a:p>
            <a:pPr algn="l"/>
            <a:endParaRPr lang="ko-KR" altLang="en-US" spc="300" dirty="0">
              <a:latin typeface="+mn-ea"/>
              <a:ea typeface="+mn-ea"/>
            </a:endParaRPr>
          </a:p>
        </p:txBody>
      </p:sp>
      <p:pic>
        <p:nvPicPr>
          <p:cNvPr id="12" name="그림 11" descr="텍스트, 스크린샷, 소프트웨어, 멀티미디어 소프트웨어이(가) 표시된 사진">
            <a:extLst>
              <a:ext uri="{FF2B5EF4-FFF2-40B4-BE49-F238E27FC236}">
                <a16:creationId xmlns:a16="http://schemas.microsoft.com/office/drawing/2014/main" id="{F8F0C340-4143-A99A-3445-3CEF11CA4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2" y="1325827"/>
            <a:ext cx="11126935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85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25479" y="344035"/>
            <a:ext cx="728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 b="1" ker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sz="3600" b="1" dirty="0" err="1">
                <a:latin typeface="+mj-ea"/>
                <a:ea typeface="+mj-ea"/>
              </a:rPr>
              <a:t>반복문</a:t>
            </a:r>
            <a:r>
              <a:rPr lang="ko-KR" altLang="en-US" sz="3600" b="1" dirty="0">
                <a:latin typeface="+mj-ea"/>
                <a:ea typeface="+mj-ea"/>
              </a:rPr>
              <a:t> </a:t>
            </a:r>
            <a:r>
              <a:rPr lang="en-US" altLang="ko-KR" sz="3600" b="1" dirty="0">
                <a:latin typeface="+mj-ea"/>
                <a:ea typeface="+mj-ea"/>
              </a:rPr>
              <a:t>while </a:t>
            </a:r>
            <a:r>
              <a:rPr lang="ko-KR" altLang="en-US" sz="3600" b="1" dirty="0" err="1">
                <a:latin typeface="+mj-ea"/>
                <a:ea typeface="+mj-ea"/>
              </a:rPr>
              <a:t>센티넬</a:t>
            </a:r>
            <a:r>
              <a:rPr lang="ko-KR" altLang="en-US" dirty="0">
                <a:latin typeface="+mj-ea"/>
                <a:ea typeface="+mj-ea"/>
              </a:rPr>
              <a:t> 제어</a:t>
            </a:r>
            <a:r>
              <a:rPr lang="en-US" altLang="ko-KR" dirty="0">
                <a:latin typeface="+mj-ea"/>
                <a:ea typeface="+mj-ea"/>
              </a:rPr>
              <a:t>(EOF)</a:t>
            </a:r>
            <a:endParaRPr lang="en-US" altLang="ko-KR" sz="3600" b="1" dirty="0">
              <a:latin typeface="+mj-ea"/>
              <a:ea typeface="+mj-ea"/>
            </a:endParaRPr>
          </a:p>
          <a:p>
            <a:pPr algn="l"/>
            <a:endParaRPr lang="ko-KR" altLang="en-US" spc="300" dirty="0">
              <a:latin typeface="+mn-ea"/>
              <a:ea typeface="+mn-ea"/>
            </a:endParaRPr>
          </a:p>
        </p:txBody>
      </p:sp>
      <p:pic>
        <p:nvPicPr>
          <p:cNvPr id="6" name="그림 5" descr="텍스트, 스크린샷, 소프트웨어, 멀티미디어 소프트웨어이(가) 표시된 사진">
            <a:extLst>
              <a:ext uri="{FF2B5EF4-FFF2-40B4-BE49-F238E27FC236}">
                <a16:creationId xmlns:a16="http://schemas.microsoft.com/office/drawing/2014/main" id="{43C93964-ACB2-3EFF-DBA3-4BA97C244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26" y="1217930"/>
            <a:ext cx="7887801" cy="3932804"/>
          </a:xfrm>
          <a:prstGeom prst="rect">
            <a:avLst/>
          </a:prstGeom>
        </p:spPr>
      </p:pic>
      <p:pic>
        <p:nvPicPr>
          <p:cNvPr id="8" name="그림 7" descr="텍스트, 스크린샷, 폰트이(가) 표시된 사진">
            <a:extLst>
              <a:ext uri="{FF2B5EF4-FFF2-40B4-BE49-F238E27FC236}">
                <a16:creationId xmlns:a16="http://schemas.microsoft.com/office/drawing/2014/main" id="{0CE1E604-FDA0-76D2-19D7-F2951A466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768" y="1194125"/>
            <a:ext cx="5422232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53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756614" y="390334"/>
            <a:ext cx="728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 b="1" ker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sz="3600" b="1" dirty="0" err="1">
                <a:latin typeface="+mj-ea"/>
                <a:ea typeface="+mj-ea"/>
              </a:rPr>
              <a:t>반복문</a:t>
            </a:r>
            <a:r>
              <a:rPr lang="ko-KR" altLang="en-US" sz="3600" b="1" dirty="0">
                <a:latin typeface="+mj-ea"/>
                <a:ea typeface="+mj-ea"/>
              </a:rPr>
              <a:t> </a:t>
            </a:r>
            <a:r>
              <a:rPr lang="en-US" altLang="ko-KR" sz="3600" b="1" dirty="0">
                <a:latin typeface="+mj-ea"/>
                <a:ea typeface="+mj-ea"/>
              </a:rPr>
              <a:t>while </a:t>
            </a:r>
            <a:r>
              <a:rPr lang="ko-KR" altLang="en-US" sz="3600" b="1" dirty="0">
                <a:latin typeface="+mj-ea"/>
                <a:ea typeface="+mj-ea"/>
              </a:rPr>
              <a:t>플래그</a:t>
            </a:r>
            <a:r>
              <a:rPr lang="ko-KR" altLang="en-US" dirty="0">
                <a:latin typeface="+mj-ea"/>
                <a:ea typeface="+mj-ea"/>
              </a:rPr>
              <a:t> 제어</a:t>
            </a:r>
            <a:endParaRPr lang="en-US" altLang="ko-KR" sz="3600" b="1" dirty="0">
              <a:latin typeface="+mj-ea"/>
              <a:ea typeface="+mj-ea"/>
            </a:endParaRPr>
          </a:p>
          <a:p>
            <a:pPr algn="l"/>
            <a:endParaRPr lang="ko-KR" altLang="en-US" spc="300" dirty="0">
              <a:latin typeface="+mn-ea"/>
              <a:ea typeface="+mn-ea"/>
            </a:endParaRPr>
          </a:p>
        </p:txBody>
      </p:sp>
      <p:pic>
        <p:nvPicPr>
          <p:cNvPr id="3" name="그림 2" descr="텍스트, 스크린샷, 소프트웨어, 멀티미디어 소프트웨어이(가) 표시된 사진">
            <a:extLst>
              <a:ext uri="{FF2B5EF4-FFF2-40B4-BE49-F238E27FC236}">
                <a16:creationId xmlns:a16="http://schemas.microsoft.com/office/drawing/2014/main" id="{72DA5407-FA24-A6FD-71B4-F137B4B73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2" y="1214079"/>
            <a:ext cx="8240275" cy="4561688"/>
          </a:xfrm>
          <a:prstGeom prst="rect">
            <a:avLst/>
          </a:prstGeom>
        </p:spPr>
      </p:pic>
      <p:pic>
        <p:nvPicPr>
          <p:cNvPr id="5" name="그림 4" descr="텍스트, 스크린샷, 폰트이(가) 표시된 사진">
            <a:extLst>
              <a:ext uri="{FF2B5EF4-FFF2-40B4-BE49-F238E27FC236}">
                <a16:creationId xmlns:a16="http://schemas.microsoft.com/office/drawing/2014/main" id="{C2CFC682-DCF4-FB1C-D1CF-B777D62EC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38" y="1359914"/>
            <a:ext cx="5518687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247850" y="395818"/>
            <a:ext cx="728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 b="1" ker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en-US" altLang="ko-KR" sz="3600" b="1" dirty="0">
                <a:latin typeface="+mj-ea"/>
                <a:ea typeface="+mj-ea"/>
              </a:rPr>
              <a:t>While </a:t>
            </a:r>
            <a:r>
              <a:rPr lang="ko-KR" altLang="en-US" sz="3600" b="1" dirty="0" err="1">
                <a:latin typeface="+mj-ea"/>
                <a:ea typeface="+mj-ea"/>
              </a:rPr>
              <a:t>반복문</a:t>
            </a:r>
            <a:r>
              <a:rPr lang="ko-KR" altLang="en-US" sz="3600" b="1" dirty="0">
                <a:latin typeface="+mj-ea"/>
                <a:ea typeface="+mj-ea"/>
              </a:rPr>
              <a:t> 사용시 주의사항</a:t>
            </a:r>
            <a:endParaRPr lang="en-US" altLang="ko-KR" sz="3600" b="1" dirty="0">
              <a:latin typeface="+mj-ea"/>
              <a:ea typeface="+mj-ea"/>
            </a:endParaRPr>
          </a:p>
          <a:p>
            <a:pPr algn="l"/>
            <a:endParaRPr lang="ko-KR" altLang="en-US" spc="300" dirty="0">
              <a:latin typeface="+mn-ea"/>
              <a:ea typeface="+mn-ea"/>
            </a:endParaRPr>
          </a:p>
        </p:txBody>
      </p:sp>
      <p:pic>
        <p:nvPicPr>
          <p:cNvPr id="11" name="그림 10" descr="텍스트, 스크린샷, 디스플레이이(가) 표시된 사진">
            <a:extLst>
              <a:ext uri="{FF2B5EF4-FFF2-40B4-BE49-F238E27FC236}">
                <a16:creationId xmlns:a16="http://schemas.microsoft.com/office/drawing/2014/main" id="{882F0084-CEC1-D38B-FEF8-C47C07DD0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67" y="1418347"/>
            <a:ext cx="8345065" cy="428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2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247850" y="395818"/>
            <a:ext cx="728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 b="1" ker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en-US" altLang="ko-KR" sz="3600" b="1" dirty="0">
                <a:latin typeface="+mj-ea"/>
                <a:ea typeface="+mj-ea"/>
              </a:rPr>
              <a:t>While </a:t>
            </a:r>
            <a:r>
              <a:rPr lang="ko-KR" altLang="en-US" sz="3600" b="1" dirty="0" err="1">
                <a:latin typeface="+mj-ea"/>
                <a:ea typeface="+mj-ea"/>
              </a:rPr>
              <a:t>반복문</a:t>
            </a:r>
            <a:r>
              <a:rPr lang="ko-KR" altLang="en-US" sz="3600" b="1" dirty="0">
                <a:latin typeface="+mj-ea"/>
                <a:ea typeface="+mj-ea"/>
              </a:rPr>
              <a:t> 사용시 주의사항</a:t>
            </a:r>
            <a:endParaRPr lang="en-US" altLang="ko-KR" sz="3600" b="1" dirty="0">
              <a:latin typeface="+mj-ea"/>
              <a:ea typeface="+mj-ea"/>
            </a:endParaRPr>
          </a:p>
          <a:p>
            <a:pPr algn="l"/>
            <a:endParaRPr lang="ko-KR" altLang="en-US" spc="300" dirty="0">
              <a:latin typeface="+mn-ea"/>
              <a:ea typeface="+mn-ea"/>
            </a:endParaRPr>
          </a:p>
        </p:txBody>
      </p:sp>
      <p:pic>
        <p:nvPicPr>
          <p:cNvPr id="3" name="그림 2" descr="텍스트, 스크린샷, 폰트이(가) 표시된 사진">
            <a:extLst>
              <a:ext uri="{FF2B5EF4-FFF2-40B4-BE49-F238E27FC236}">
                <a16:creationId xmlns:a16="http://schemas.microsoft.com/office/drawing/2014/main" id="{CE990B0B-5AE7-968B-3666-A43D92477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45" y="1482766"/>
            <a:ext cx="8377909" cy="42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23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370594" y="418968"/>
            <a:ext cx="728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 b="1" ker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en-US" altLang="ko-KR" sz="3600" b="1" dirty="0">
                <a:latin typeface="+mj-ea"/>
                <a:ea typeface="+mj-ea"/>
              </a:rPr>
              <a:t>While </a:t>
            </a:r>
            <a:r>
              <a:rPr lang="ko-KR" altLang="en-US" sz="3600" b="1" dirty="0" err="1">
                <a:latin typeface="+mj-ea"/>
                <a:ea typeface="+mj-ea"/>
              </a:rPr>
              <a:t>반복문</a:t>
            </a:r>
            <a:r>
              <a:rPr lang="ko-KR" altLang="en-US" sz="3600" b="1" dirty="0">
                <a:latin typeface="+mj-ea"/>
                <a:ea typeface="+mj-ea"/>
              </a:rPr>
              <a:t> 분석</a:t>
            </a:r>
            <a:endParaRPr lang="en-US" altLang="ko-KR" sz="3600" b="1" dirty="0">
              <a:latin typeface="+mj-ea"/>
              <a:ea typeface="+mj-ea"/>
            </a:endParaRPr>
          </a:p>
          <a:p>
            <a:pPr algn="l"/>
            <a:endParaRPr lang="ko-KR" altLang="en-US" spc="300" dirty="0">
              <a:latin typeface="+mn-ea"/>
              <a:ea typeface="+mn-ea"/>
            </a:endParaRPr>
          </a:p>
        </p:txBody>
      </p:sp>
      <p:pic>
        <p:nvPicPr>
          <p:cNvPr id="4" name="그림 3" descr="텍스트, 스크린샷, 소프트웨어, 멀티미디어 소프트웨어이(가) 표시된 사진">
            <a:extLst>
              <a:ext uri="{FF2B5EF4-FFF2-40B4-BE49-F238E27FC236}">
                <a16:creationId xmlns:a16="http://schemas.microsoft.com/office/drawing/2014/main" id="{BDAE047A-86B6-3961-2D01-20E6E8C4A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46" y="1390127"/>
            <a:ext cx="9669224" cy="407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7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56148" y="366596"/>
            <a:ext cx="6761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 b="1" ker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en-US" altLang="ko-KR" sz="3600" b="1" dirty="0">
                <a:latin typeface="+mj-ea"/>
                <a:ea typeface="+mj-ea"/>
              </a:rPr>
              <a:t>switch </a:t>
            </a:r>
            <a:r>
              <a:rPr lang="ko-KR" altLang="en-US" sz="3600" b="1" dirty="0">
                <a:latin typeface="+mj-ea"/>
                <a:ea typeface="+mj-ea"/>
              </a:rPr>
              <a:t>조건문의 </a:t>
            </a:r>
            <a:r>
              <a:rPr lang="en-US" altLang="ko-KR" sz="3600" b="1" dirty="0">
                <a:latin typeface="+mj-ea"/>
                <a:ea typeface="+mj-ea"/>
              </a:rPr>
              <a:t>break </a:t>
            </a:r>
            <a:r>
              <a:rPr lang="ko-KR" altLang="en-US" sz="3600" b="1" dirty="0">
                <a:latin typeface="+mj-ea"/>
                <a:ea typeface="+mj-ea"/>
              </a:rPr>
              <a:t>구문</a:t>
            </a:r>
            <a:endParaRPr lang="en-US" altLang="ko-KR" sz="3600" b="1" dirty="0">
              <a:latin typeface="+mj-ea"/>
              <a:ea typeface="+mj-ea"/>
            </a:endParaRPr>
          </a:p>
          <a:p>
            <a:pPr algn="l"/>
            <a:endParaRPr lang="ko-KR" altLang="en-US" spc="300" dirty="0">
              <a:latin typeface="+mn-ea"/>
              <a:ea typeface="+mn-ea"/>
            </a:endParaRPr>
          </a:p>
        </p:txBody>
      </p:sp>
      <p:pic>
        <p:nvPicPr>
          <p:cNvPr id="3" name="그림 2" descr="텍스트, 스크린샷, 소프트웨어, 디스플레이이(가) 표시된 사진">
            <a:extLst>
              <a:ext uri="{FF2B5EF4-FFF2-40B4-BE49-F238E27FC236}">
                <a16:creationId xmlns:a16="http://schemas.microsoft.com/office/drawing/2014/main" id="{28BDECF2-62FB-FDBA-908A-16A25FC54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08" y="1138661"/>
            <a:ext cx="7496129" cy="4786658"/>
          </a:xfrm>
          <a:prstGeom prst="rect">
            <a:avLst/>
          </a:prstGeom>
        </p:spPr>
      </p:pic>
      <p:pic>
        <p:nvPicPr>
          <p:cNvPr id="5" name="그림 4" descr="텍스트, 스크린샷이(가) 표시된 사진">
            <a:extLst>
              <a:ext uri="{FF2B5EF4-FFF2-40B4-BE49-F238E27FC236}">
                <a16:creationId xmlns:a16="http://schemas.microsoft.com/office/drawing/2014/main" id="{CEC98802-1AC8-0657-8528-35F83783C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26" y="2813809"/>
            <a:ext cx="6126759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2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532435" y="369489"/>
            <a:ext cx="728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 b="1" ker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en-US" altLang="ko-KR" dirty="0">
                <a:latin typeface="+mj-ea"/>
                <a:ea typeface="+mj-ea"/>
              </a:rPr>
              <a:t>switch </a:t>
            </a:r>
            <a:r>
              <a:rPr lang="ko-KR" altLang="en-US" dirty="0">
                <a:latin typeface="+mj-ea"/>
                <a:ea typeface="+mj-ea"/>
              </a:rPr>
              <a:t>조건문의 </a:t>
            </a:r>
            <a:r>
              <a:rPr lang="en-US" altLang="ko-KR" dirty="0" err="1">
                <a:latin typeface="+mj-ea"/>
                <a:ea typeface="+mj-ea"/>
              </a:rPr>
              <a:t>defalut</a:t>
            </a:r>
            <a:r>
              <a:rPr lang="ko-KR" altLang="en-US" dirty="0">
                <a:latin typeface="+mj-ea"/>
                <a:ea typeface="+mj-ea"/>
              </a:rPr>
              <a:t>문</a:t>
            </a:r>
            <a:endParaRPr lang="en-US" altLang="ko-KR" sz="3600" b="1" dirty="0">
              <a:latin typeface="+mj-ea"/>
              <a:ea typeface="+mj-ea"/>
            </a:endParaRPr>
          </a:p>
          <a:p>
            <a:pPr algn="l"/>
            <a:endParaRPr lang="ko-KR" altLang="en-US" spc="300" dirty="0">
              <a:latin typeface="+mn-ea"/>
              <a:ea typeface="+mn-ea"/>
            </a:endParaRPr>
          </a:p>
        </p:txBody>
      </p:sp>
      <p:pic>
        <p:nvPicPr>
          <p:cNvPr id="3" name="그림 2" descr="텍스트, 스크린샷, 디스플레이, 소프트웨어이(가) 표시된 사진">
            <a:extLst>
              <a:ext uri="{FF2B5EF4-FFF2-40B4-BE49-F238E27FC236}">
                <a16:creationId xmlns:a16="http://schemas.microsoft.com/office/drawing/2014/main" id="{C9E7CE67-B9F4-6069-4F56-4CF321B0B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3" y="1326750"/>
            <a:ext cx="7192379" cy="4472956"/>
          </a:xfrm>
          <a:prstGeom prst="rect">
            <a:avLst/>
          </a:prstGeom>
        </p:spPr>
      </p:pic>
      <p:pic>
        <p:nvPicPr>
          <p:cNvPr id="5" name="그림 4" descr="텍스트, 스크린샷, 블랙, 흑백이(가) 표시된 사진&#10;&#10;자동 생성된 설명">
            <a:extLst>
              <a:ext uri="{FF2B5EF4-FFF2-40B4-BE49-F238E27FC236}">
                <a16:creationId xmlns:a16="http://schemas.microsoft.com/office/drawing/2014/main" id="{8E0ACFEB-727C-FC25-7DD2-31EFDCF1B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21" y="1707027"/>
            <a:ext cx="6598936" cy="2216791"/>
          </a:xfrm>
          <a:prstGeom prst="rect">
            <a:avLst/>
          </a:prstGeom>
        </p:spPr>
      </p:pic>
      <p:pic>
        <p:nvPicPr>
          <p:cNvPr id="7" name="그림 6" descr="텍스트, 스크린샷, 디스플레이, 소프트웨어이(가) 표시된 사진">
            <a:extLst>
              <a:ext uri="{FF2B5EF4-FFF2-40B4-BE49-F238E27FC236}">
                <a16:creationId xmlns:a16="http://schemas.microsoft.com/office/drawing/2014/main" id="{B0D6722F-6B62-4C6F-5977-102B0A77A7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449" y="3998505"/>
            <a:ext cx="6315956" cy="241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2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601884" y="361094"/>
            <a:ext cx="728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 b="1" ker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en-US" altLang="ko-KR" sz="3600" b="1" dirty="0">
                <a:latin typeface="+mj-ea"/>
                <a:ea typeface="+mj-ea"/>
              </a:rPr>
              <a:t>switch </a:t>
            </a:r>
            <a:r>
              <a:rPr lang="ko-KR" altLang="en-US" sz="3600" b="1" dirty="0">
                <a:latin typeface="+mj-ea"/>
                <a:ea typeface="+mj-ea"/>
              </a:rPr>
              <a:t>조건문의 분기 결합</a:t>
            </a:r>
            <a:endParaRPr lang="en-US" altLang="ko-KR" sz="3600" b="1" dirty="0">
              <a:latin typeface="+mj-ea"/>
              <a:ea typeface="+mj-ea"/>
            </a:endParaRPr>
          </a:p>
          <a:p>
            <a:pPr algn="l"/>
            <a:endParaRPr lang="ko-KR" altLang="en-US" spc="300" dirty="0">
              <a:latin typeface="+mn-ea"/>
              <a:ea typeface="+mn-ea"/>
            </a:endParaRPr>
          </a:p>
        </p:txBody>
      </p:sp>
      <p:pic>
        <p:nvPicPr>
          <p:cNvPr id="3" name="그림 2" descr="텍스트, 스크린샷이(가) 표시된 사진">
            <a:extLst>
              <a:ext uri="{FF2B5EF4-FFF2-40B4-BE49-F238E27FC236}">
                <a16:creationId xmlns:a16="http://schemas.microsoft.com/office/drawing/2014/main" id="{F7BC6C9F-82F3-9C34-02D7-871D10838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79" y="1262946"/>
            <a:ext cx="8165363" cy="3598422"/>
          </a:xfrm>
          <a:prstGeom prst="rect">
            <a:avLst/>
          </a:prstGeom>
        </p:spPr>
      </p:pic>
      <p:pic>
        <p:nvPicPr>
          <p:cNvPr id="5" name="그림 4" descr="텍스트, 스크린샷, 디스플레이, 폰트이(가) 표시된 사진">
            <a:extLst>
              <a:ext uri="{FF2B5EF4-FFF2-40B4-BE49-F238E27FC236}">
                <a16:creationId xmlns:a16="http://schemas.microsoft.com/office/drawing/2014/main" id="{878101C0-94A0-BE2D-8449-DD6706113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319" y="1904708"/>
            <a:ext cx="6154009" cy="1845489"/>
          </a:xfrm>
          <a:prstGeom prst="rect">
            <a:avLst/>
          </a:prstGeom>
        </p:spPr>
      </p:pic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E3A1793-A095-E9DB-A1D2-3C43216A14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027" y="3158299"/>
            <a:ext cx="6818553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3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845156" y="384243"/>
            <a:ext cx="728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 b="1" ker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sz="3600" b="1">
                <a:latin typeface="+mj-ea"/>
                <a:ea typeface="+mj-ea"/>
              </a:rPr>
              <a:t>조건부 표현식</a:t>
            </a:r>
            <a:endParaRPr lang="en-US" altLang="ko-KR" sz="3600" b="1" dirty="0">
              <a:latin typeface="+mj-ea"/>
              <a:ea typeface="+mj-ea"/>
            </a:endParaRPr>
          </a:p>
          <a:p>
            <a:pPr algn="l"/>
            <a:endParaRPr lang="ko-KR" altLang="en-US" spc="300" dirty="0">
              <a:latin typeface="+mn-ea"/>
              <a:ea typeface="+mn-ea"/>
            </a:endParaRPr>
          </a:p>
        </p:txBody>
      </p:sp>
      <p:pic>
        <p:nvPicPr>
          <p:cNvPr id="9" name="그림 8" descr="텍스트, 스크린샷, 소프트웨어, 멀티미디어 소프트웨어이(가) 표시된 사진">
            <a:extLst>
              <a:ext uri="{FF2B5EF4-FFF2-40B4-BE49-F238E27FC236}">
                <a16:creationId xmlns:a16="http://schemas.microsoft.com/office/drawing/2014/main" id="{6A5116A0-FCBD-75E1-6D88-3DA960910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5" y="1159418"/>
            <a:ext cx="8365390" cy="5032459"/>
          </a:xfrm>
          <a:prstGeom prst="rect">
            <a:avLst/>
          </a:prstGeom>
        </p:spPr>
      </p:pic>
      <p:pic>
        <p:nvPicPr>
          <p:cNvPr id="12" name="그림 11" descr="텍스트, 스크린샷, 블랙, 흑백이(가) 표시된 사진">
            <a:extLst>
              <a:ext uri="{FF2B5EF4-FFF2-40B4-BE49-F238E27FC236}">
                <a16:creationId xmlns:a16="http://schemas.microsoft.com/office/drawing/2014/main" id="{6DBE014D-058C-1E32-DA09-00FFF911E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467" y="1584572"/>
            <a:ext cx="4656222" cy="327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1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2284994" y="361094"/>
            <a:ext cx="728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 b="1" ker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dirty="0">
                <a:latin typeface="+mj-ea"/>
                <a:ea typeface="+mj-ea"/>
              </a:rPr>
              <a:t>예제 </a:t>
            </a:r>
            <a:r>
              <a:rPr lang="en-US" altLang="ko-KR" dirty="0">
                <a:latin typeface="+mj-ea"/>
                <a:ea typeface="+mj-ea"/>
              </a:rPr>
              <a:t>4-15</a:t>
            </a:r>
            <a:endParaRPr lang="en-US" altLang="ko-KR" sz="3600" b="1" dirty="0">
              <a:latin typeface="+mj-ea"/>
              <a:ea typeface="+mj-ea"/>
            </a:endParaRPr>
          </a:p>
          <a:p>
            <a:pPr algn="l"/>
            <a:endParaRPr lang="ko-KR" altLang="en-US" spc="300" dirty="0">
              <a:latin typeface="+mn-ea"/>
              <a:ea typeface="+mn-ea"/>
            </a:endParaRPr>
          </a:p>
        </p:txBody>
      </p:sp>
      <p:pic>
        <p:nvPicPr>
          <p:cNvPr id="3" name="그림 2" descr="텍스트, 스크린샷이(가) 표시된 사진">
            <a:extLst>
              <a:ext uri="{FF2B5EF4-FFF2-40B4-BE49-F238E27FC236}">
                <a16:creationId xmlns:a16="http://schemas.microsoft.com/office/drawing/2014/main" id="{995F6BC4-5099-F791-113B-BD66841F5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7" y="1192752"/>
            <a:ext cx="6419190" cy="4860808"/>
          </a:xfrm>
          <a:prstGeom prst="rect">
            <a:avLst/>
          </a:prstGeom>
        </p:spPr>
      </p:pic>
      <p:pic>
        <p:nvPicPr>
          <p:cNvPr id="5" name="그림 4" descr="텍스트, 스크린샷, 디스플레이, 소프트웨어이(가) 표시된 사진">
            <a:extLst>
              <a:ext uri="{FF2B5EF4-FFF2-40B4-BE49-F238E27FC236}">
                <a16:creationId xmlns:a16="http://schemas.microsoft.com/office/drawing/2014/main" id="{299CEE1D-C88E-7449-1933-F599665C7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158" y="1192752"/>
            <a:ext cx="6906113" cy="2962559"/>
          </a:xfrm>
          <a:prstGeom prst="rect">
            <a:avLst/>
          </a:prstGeom>
        </p:spPr>
      </p:pic>
      <p:pic>
        <p:nvPicPr>
          <p:cNvPr id="7" name="그림 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23755B71-2D6C-D0DE-6E96-AF08E70269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044" y="3719609"/>
            <a:ext cx="6039693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2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0" y="331564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/>
              <a:t>소득 범위에 따른 세금 구하기 설명</a:t>
            </a:r>
            <a:r>
              <a:rPr lang="en-US" altLang="ko-KR" sz="3200" b="1" dirty="0"/>
              <a:t>(1)</a:t>
            </a: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56701" y="979173"/>
            <a:ext cx="8364967" cy="1209488"/>
            <a:chOff x="332700" y="979173"/>
            <a:chExt cx="8364967" cy="1209488"/>
          </a:xfrm>
        </p:grpSpPr>
        <p:sp>
          <p:nvSpPr>
            <p:cNvPr id="17" name="Rectangle 16"/>
            <p:cNvSpPr/>
            <p:nvPr/>
          </p:nvSpPr>
          <p:spPr>
            <a:xfrm>
              <a:off x="332700" y="979173"/>
              <a:ext cx="14847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문제 이해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2700" y="1223204"/>
              <a:ext cx="8364967" cy="965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b="1" dirty="0"/>
                <a:t>대부분의 국가에서는 </a:t>
              </a:r>
              <a:r>
                <a:rPr lang="en-US" altLang="ko-KR" sz="2000" b="1" dirty="0"/>
                <a:t>[</a:t>
              </a:r>
              <a:r>
                <a:rPr lang="ko-KR" altLang="en-US" sz="2000" b="1" dirty="0"/>
                <a:t>그림 </a:t>
              </a:r>
              <a:r>
                <a:rPr lang="en-US" altLang="ko-KR" sz="2000" b="1" dirty="0"/>
                <a:t>4-14]</a:t>
              </a:r>
              <a:r>
                <a:rPr lang="ko-KR" altLang="en-US" sz="2000" b="1" dirty="0"/>
                <a:t>처럼 수입의 범위에 따라 다른 세율의 소득세가 적용</a:t>
              </a:r>
              <a:endParaRPr lang="en-US" sz="20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5D06FAD-50C9-45FF-9FA7-0CD87B265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838" y="2217617"/>
            <a:ext cx="7978324" cy="1889828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608E8268-2908-43E9-A524-CC0DC3E87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715" y="4107445"/>
            <a:ext cx="8476937" cy="261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4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FBFA100-2C73-45CA-B220-8E7860B6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173" y="1271621"/>
            <a:ext cx="7048500" cy="4838700"/>
          </a:xfrm>
          <a:prstGeom prst="rect">
            <a:avLst/>
          </a:prstGeom>
        </p:spPr>
      </p:pic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0" y="372556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/>
              <a:t>소득 범위에 따른 세금 구하기 설명</a:t>
            </a:r>
            <a:r>
              <a:rPr lang="en-US" altLang="ko-KR" sz="3200" b="1" dirty="0"/>
              <a:t>(2)</a:t>
            </a: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45834" y="1040790"/>
            <a:ext cx="2100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알고리즘 개발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5833" y="6193780"/>
            <a:ext cx="1520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Write Code</a:t>
            </a:r>
          </a:p>
        </p:txBody>
      </p:sp>
    </p:spTree>
    <p:extLst>
      <p:ext uri="{BB962C8B-B14F-4D97-AF65-F5344CB8AC3E}">
        <p14:creationId xmlns:p14="http://schemas.microsoft.com/office/powerpoint/2010/main" val="135973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306</Words>
  <Application>Microsoft Office PowerPoint</Application>
  <PresentationFormat>와이드스크린</PresentationFormat>
  <Paragraphs>70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Helvetica LT Std Black</vt:lpstr>
      <vt:lpstr>맑은 고딕</vt:lpstr>
      <vt:lpstr>Arial</vt:lpstr>
      <vt:lpstr>Times</vt:lpstr>
      <vt:lpstr>Times New Roman</vt:lpstr>
      <vt:lpstr>Tw Cen MT</vt:lpstr>
      <vt:lpstr>Wingdings</vt:lpstr>
      <vt:lpstr>Office 테마</vt:lpstr>
      <vt:lpstr>물방울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맹준호</dc:creator>
  <cp:lastModifiedBy>김덕화</cp:lastModifiedBy>
  <cp:revision>238</cp:revision>
  <dcterms:created xsi:type="dcterms:W3CDTF">2018-03-13T10:05:52Z</dcterms:created>
  <dcterms:modified xsi:type="dcterms:W3CDTF">2024-04-09T11:24:18Z</dcterms:modified>
</cp:coreProperties>
</file>