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7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74" r:id="rId12"/>
    <p:sldId id="268" r:id="rId13"/>
    <p:sldId id="269" r:id="rId14"/>
    <p:sldId id="270" r:id="rId15"/>
    <p:sldId id="271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61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0997-9F9C-48AC-B391-9E20DE52D96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0C28-B1F3-4EAC-8686-382E14E9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ko-KR" altLang="en-US" dirty="0"/>
              <a:t>장르별로 영화를 추천하는 기능은 많지만 한 장르에서 다시 </a:t>
            </a:r>
            <a:r>
              <a:rPr lang="ko-KR" altLang="en-US" dirty="0" err="1"/>
              <a:t>여러추천을</a:t>
            </a:r>
            <a:r>
              <a:rPr lang="ko-KR" altLang="en-US" dirty="0"/>
              <a:t> 받는 건 </a:t>
            </a:r>
            <a:r>
              <a:rPr lang="ko-KR" altLang="en-US" dirty="0" err="1"/>
              <a:t>드뭄</a:t>
            </a:r>
            <a:r>
              <a:rPr lang="en-US" altLang="ko-KR" dirty="0"/>
              <a:t>. </a:t>
            </a:r>
            <a:r>
              <a:rPr lang="ko-KR" altLang="en-US" dirty="0"/>
              <a:t>더 나아가 </a:t>
            </a:r>
            <a:r>
              <a:rPr lang="en-US" altLang="ko-KR" dirty="0"/>
              <a:t>'</a:t>
            </a:r>
            <a:r>
              <a:rPr lang="ko-KR" altLang="en-US" dirty="0"/>
              <a:t>애니메이션</a:t>
            </a:r>
            <a:r>
              <a:rPr lang="en-US" altLang="ko-KR" dirty="0"/>
              <a:t>'</a:t>
            </a:r>
            <a:r>
              <a:rPr lang="ko-KR" altLang="en-US" dirty="0"/>
              <a:t>장르는 대부분 아주 유명한 영화만 </a:t>
            </a:r>
            <a:r>
              <a:rPr lang="ko-KR" altLang="en-US" dirty="0" err="1"/>
              <a:t>추천받는</a:t>
            </a:r>
            <a:r>
              <a:rPr lang="ko-KR" altLang="en-US" dirty="0"/>
              <a:t> 경우가 많아 이외의 영화를 </a:t>
            </a:r>
            <a:r>
              <a:rPr lang="ko-KR" altLang="en-US" dirty="0" err="1"/>
              <a:t>고르는데에는</a:t>
            </a:r>
            <a:r>
              <a:rPr lang="ko-KR" altLang="en-US" dirty="0"/>
              <a:t> 한계가 있어서 </a:t>
            </a:r>
            <a:r>
              <a:rPr lang="en-US" altLang="ko-KR" dirty="0"/>
              <a:t>'</a:t>
            </a:r>
            <a:r>
              <a:rPr lang="ko-KR" altLang="en-US" dirty="0"/>
              <a:t>애니메이션</a:t>
            </a:r>
            <a:r>
              <a:rPr lang="en-US" altLang="ko-KR" dirty="0"/>
              <a:t>'</a:t>
            </a:r>
            <a:r>
              <a:rPr lang="ko-KR" altLang="en-US" dirty="0"/>
              <a:t>장르 추천사이트를 구현해보기로 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인기순</a:t>
            </a:r>
            <a:r>
              <a:rPr lang="en-US" altLang="ko-KR" dirty="0"/>
              <a:t>, </a:t>
            </a:r>
            <a:r>
              <a:rPr lang="ko-KR" altLang="en-US" dirty="0" err="1"/>
              <a:t>평점순</a:t>
            </a:r>
            <a:r>
              <a:rPr lang="en-US" altLang="ko-KR" dirty="0"/>
              <a:t>, </a:t>
            </a:r>
            <a:r>
              <a:rPr lang="ko-KR" altLang="en-US" dirty="0"/>
              <a:t>랜덤 추천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특히 랜덤 추첨은 딱 </a:t>
            </a:r>
            <a:r>
              <a:rPr lang="en-US" altLang="ko-KR" dirty="0"/>
              <a:t>5</a:t>
            </a:r>
            <a:r>
              <a:rPr lang="ko-KR" altLang="en-US" dirty="0"/>
              <a:t>개만 추천해주는데 숨겨진 영화를 접하게 할 수 있는 좋은 방법이라 생각했다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제공하는 건 </a:t>
            </a:r>
            <a:r>
              <a:rPr lang="en-US" altLang="ko-KR" dirty="0" err="1"/>
              <a:t>backserver</a:t>
            </a:r>
            <a:r>
              <a:rPr lang="ko-KR" altLang="en-US" dirty="0"/>
              <a:t>인 </a:t>
            </a:r>
            <a:r>
              <a:rPr lang="en-US" altLang="ko-KR" dirty="0" err="1"/>
              <a:t>django</a:t>
            </a:r>
            <a:r>
              <a:rPr lang="ko-KR" altLang="en-US" dirty="0"/>
              <a:t>에서 데이터를 가공해주고</a:t>
            </a:r>
            <a:r>
              <a:rPr lang="en-US" altLang="ko-KR" dirty="0"/>
              <a:t>, </a:t>
            </a:r>
            <a:r>
              <a:rPr lang="ko-KR" altLang="en-US" dirty="0"/>
              <a:t>모든 데이터를 주기보다는 한페이지에 볼 수 있는 만큼만 </a:t>
            </a:r>
            <a:r>
              <a:rPr lang="en-US" altLang="ko-KR" dirty="0"/>
              <a:t>front</a:t>
            </a:r>
            <a:r>
              <a:rPr lang="ko-KR" altLang="en-US" dirty="0"/>
              <a:t>로 전달해 서버의 속도가 다운되는 경우가 없게 해줬다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70C28-B1F3-4EAC-8686-382E14E95C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위에는 메인 로고</a:t>
            </a:r>
            <a:endParaRPr lang="en-US" altLang="ko-KR" dirty="0"/>
          </a:p>
          <a:p>
            <a:r>
              <a:rPr lang="ko-KR" altLang="en-US" dirty="0"/>
              <a:t>아래는 </a:t>
            </a:r>
            <a:r>
              <a:rPr lang="ko-KR" altLang="en-US" dirty="0" err="1"/>
              <a:t>파비콘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70C28-B1F3-4EAC-8686-382E14E95C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8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애니메이션만을 주로 다룬다는 의미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70C28-B1F3-4EAC-8686-382E14E95C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2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4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6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5ED729-D3A0-4619-B532-FFE727DD1A9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ECED-69A7-4954-AF25-ECAB38A8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C296123-D0D7-FDC8-93F0-FBF60B1D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82" y="1898370"/>
            <a:ext cx="10376115" cy="1877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95B72-B222-9703-DDAC-396AEE2243DF}"/>
              </a:ext>
            </a:extLst>
          </p:cNvPr>
          <p:cNvSpPr txBox="1"/>
          <p:nvPr/>
        </p:nvSpPr>
        <p:spPr>
          <a:xfrm>
            <a:off x="4708720" y="488697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 김지현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이정윤</a:t>
            </a:r>
          </a:p>
        </p:txBody>
      </p:sp>
    </p:spTree>
    <p:extLst>
      <p:ext uri="{BB962C8B-B14F-4D97-AF65-F5344CB8AC3E}">
        <p14:creationId xmlns:p14="http://schemas.microsoft.com/office/powerpoint/2010/main" val="61333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로고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AF0F9A-32CB-4524-F05A-C2E75031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64139"/>
            <a:ext cx="9334500" cy="1688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E5893D-50A4-E469-B90A-9E96A49A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32" y="4559898"/>
            <a:ext cx="1770922" cy="16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7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필수요구사항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0C8C58-CEBD-92CF-8D12-162DDC92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90" y="2790736"/>
            <a:ext cx="6592220" cy="127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10A445-7D9C-D168-41D5-BEF76F51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643" y="2399244"/>
            <a:ext cx="7220958" cy="2248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D760D5-1A99-A7D6-FB84-1EBDCE1AE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492" y="3872342"/>
            <a:ext cx="293410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메인페이지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B217D9-507F-CC20-C02D-C3DA69E79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772"/>
            <a:ext cx="12192000" cy="37550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20398A-8DDF-B757-9CE1-8C5D35DCC61D}"/>
              </a:ext>
            </a:extLst>
          </p:cNvPr>
          <p:cNvSpPr/>
          <p:nvPr/>
        </p:nvSpPr>
        <p:spPr>
          <a:xfrm>
            <a:off x="77062" y="2057111"/>
            <a:ext cx="5953484" cy="2903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881B6-0D8E-2AA6-DC50-4341784C5A62}"/>
              </a:ext>
            </a:extLst>
          </p:cNvPr>
          <p:cNvSpPr/>
          <p:nvPr/>
        </p:nvSpPr>
        <p:spPr>
          <a:xfrm>
            <a:off x="6161456" y="2057111"/>
            <a:ext cx="5953484" cy="2903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6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무비 디테일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4C3D6-2F32-37CE-2CA7-BC904CC4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17" y="2107292"/>
            <a:ext cx="8784566" cy="4064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E45260-F6E1-7356-B65B-42066A48B6E5}"/>
              </a:ext>
            </a:extLst>
          </p:cNvPr>
          <p:cNvSpPr/>
          <p:nvPr/>
        </p:nvSpPr>
        <p:spPr>
          <a:xfrm>
            <a:off x="1700033" y="1977461"/>
            <a:ext cx="8788250" cy="4259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4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댓글생성 및 상세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4DCCA-8A61-1E67-06A1-FE96F43C9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r="15805"/>
          <a:stretch/>
        </p:blipFill>
        <p:spPr>
          <a:xfrm>
            <a:off x="471803" y="2518917"/>
            <a:ext cx="5046501" cy="335000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6BDB42-7DE3-07CE-5AC6-CAD181B8B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r="9943"/>
          <a:stretch/>
        </p:blipFill>
        <p:spPr>
          <a:xfrm>
            <a:off x="5807985" y="2633879"/>
            <a:ext cx="6191358" cy="31707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DA12B-EDE8-08C8-DE4D-050A33DF10AB}"/>
              </a:ext>
            </a:extLst>
          </p:cNvPr>
          <p:cNvSpPr/>
          <p:nvPr/>
        </p:nvSpPr>
        <p:spPr>
          <a:xfrm>
            <a:off x="471804" y="2454673"/>
            <a:ext cx="5046501" cy="31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8332-ADA5-1F5E-E440-0DE8B1F86CFB}"/>
              </a:ext>
            </a:extLst>
          </p:cNvPr>
          <p:cNvSpPr/>
          <p:nvPr/>
        </p:nvSpPr>
        <p:spPr>
          <a:xfrm>
            <a:off x="5807985" y="2454672"/>
            <a:ext cx="6191358" cy="317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0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추천페이지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B084ED-C624-BC91-C6FE-27EE00D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9" y="1753851"/>
            <a:ext cx="9181381" cy="48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36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유저페이지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4904EC-B0C7-3336-A2AA-2449E7B7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75" y="2223550"/>
            <a:ext cx="8681049" cy="4048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554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F. </a:t>
            </a:r>
            <a:r>
              <a:rPr lang="ko-KR" altLang="en-US" sz="3600" dirty="0"/>
              <a:t>서비스 기능 설명 및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07663-D6AB-3329-D477-FDC4946FE75C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로그인 및 회원가입창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332BB1-0E4B-002B-C4BF-E49256417E5E}"/>
              </a:ext>
            </a:extLst>
          </p:cNvPr>
          <p:cNvGrpSpPr/>
          <p:nvPr/>
        </p:nvGrpSpPr>
        <p:grpSpPr>
          <a:xfrm>
            <a:off x="656338" y="2443321"/>
            <a:ext cx="10818361" cy="3733190"/>
            <a:chOff x="639194" y="2305298"/>
            <a:chExt cx="10818361" cy="37331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3683A4E-C138-61B1-5E78-C8D4DD620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4" y="2305299"/>
              <a:ext cx="10818361" cy="373318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5319B9-765B-0138-B544-62F161D9BBF6}"/>
                </a:ext>
              </a:extLst>
            </p:cNvPr>
            <p:cNvSpPr/>
            <p:nvPr/>
          </p:nvSpPr>
          <p:spPr>
            <a:xfrm>
              <a:off x="911752" y="2305298"/>
              <a:ext cx="4919706" cy="2404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78A041-B68B-6868-6BA4-832BCD4B9EBC}"/>
                </a:ext>
              </a:extLst>
            </p:cNvPr>
            <p:cNvSpPr/>
            <p:nvPr/>
          </p:nvSpPr>
          <p:spPr>
            <a:xfrm>
              <a:off x="6109768" y="2305298"/>
              <a:ext cx="4919706" cy="2404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99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74FAE-7FD2-9142-2680-CFCC19454FFF}"/>
              </a:ext>
            </a:extLst>
          </p:cNvPr>
          <p:cNvSpPr txBox="1"/>
          <p:nvPr/>
        </p:nvSpPr>
        <p:spPr>
          <a:xfrm>
            <a:off x="3932856" y="2658482"/>
            <a:ext cx="5617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THANK 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490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5080169" y="1235237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2948867" y="2019477"/>
            <a:ext cx="572930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4553DF-4C40-C839-30BC-A17D834BF788}"/>
              </a:ext>
            </a:extLst>
          </p:cNvPr>
          <p:cNvSpPr txBox="1"/>
          <p:nvPr/>
        </p:nvSpPr>
        <p:spPr>
          <a:xfrm>
            <a:off x="3837965" y="2157387"/>
            <a:ext cx="464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lphaUcPeriod"/>
            </a:pPr>
            <a:r>
              <a:rPr lang="ko-KR" altLang="en-US" sz="2400" dirty="0"/>
              <a:t>프로젝트소개</a:t>
            </a:r>
            <a:endParaRPr lang="en-US" altLang="ko-KR" sz="2400" dirty="0"/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ko-KR" altLang="en-US" sz="2400" dirty="0"/>
              <a:t>팀원정보 및 업무분담</a:t>
            </a:r>
            <a:endParaRPr lang="en-US" altLang="ko-KR" sz="2400" dirty="0"/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ko-KR" altLang="en-US" sz="2400" dirty="0"/>
              <a:t>목표 및 </a:t>
            </a:r>
            <a:r>
              <a:rPr lang="ko-KR" altLang="en-US" sz="2400" dirty="0" err="1"/>
              <a:t>실제구현정도</a:t>
            </a:r>
            <a:endParaRPr lang="en-US" altLang="ko-KR" sz="2400" dirty="0"/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en-US" altLang="ko-KR" sz="2400" dirty="0"/>
              <a:t>ERD</a:t>
            </a:r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ko-KR" altLang="en-US" sz="2400" dirty="0"/>
              <a:t>추천 알고리즘</a:t>
            </a:r>
            <a:endParaRPr lang="en-US" altLang="ko-KR" sz="2400" dirty="0"/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ko-KR" altLang="en-US" sz="2400" dirty="0"/>
              <a:t>서비스 기능 설명 및 소개</a:t>
            </a:r>
            <a:endParaRPr lang="en-US" altLang="ko-KR" sz="2400" dirty="0"/>
          </a:p>
          <a:p>
            <a:pPr marL="742950" indent="-742950">
              <a:buAutoNum type="alphaU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345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A. </a:t>
            </a:r>
            <a:r>
              <a:rPr lang="ko-KR" altLang="en-US" sz="3600" dirty="0"/>
              <a:t>프로젝트소개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DB6415-9A40-44AB-ADED-28964CCDCB23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프로젝트명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62374-EC16-C207-8B0E-1B3823C27D04}"/>
              </a:ext>
            </a:extLst>
          </p:cNvPr>
          <p:cNvSpPr txBox="1"/>
          <p:nvPr/>
        </p:nvSpPr>
        <p:spPr>
          <a:xfrm>
            <a:off x="2943225" y="3085448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“ MOVIE MATION ”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8794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A. </a:t>
            </a:r>
            <a:r>
              <a:rPr lang="ko-KR" altLang="en-US" sz="3600" dirty="0"/>
              <a:t>프로젝트소개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DB6415-9A40-44AB-ADED-28964CCDCB23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F51EE-BB66-588D-A43D-8404BAD95A6C}"/>
              </a:ext>
            </a:extLst>
          </p:cNvPr>
          <p:cNvSpPr txBox="1"/>
          <p:nvPr/>
        </p:nvSpPr>
        <p:spPr>
          <a:xfrm>
            <a:off x="2362200" y="2809223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영화추천알고리즘 기반 커뮤니티 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8532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B. </a:t>
            </a:r>
            <a:r>
              <a:rPr lang="ko-KR" altLang="en-US" sz="3600" dirty="0"/>
              <a:t>팀원 정보 및 업무분담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AF732F3C-16F4-9238-7686-963FD211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0250" y="275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5364C5-BD03-CF6C-6E15-E2E58CC43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6"/>
          <a:stretch/>
        </p:blipFill>
        <p:spPr>
          <a:xfrm>
            <a:off x="9600336" y="4191003"/>
            <a:ext cx="1611542" cy="20859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A0CE6F-EEFB-C1CD-0A8A-1F5C3894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17" y="1359832"/>
            <a:ext cx="1686134" cy="213183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45B96B-17BF-959F-F285-9DCCD51729C0}"/>
              </a:ext>
            </a:extLst>
          </p:cNvPr>
          <p:cNvGrpSpPr/>
          <p:nvPr/>
        </p:nvGrpSpPr>
        <p:grpSpPr>
          <a:xfrm>
            <a:off x="3348038" y="1514486"/>
            <a:ext cx="7291387" cy="1914514"/>
            <a:chOff x="3348038" y="1514486"/>
            <a:chExt cx="7291387" cy="191451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9D08136-3761-9449-43A7-5C8FCD04AA70}"/>
                </a:ext>
              </a:extLst>
            </p:cNvPr>
            <p:cNvSpPr/>
            <p:nvPr/>
          </p:nvSpPr>
          <p:spPr>
            <a:xfrm>
              <a:off x="3743325" y="1514486"/>
              <a:ext cx="6896100" cy="191451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CCE31C67-10AC-ADC5-2131-B03B3EFA963F}"/>
                </a:ext>
              </a:extLst>
            </p:cNvPr>
            <p:cNvSpPr/>
            <p:nvPr/>
          </p:nvSpPr>
          <p:spPr>
            <a:xfrm>
              <a:off x="3348038" y="2559850"/>
              <a:ext cx="990600" cy="690550"/>
            </a:xfrm>
            <a:prstGeom prst="parallelogram">
              <a:avLst>
                <a:gd name="adj" fmla="val 7879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71C7CF-0642-34CC-4885-AB21338CC18B}"/>
              </a:ext>
            </a:extLst>
          </p:cNvPr>
          <p:cNvGrpSpPr/>
          <p:nvPr/>
        </p:nvGrpSpPr>
        <p:grpSpPr>
          <a:xfrm flipH="1">
            <a:off x="1795463" y="4295764"/>
            <a:ext cx="7291387" cy="1914514"/>
            <a:chOff x="3348038" y="1514486"/>
            <a:chExt cx="7291387" cy="19145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A1398B5-8DA8-04E7-6114-DFB89908A958}"/>
                </a:ext>
              </a:extLst>
            </p:cNvPr>
            <p:cNvSpPr/>
            <p:nvPr/>
          </p:nvSpPr>
          <p:spPr>
            <a:xfrm>
              <a:off x="3743325" y="1514486"/>
              <a:ext cx="6896100" cy="19145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13B1A933-2E1E-C9E8-E6E7-BC70BE9F5C1C}"/>
                </a:ext>
              </a:extLst>
            </p:cNvPr>
            <p:cNvSpPr/>
            <p:nvPr/>
          </p:nvSpPr>
          <p:spPr>
            <a:xfrm>
              <a:off x="3348038" y="2559850"/>
              <a:ext cx="990600" cy="690550"/>
            </a:xfrm>
            <a:prstGeom prst="parallelogram">
              <a:avLst>
                <a:gd name="adj" fmla="val 78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4B51F6D-5627-E566-1225-D0DF6288E947}"/>
              </a:ext>
            </a:extLst>
          </p:cNvPr>
          <p:cNvSpPr txBox="1"/>
          <p:nvPr/>
        </p:nvSpPr>
        <p:spPr>
          <a:xfrm>
            <a:off x="4010025" y="1784890"/>
            <a:ext cx="438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- App(Movie)</a:t>
            </a:r>
            <a:r>
              <a:rPr lang="ko-KR" altLang="en-US" sz="2400" dirty="0"/>
              <a:t>기능</a:t>
            </a:r>
            <a:r>
              <a:rPr lang="ko-KR" altLang="en-US" sz="2800" dirty="0"/>
              <a:t> </a:t>
            </a:r>
            <a:r>
              <a:rPr lang="ko-KR" altLang="en-US" sz="2400" dirty="0"/>
              <a:t>구현</a:t>
            </a:r>
            <a:endParaRPr lang="en-US" altLang="ko-KR" sz="2800" dirty="0"/>
          </a:p>
          <a:p>
            <a:r>
              <a:rPr lang="en-US" altLang="ko-KR" sz="2800" dirty="0"/>
              <a:t> - Algorithm </a:t>
            </a:r>
            <a:r>
              <a:rPr lang="ko-KR" altLang="en-US" sz="2400" dirty="0"/>
              <a:t>코드구현</a:t>
            </a:r>
            <a:endParaRPr lang="en-US" altLang="ko-KR" sz="2400" dirty="0"/>
          </a:p>
          <a:p>
            <a:r>
              <a:rPr lang="en-US" altLang="ko-KR" sz="2800" dirty="0"/>
              <a:t> -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B637D-9512-EC48-A8A8-A44BF243AFF3}"/>
              </a:ext>
            </a:extLst>
          </p:cNvPr>
          <p:cNvSpPr txBox="1"/>
          <p:nvPr/>
        </p:nvSpPr>
        <p:spPr>
          <a:xfrm>
            <a:off x="2057400" y="4537028"/>
            <a:ext cx="438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- App(Account)</a:t>
            </a:r>
            <a:r>
              <a:rPr lang="ko-KR" altLang="en-US" sz="2400" dirty="0"/>
              <a:t>기능</a:t>
            </a:r>
            <a:r>
              <a:rPr lang="ko-KR" altLang="en-US" sz="2800" dirty="0"/>
              <a:t> </a:t>
            </a:r>
            <a:r>
              <a:rPr lang="ko-KR" altLang="en-US" sz="2400" dirty="0"/>
              <a:t>구현</a:t>
            </a:r>
            <a:endParaRPr lang="en-US" altLang="ko-KR" sz="2800" dirty="0"/>
          </a:p>
          <a:p>
            <a:r>
              <a:rPr lang="en-US" altLang="ko-KR" sz="2800" dirty="0"/>
              <a:t> - Vue CRUD</a:t>
            </a:r>
            <a:endParaRPr lang="en-US" altLang="ko-KR" sz="2400" dirty="0"/>
          </a:p>
          <a:p>
            <a:r>
              <a:rPr lang="en-US" altLang="ko-KR" sz="2800" dirty="0"/>
              <a:t> - Design</a:t>
            </a:r>
          </a:p>
        </p:txBody>
      </p:sp>
    </p:spTree>
    <p:extLst>
      <p:ext uri="{BB962C8B-B14F-4D97-AF65-F5344CB8AC3E}">
        <p14:creationId xmlns:p14="http://schemas.microsoft.com/office/powerpoint/2010/main" val="381393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C. </a:t>
            </a:r>
            <a:r>
              <a:rPr lang="ko-KR" altLang="en-US" sz="3600" dirty="0"/>
              <a:t>목표 및 </a:t>
            </a:r>
            <a:r>
              <a:rPr lang="ko-KR" altLang="en-US" sz="3600" dirty="0" err="1"/>
              <a:t>실제구현정도</a:t>
            </a:r>
            <a:endParaRPr lang="ko-KR" altLang="en-US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DB6415-9A40-44AB-ADED-28964CCDCB23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필수요구사항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150584-947E-2EDE-63F2-8F437B6C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2557303"/>
            <a:ext cx="7716327" cy="227679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C09DD0-76B6-8ED7-9D0D-A9CFF03B89D3}"/>
              </a:ext>
            </a:extLst>
          </p:cNvPr>
          <p:cNvCxnSpPr>
            <a:cxnSpLocks/>
          </p:cNvCxnSpPr>
          <p:nvPr/>
        </p:nvCxnSpPr>
        <p:spPr>
          <a:xfrm>
            <a:off x="3533775" y="2895600"/>
            <a:ext cx="2276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8066B7-2BF8-F9E4-C319-CF405AF82A99}"/>
              </a:ext>
            </a:extLst>
          </p:cNvPr>
          <p:cNvCxnSpPr>
            <a:cxnSpLocks/>
          </p:cNvCxnSpPr>
          <p:nvPr/>
        </p:nvCxnSpPr>
        <p:spPr>
          <a:xfrm>
            <a:off x="2505075" y="3609975"/>
            <a:ext cx="1695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189EC8-3292-E0C1-AC7D-D7F2AB11BF7F}"/>
              </a:ext>
            </a:extLst>
          </p:cNvPr>
          <p:cNvCxnSpPr>
            <a:cxnSpLocks/>
          </p:cNvCxnSpPr>
          <p:nvPr/>
        </p:nvCxnSpPr>
        <p:spPr>
          <a:xfrm>
            <a:off x="2505075" y="4000500"/>
            <a:ext cx="7343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2923CD-05EA-F023-37DD-FBA2D9CB5E52}"/>
              </a:ext>
            </a:extLst>
          </p:cNvPr>
          <p:cNvCxnSpPr>
            <a:cxnSpLocks/>
          </p:cNvCxnSpPr>
          <p:nvPr/>
        </p:nvCxnSpPr>
        <p:spPr>
          <a:xfrm>
            <a:off x="5410200" y="4419600"/>
            <a:ext cx="1162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5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5253D1-E3B6-5A9E-CE97-EF7DDA378216}"/>
              </a:ext>
            </a:extLst>
          </p:cNvPr>
          <p:cNvSpPr/>
          <p:nvPr/>
        </p:nvSpPr>
        <p:spPr>
          <a:xfrm>
            <a:off x="1347787" y="2200670"/>
            <a:ext cx="9496425" cy="38506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C. </a:t>
            </a:r>
            <a:r>
              <a:rPr lang="ko-KR" altLang="en-US" sz="3600" dirty="0"/>
              <a:t>목표 및 </a:t>
            </a:r>
            <a:r>
              <a:rPr lang="ko-KR" altLang="en-US" sz="3600" dirty="0" err="1"/>
              <a:t>실제구현정도</a:t>
            </a:r>
            <a:endParaRPr lang="ko-KR" altLang="en-US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DB6415-9A40-44AB-ADED-28964CCDCB23}"/>
              </a:ext>
            </a:extLst>
          </p:cNvPr>
          <p:cNvSpPr txBox="1"/>
          <p:nvPr/>
        </p:nvSpPr>
        <p:spPr>
          <a:xfrm>
            <a:off x="640081" y="1230631"/>
            <a:ext cx="40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실제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F38DF-7CFE-BABD-7719-4E9CB283D63F}"/>
              </a:ext>
            </a:extLst>
          </p:cNvPr>
          <p:cNvSpPr txBox="1"/>
          <p:nvPr/>
        </p:nvSpPr>
        <p:spPr>
          <a:xfrm>
            <a:off x="6829425" y="2598003"/>
            <a:ext cx="320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500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여 작품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D84B6-2463-4E1D-25D9-0DA3BB0F2A89}"/>
              </a:ext>
            </a:extLst>
          </p:cNvPr>
          <p:cNvSpPr txBox="1"/>
          <p:nvPr/>
        </p:nvSpPr>
        <p:spPr>
          <a:xfrm>
            <a:off x="2044065" y="3294998"/>
            <a:ext cx="320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</a:rPr>
              <a:t>추천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3A431-B73E-56AD-012F-6E21F8AA8F23}"/>
              </a:ext>
            </a:extLst>
          </p:cNvPr>
          <p:cNvSpPr txBox="1"/>
          <p:nvPr/>
        </p:nvSpPr>
        <p:spPr>
          <a:xfrm>
            <a:off x="5353050" y="4613468"/>
            <a:ext cx="320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75000"/>
                  </a:schemeClr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82288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D. ERD</a:t>
            </a:r>
            <a:endParaRPr lang="ko-KR" altLang="en-US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A5685DE-955A-2298-6AE1-64AD7647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04" y="1142999"/>
            <a:ext cx="4333214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BBE5F-33E1-5C1F-51A4-B0DF5E759C42}"/>
              </a:ext>
            </a:extLst>
          </p:cNvPr>
          <p:cNvSpPr txBox="1"/>
          <p:nvPr/>
        </p:nvSpPr>
        <p:spPr>
          <a:xfrm>
            <a:off x="430531" y="363856"/>
            <a:ext cx="561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E. </a:t>
            </a:r>
            <a:r>
              <a:rPr lang="ko-KR" altLang="en-US" sz="3600" dirty="0"/>
              <a:t>추천알고리즘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45A22D-EE7D-7638-E5D9-18F5CBC74366}"/>
              </a:ext>
            </a:extLst>
          </p:cNvPr>
          <p:cNvCxnSpPr>
            <a:cxnSpLocks/>
          </p:cNvCxnSpPr>
          <p:nvPr/>
        </p:nvCxnSpPr>
        <p:spPr>
          <a:xfrm>
            <a:off x="369569" y="1010187"/>
            <a:ext cx="1139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CF51EE-BB66-588D-A43D-8404BAD95A6C}"/>
              </a:ext>
            </a:extLst>
          </p:cNvPr>
          <p:cNvSpPr txBox="1"/>
          <p:nvPr/>
        </p:nvSpPr>
        <p:spPr>
          <a:xfrm>
            <a:off x="2314575" y="1951462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서비스 이용고객 타겟팅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6C1DE45-AD27-7312-6256-5940C5A25427}"/>
              </a:ext>
            </a:extLst>
          </p:cNvPr>
          <p:cNvSpPr/>
          <p:nvPr/>
        </p:nvSpPr>
        <p:spPr>
          <a:xfrm>
            <a:off x="5817394" y="3055833"/>
            <a:ext cx="461962" cy="1147763"/>
          </a:xfrm>
          <a:prstGeom prst="downArrow">
            <a:avLst>
              <a:gd name="adj1" fmla="val 37629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8858-DF2A-C5B7-D817-5118B238E0B1}"/>
              </a:ext>
            </a:extLst>
          </p:cNvPr>
          <p:cNvSpPr txBox="1"/>
          <p:nvPr/>
        </p:nvSpPr>
        <p:spPr>
          <a:xfrm>
            <a:off x="2545556" y="471684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애니메이션 추천 사이트</a:t>
            </a:r>
            <a:r>
              <a:rPr lang="en-US" altLang="ko-KR" sz="4800" dirty="0"/>
              <a:t>!!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435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61</TotalTime>
  <Words>297</Words>
  <Application>Microsoft Office PowerPoint</Application>
  <PresentationFormat>와이드스크린</PresentationFormat>
  <Paragraphs>59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휴먼모음T</vt:lpstr>
      <vt:lpstr>Arial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</dc:creator>
  <cp:lastModifiedBy>지현</cp:lastModifiedBy>
  <cp:revision>1</cp:revision>
  <dcterms:created xsi:type="dcterms:W3CDTF">2022-11-24T20:42:16Z</dcterms:created>
  <dcterms:modified xsi:type="dcterms:W3CDTF">2022-11-24T21:43:26Z</dcterms:modified>
</cp:coreProperties>
</file>