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B8D"/>
    <a:srgbClr val="FFE901"/>
    <a:srgbClr val="F2F2F2"/>
    <a:srgbClr val="FFE900"/>
    <a:srgbClr val="B8B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/>
    <p:restoredTop sz="95872"/>
  </p:normalViewPr>
  <p:slideViewPr>
    <p:cSldViewPr snapToGrid="0">
      <p:cViewPr varScale="1">
        <p:scale>
          <a:sx n="110" d="100"/>
          <a:sy n="110" d="100"/>
        </p:scale>
        <p:origin x="784" y="184"/>
      </p:cViewPr>
      <p:guideLst>
        <p:guide orient="horz" pos="40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066CC95-BA0C-4C74-9658-6F989144C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D42F5B-218C-4640-8D5D-1F7EA497A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F507-B9B6-42A5-BCF5-295F76B83C45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ACD680-46FA-4F96-8E2C-9C1F179196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1E9C7D-D3F6-40B7-AAC1-0BA882E1CE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6FE53-686C-49C5-84DA-3A4A94A3F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7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DINPro Medium" panose="02000503030000020004" pitchFamily="2" charset="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DINPro Medium" panose="02000503030000020004" pitchFamily="2" charset="0"/>
              </a:defRPr>
            </a:lvl1pPr>
          </a:lstStyle>
          <a:p>
            <a:fld id="{876E0C88-ABD9-EE48-B9E6-AB44DBEB4BC5}" type="datetimeFigureOut">
              <a:rPr kumimoji="1" lang="zh-TW" altLang="en-US" smtClean="0"/>
              <a:pPr/>
              <a:t>2022/2/9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DINPro Medium" panose="02000503030000020004" pitchFamily="2" charset="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DINPro Medium" panose="02000503030000020004" pitchFamily="2" charset="0"/>
              </a:defRPr>
            </a:lvl1pPr>
          </a:lstStyle>
          <a:p>
            <a:fld id="{9CE233B5-4894-E845-8306-EE1886043045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83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DINPro Medium" panose="0200050303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DINPro Medium" panose="0200050303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DINPro Medium" panose="0200050303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DINPro Medium" panose="0200050303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DINPro Medium" panose="0200050303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0" i="0">
              <a:latin typeface="DINPro Medium" panose="02000503030000020004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D73808-65D0-CB4B-B90D-EB56BFABBF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5" t="16800" r="7856" b="16800"/>
          <a:stretch/>
        </p:blipFill>
        <p:spPr>
          <a:xfrm>
            <a:off x="-11017" y="-29504"/>
            <a:ext cx="10207464" cy="6917007"/>
          </a:xfrm>
          <a:prstGeom prst="rect">
            <a:avLst/>
          </a:prstGeom>
        </p:spPr>
      </p:pic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57389B4D-579C-8E4E-B204-40A21C7D9B18}"/>
              </a:ext>
            </a:extLst>
          </p:cNvPr>
          <p:cNvSpPr/>
          <p:nvPr userDrawn="1"/>
        </p:nvSpPr>
        <p:spPr>
          <a:xfrm>
            <a:off x="-11017" y="-29505"/>
            <a:ext cx="5920175" cy="6917007"/>
          </a:xfrm>
          <a:custGeom>
            <a:avLst/>
            <a:gdLst>
              <a:gd name="connsiteX0" fmla="*/ 0 w 5920175"/>
              <a:gd name="connsiteY0" fmla="*/ 0 h 6917007"/>
              <a:gd name="connsiteX1" fmla="*/ 1555554 w 5920175"/>
              <a:gd name="connsiteY1" fmla="*/ 0 h 6917007"/>
              <a:gd name="connsiteX2" fmla="*/ 4461573 w 5920175"/>
              <a:gd name="connsiteY2" fmla="*/ 0 h 6917007"/>
              <a:gd name="connsiteX3" fmla="*/ 4461573 w 5920175"/>
              <a:gd name="connsiteY3" fmla="*/ 12706 h 6917007"/>
              <a:gd name="connsiteX4" fmla="*/ 5920175 w 5920175"/>
              <a:gd name="connsiteY4" fmla="*/ 16623 h 6917007"/>
              <a:gd name="connsiteX5" fmla="*/ 4857471 w 5920175"/>
              <a:gd name="connsiteY5" fmla="*/ 596507 h 6917007"/>
              <a:gd name="connsiteX6" fmla="*/ 4461573 w 5920175"/>
              <a:gd name="connsiteY6" fmla="*/ 807070 h 6917007"/>
              <a:gd name="connsiteX7" fmla="*/ 4461573 w 5920175"/>
              <a:gd name="connsiteY7" fmla="*/ 965336 h 6917007"/>
              <a:gd name="connsiteX8" fmla="*/ 4162087 w 5920175"/>
              <a:gd name="connsiteY8" fmla="*/ 965336 h 6917007"/>
              <a:gd name="connsiteX9" fmla="*/ 3720817 w 5920175"/>
              <a:gd name="connsiteY9" fmla="*/ 1196557 h 6917007"/>
              <a:gd name="connsiteX10" fmla="*/ 1664908 w 5920175"/>
              <a:gd name="connsiteY10" fmla="*/ 2233051 h 6917007"/>
              <a:gd name="connsiteX11" fmla="*/ 1555554 w 5920175"/>
              <a:gd name="connsiteY11" fmla="*/ 2232653 h 6917007"/>
              <a:gd name="connsiteX12" fmla="*/ 1555554 w 5920175"/>
              <a:gd name="connsiteY12" fmla="*/ 3748253 h 6917007"/>
              <a:gd name="connsiteX13" fmla="*/ 1714346 w 5920175"/>
              <a:gd name="connsiteY13" fmla="*/ 3868142 h 6917007"/>
              <a:gd name="connsiteX14" fmla="*/ 4946067 w 5920175"/>
              <a:gd name="connsiteY14" fmla="*/ 6851181 h 6917007"/>
              <a:gd name="connsiteX15" fmla="*/ 5023871 w 5920175"/>
              <a:gd name="connsiteY15" fmla="*/ 6917007 h 6917007"/>
              <a:gd name="connsiteX16" fmla="*/ 0 w 5920175"/>
              <a:gd name="connsiteY16" fmla="*/ 6917007 h 6917007"/>
              <a:gd name="connsiteX17" fmla="*/ 0 w 5920175"/>
              <a:gd name="connsiteY17" fmla="*/ 965336 h 691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20175" h="6917007">
                <a:moveTo>
                  <a:pt x="0" y="0"/>
                </a:moveTo>
                <a:lnTo>
                  <a:pt x="1555554" y="0"/>
                </a:lnTo>
                <a:lnTo>
                  <a:pt x="4461573" y="0"/>
                </a:lnTo>
                <a:lnTo>
                  <a:pt x="4461573" y="12706"/>
                </a:lnTo>
                <a:lnTo>
                  <a:pt x="5920175" y="16623"/>
                </a:lnTo>
                <a:cubicBezTo>
                  <a:pt x="5590467" y="200331"/>
                  <a:pt x="5230131" y="396738"/>
                  <a:pt x="4857471" y="596507"/>
                </a:cubicBezTo>
                <a:lnTo>
                  <a:pt x="4461573" y="807070"/>
                </a:lnTo>
                <a:lnTo>
                  <a:pt x="4461573" y="965336"/>
                </a:lnTo>
                <a:lnTo>
                  <a:pt x="4162087" y="965336"/>
                </a:lnTo>
                <a:lnTo>
                  <a:pt x="3720817" y="1196557"/>
                </a:lnTo>
                <a:cubicBezTo>
                  <a:pt x="2962800" y="1590862"/>
                  <a:pt x="2228692" y="1961261"/>
                  <a:pt x="1664908" y="2233051"/>
                </a:cubicBezTo>
                <a:lnTo>
                  <a:pt x="1555554" y="2232653"/>
                </a:lnTo>
                <a:lnTo>
                  <a:pt x="1555554" y="3748253"/>
                </a:lnTo>
                <a:lnTo>
                  <a:pt x="1714346" y="3868142"/>
                </a:lnTo>
                <a:cubicBezTo>
                  <a:pt x="2632656" y="4568685"/>
                  <a:pt x="3911819" y="5951616"/>
                  <a:pt x="4946067" y="6851181"/>
                </a:cubicBezTo>
                <a:lnTo>
                  <a:pt x="5023871" y="6917007"/>
                </a:lnTo>
                <a:lnTo>
                  <a:pt x="0" y="6917007"/>
                </a:lnTo>
                <a:lnTo>
                  <a:pt x="0" y="965336"/>
                </a:lnTo>
                <a:close/>
              </a:path>
            </a:pathLst>
          </a:custGeom>
          <a:solidFill>
            <a:srgbClr val="FFE900"/>
          </a:solidFill>
          <a:ln>
            <a:noFill/>
          </a:ln>
        </p:spPr>
        <p:txBody>
          <a:bodyPr wrap="square">
            <a:noAutofit/>
          </a:bodyPr>
          <a:lstStyle/>
          <a:p>
            <a:pPr lvl="0"/>
            <a:endParaRPr lang="zh-TW" altLang="en-US" sz="2400" b="0" i="0">
              <a:solidFill>
                <a:srgbClr val="000000"/>
              </a:solidFill>
              <a:latin typeface="DINPro Medium" panose="02000503030000020004" pitchFamily="2" charset="0"/>
              <a:cs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8E7362-4392-BD4B-AB91-FD29AC19696D}"/>
              </a:ext>
            </a:extLst>
          </p:cNvPr>
          <p:cNvSpPr txBox="1"/>
          <p:nvPr userDrawn="1"/>
        </p:nvSpPr>
        <p:spPr>
          <a:xfrm>
            <a:off x="8752114" y="6265156"/>
            <a:ext cx="31130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kern="1200">
                <a:solidFill>
                  <a:srgbClr val="888B8D"/>
                </a:solidFill>
                <a:latin typeface="+mj-lt"/>
                <a:ea typeface="+mj-ea"/>
                <a:cs typeface="+mj-cs"/>
              </a:rPr>
              <a:t>©LSC ECOSYSTEM CORPORATION</a:t>
            </a:r>
          </a:p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kern="1200">
                <a:solidFill>
                  <a:srgbClr val="888B8D"/>
                </a:solidFill>
                <a:latin typeface="+mj-lt"/>
                <a:ea typeface="+mj-ea"/>
                <a:cs typeface="+mj-cs"/>
              </a:rPr>
              <a:t>CONFIDENTIAL</a:t>
            </a:r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A758F093-4E70-4FFB-9848-BAAF4737C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0020" y="377738"/>
            <a:ext cx="1080000" cy="193846"/>
          </a:xfrm>
          <a:prstGeom prst="rect">
            <a:avLst/>
          </a:prstGeom>
        </p:spPr>
      </p:pic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FE40C4A3-BD6E-B140-8FF9-06111FBA4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8684" y="979588"/>
            <a:ext cx="6241336" cy="2950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203195" indent="0" algn="r">
              <a:lnSpc>
                <a:spcPct val="100000"/>
              </a:lnSpc>
              <a:buNone/>
              <a:defRPr lang="zh-TW" altLang="en-US" sz="4000" b="1" i="0" u="none" strike="noStrike" cap="none" baseline="0" dirty="0">
                <a:solidFill>
                  <a:srgbClr val="888B8D"/>
                </a:solidFill>
                <a:latin typeface="+mj-lt"/>
                <a:ea typeface="Noto Sans CJK TC" panose="020B0500000000000000" pitchFamily="34" charset="-128"/>
                <a:cs typeface="Arial"/>
                <a:sym typeface="Arial"/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644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11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訂頁_圖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DE39855-6A3B-4D43-BDCF-2FBDC9C318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752001" y="6592291"/>
            <a:ext cx="817068" cy="87213"/>
          </a:xfrm>
          <a:prstGeom prst="rect">
            <a:avLst/>
          </a:prstGeom>
          <a:ln>
            <a:noFill/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9" name="文字版面配置區 23">
            <a:extLst>
              <a:ext uri="{FF2B5EF4-FFF2-40B4-BE49-F238E27FC236}">
                <a16:creationId xmlns:a16="http://schemas.microsoft.com/office/drawing/2014/main" id="{7E921215-EA84-A343-9815-58D1D55396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543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36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5368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>
          <p15:clr>
            <a:srgbClr val="FBAE40"/>
          </p15:clr>
        </p15:guide>
        <p15:guide id="2" orient="horz" pos="3117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基本頁_純文字3階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DE39855-6A3B-4D43-BDCF-2FBDC9C318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752001" y="6592291"/>
            <a:ext cx="817068" cy="87213"/>
          </a:xfrm>
          <a:prstGeom prst="rect">
            <a:avLst/>
          </a:prstGeom>
          <a:ln>
            <a:noFill/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36" name="文字版面配置區 23">
            <a:extLst>
              <a:ext uri="{FF2B5EF4-FFF2-40B4-BE49-F238E27FC236}">
                <a16:creationId xmlns:a16="http://schemas.microsoft.com/office/drawing/2014/main" id="{8B613998-3697-4568-9ADF-243869B028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49" y="1210763"/>
            <a:ext cx="10671751" cy="5432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TW" altLang="en-US" sz="36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文字版面配置區 37">
            <a:extLst>
              <a:ext uri="{FF2B5EF4-FFF2-40B4-BE49-F238E27FC236}">
                <a16:creationId xmlns:a16="http://schemas.microsoft.com/office/drawing/2014/main" id="{8284941F-CEC7-4F11-BFBC-8E06A43E9C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2475" y="1953491"/>
            <a:ext cx="10671175" cy="4419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solidFill>
                  <a:srgbClr val="888B8D"/>
                </a:solidFill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 sz="1600">
                <a:solidFill>
                  <a:srgbClr val="888B8D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200">
                <a:solidFill>
                  <a:srgbClr val="888B8D"/>
                </a:solidFill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 sz="1200">
                <a:solidFill>
                  <a:srgbClr val="888B8D"/>
                </a:solidFill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 sz="12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73526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" userDrawn="1">
          <p15:clr>
            <a:srgbClr val="FBAE40"/>
          </p15:clr>
        </p15:guide>
        <p15:guide id="2" orient="horz" pos="3117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_Icon＋資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C8CEA7A-4B21-4220-839F-D3A1C2178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0" y="2564904"/>
            <a:ext cx="3318717" cy="293778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94BC7B8-DA4A-4FAC-8B07-3D1B40804D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43" y="2564904"/>
            <a:ext cx="3318717" cy="29377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D4096C-369A-40CF-A19F-D45EBA93E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03" y="2564904"/>
            <a:ext cx="3318717" cy="2937784"/>
          </a:xfrm>
          <a:prstGeom prst="rect">
            <a:avLst/>
          </a:prstGeom>
        </p:spPr>
      </p:pic>
      <p:sp>
        <p:nvSpPr>
          <p:cNvPr id="44" name="文字版面配置區 23">
            <a:extLst>
              <a:ext uri="{FF2B5EF4-FFF2-40B4-BE49-F238E27FC236}">
                <a16:creationId xmlns:a16="http://schemas.microsoft.com/office/drawing/2014/main" id="{2696954B-981B-784E-8CDF-F28E277B7F8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77192" y="3719934"/>
            <a:ext cx="2810353" cy="2963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kumimoji="1" lang="zh-TW" altLang="en-US" sz="18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3" name="文字版面配置區 25">
            <a:extLst>
              <a:ext uri="{FF2B5EF4-FFF2-40B4-BE49-F238E27FC236}">
                <a16:creationId xmlns:a16="http://schemas.microsoft.com/office/drawing/2014/main" id="{7352161C-9634-054D-9C90-40A55101F3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17688" y="4118358"/>
            <a:ext cx="2742589" cy="124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TW" altLang="en-US" sz="1400" b="0" i="0" kern="1200" baseline="0" dirty="0">
                <a:solidFill>
                  <a:srgbClr val="888B8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文字版面配置區 25">
            <a:extLst>
              <a:ext uri="{FF2B5EF4-FFF2-40B4-BE49-F238E27FC236}">
                <a16:creationId xmlns:a16="http://schemas.microsoft.com/office/drawing/2014/main" id="{08BD8853-A94B-6947-9CC5-74241DAFB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8492" y="4118358"/>
            <a:ext cx="2742589" cy="124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0" i="0" baseline="0">
                <a:solidFill>
                  <a:srgbClr val="888B8D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23">
            <a:extLst>
              <a:ext uri="{FF2B5EF4-FFF2-40B4-BE49-F238E27FC236}">
                <a16:creationId xmlns:a16="http://schemas.microsoft.com/office/drawing/2014/main" id="{EB42EBF3-FFC3-3344-8C6D-90DDF01474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07996" y="3719934"/>
            <a:ext cx="2810353" cy="2963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rgbClr val="888B8D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5" name="文字版面配置區 23">
            <a:extLst>
              <a:ext uri="{FF2B5EF4-FFF2-40B4-BE49-F238E27FC236}">
                <a16:creationId xmlns:a16="http://schemas.microsoft.com/office/drawing/2014/main" id="{C13507FA-62BB-4E49-BDFE-106B843779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6385" y="3719934"/>
            <a:ext cx="2810353" cy="2963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kumimoji="1" lang="zh-TW" altLang="en-US" sz="18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6" name="文字版面配置區 25">
            <a:extLst>
              <a:ext uri="{FF2B5EF4-FFF2-40B4-BE49-F238E27FC236}">
                <a16:creationId xmlns:a16="http://schemas.microsoft.com/office/drawing/2014/main" id="{5D63D746-FB19-814B-B9F4-87D8E44D336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86882" y="4118358"/>
            <a:ext cx="2742589" cy="124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TW" altLang="en-US" sz="1400" b="0" i="0" kern="1200" baseline="0" dirty="0">
                <a:solidFill>
                  <a:srgbClr val="888B8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77B4FA58-9224-4ADD-A95C-DD4065CE97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sp>
        <p:nvSpPr>
          <p:cNvPr id="12" name="文字版面配置區 23">
            <a:extLst>
              <a:ext uri="{FF2B5EF4-FFF2-40B4-BE49-F238E27FC236}">
                <a16:creationId xmlns:a16="http://schemas.microsoft.com/office/drawing/2014/main" id="{A8108DEE-B6D2-CA40-952E-AF79384ED5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543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36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009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內容_資訊頁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EB5D9EA-891A-499F-9DDA-1596DE84C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3E73447B-9D09-1A42-893A-A5CE2DA89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63081" y="1210764"/>
            <a:ext cx="7062144" cy="1581863"/>
          </a:xfrm>
          <a:prstGeom prst="rect">
            <a:avLst/>
          </a:prstGeom>
        </p:spPr>
        <p:txBody>
          <a:bodyPr numCol="1" spcCol="360000" anchor="t"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0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23">
            <a:extLst>
              <a:ext uri="{FF2B5EF4-FFF2-40B4-BE49-F238E27FC236}">
                <a16:creationId xmlns:a16="http://schemas.microsoft.com/office/drawing/2014/main" id="{671403D8-7EB2-2243-9751-F1565BDEF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2917707" cy="543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36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文字版面配置區 25">
            <a:extLst>
              <a:ext uri="{FF2B5EF4-FFF2-40B4-BE49-F238E27FC236}">
                <a16:creationId xmlns:a16="http://schemas.microsoft.com/office/drawing/2014/main" id="{E427747F-7E35-8A4B-9A10-07122C87C6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6839" y="5414724"/>
            <a:ext cx="3158802" cy="815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 baseline="0">
                <a:solidFill>
                  <a:srgbClr val="888B8D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23">
            <a:extLst>
              <a:ext uri="{FF2B5EF4-FFF2-40B4-BE49-F238E27FC236}">
                <a16:creationId xmlns:a16="http://schemas.microsoft.com/office/drawing/2014/main" id="{5EE0B096-8D45-CE46-A795-22954BA04F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352" y="5004703"/>
            <a:ext cx="3509215" cy="29633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rgbClr val="888B8D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13" name="文字版面配置區 23">
            <a:extLst>
              <a:ext uri="{FF2B5EF4-FFF2-40B4-BE49-F238E27FC236}">
                <a16:creationId xmlns:a16="http://schemas.microsoft.com/office/drawing/2014/main" id="{2CE85686-7D1A-1F4D-8474-E47AB0F8C0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01704" y="5004703"/>
            <a:ext cx="3509215" cy="29633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rgbClr val="888B8D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14" name="文字版面配置區 23">
            <a:extLst>
              <a:ext uri="{FF2B5EF4-FFF2-40B4-BE49-F238E27FC236}">
                <a16:creationId xmlns:a16="http://schemas.microsoft.com/office/drawing/2014/main" id="{6668D902-2527-EB41-98F6-1865F24ED8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22358" y="5004910"/>
            <a:ext cx="3502865" cy="29633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rgbClr val="888B8D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15" name="文字版面配置區 25">
            <a:extLst>
              <a:ext uri="{FF2B5EF4-FFF2-40B4-BE49-F238E27FC236}">
                <a16:creationId xmlns:a16="http://schemas.microsoft.com/office/drawing/2014/main" id="{513073BC-6D56-934D-A85A-E0C83E1AAFE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16598" y="5414724"/>
            <a:ext cx="3158802" cy="815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 baseline="0">
                <a:solidFill>
                  <a:srgbClr val="888B8D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25">
            <a:extLst>
              <a:ext uri="{FF2B5EF4-FFF2-40B4-BE49-F238E27FC236}">
                <a16:creationId xmlns:a16="http://schemas.microsoft.com/office/drawing/2014/main" id="{1C201FFF-1292-8142-AEE5-CBDE179CD41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49923" y="5414724"/>
            <a:ext cx="3158802" cy="815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 baseline="0">
                <a:solidFill>
                  <a:srgbClr val="888B8D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圖片版面配置區 2">
            <a:extLst>
              <a:ext uri="{FF2B5EF4-FFF2-40B4-BE49-F238E27FC236}">
                <a16:creationId xmlns:a16="http://schemas.microsoft.com/office/drawing/2014/main" id="{1122DAD9-EAF6-43B9-9F1C-E8D2AF71CF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0352" y="3052119"/>
            <a:ext cx="3502865" cy="184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400" dirty="0">
                <a:solidFill>
                  <a:srgbClr val="888B8D"/>
                </a:solidFill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19" name="圖片版面配置區 2">
            <a:extLst>
              <a:ext uri="{FF2B5EF4-FFF2-40B4-BE49-F238E27FC236}">
                <a16:creationId xmlns:a16="http://schemas.microsoft.com/office/drawing/2014/main" id="{B55B6147-0322-400B-9361-07BD531829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301704" y="3052118"/>
            <a:ext cx="3502865" cy="184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400" dirty="0">
                <a:solidFill>
                  <a:srgbClr val="888B8D"/>
                </a:solidFill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20" name="圖片版面配置區 2">
            <a:extLst>
              <a:ext uri="{FF2B5EF4-FFF2-40B4-BE49-F238E27FC236}">
                <a16:creationId xmlns:a16="http://schemas.microsoft.com/office/drawing/2014/main" id="{D9F4CF15-2D32-4A0B-B5A9-1E450A7FA2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810919" y="3052118"/>
            <a:ext cx="3502865" cy="184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TW" altLang="en-US" sz="2400" dirty="0">
                <a:solidFill>
                  <a:srgbClr val="888B8D"/>
                </a:solidFill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94096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容_資訊頁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204012-69DC-CE43-ADE9-C3184EEB81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373383"/>
            <a:ext cx="12191999" cy="29162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TW" altLang="en-US" sz="2400" dirty="0">
                <a:solidFill>
                  <a:srgbClr val="888B8D"/>
                </a:solidFill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EB5D9EA-891A-499F-9DDA-1596DE84C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3E73447B-9D09-1A42-893A-A5CE2DA89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63081" y="1210764"/>
            <a:ext cx="7021660" cy="1754858"/>
          </a:xfrm>
          <a:prstGeom prst="rect">
            <a:avLst/>
          </a:prstGeom>
        </p:spPr>
        <p:txBody>
          <a:bodyPr numCol="1" spcCol="360000" anchor="t"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0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23">
            <a:extLst>
              <a:ext uri="{FF2B5EF4-FFF2-40B4-BE49-F238E27FC236}">
                <a16:creationId xmlns:a16="http://schemas.microsoft.com/office/drawing/2014/main" id="{671403D8-7EB2-2243-9751-F1565BDEF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2917707" cy="543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36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99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>
            <a:extLst>
              <a:ext uri="{FF2B5EF4-FFF2-40B4-BE49-F238E27FC236}">
                <a16:creationId xmlns:a16="http://schemas.microsoft.com/office/drawing/2014/main" id="{F30F31F6-E329-9F4F-A0BC-F12D14B11E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65" r="56695" b="18452"/>
          <a:stretch/>
        </p:blipFill>
        <p:spPr>
          <a:xfrm flipH="1">
            <a:off x="-23992" y="5344682"/>
            <a:ext cx="6576053" cy="1513319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AA5AD59-76A9-5941-B6C2-A86632A790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6" r="-1" b="2756"/>
          <a:stretch/>
        </p:blipFill>
        <p:spPr>
          <a:xfrm flipH="1">
            <a:off x="4559829" y="-27384"/>
            <a:ext cx="7632171" cy="1875816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6B5226E1-B593-EF43-8B54-6087CB6350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7" y="915665"/>
            <a:ext cx="1069335" cy="12247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 userDrawn="1">
            <p:ph type="sldNum" sz="quarter" idx="12"/>
          </p:nvPr>
        </p:nvSpPr>
        <p:spPr>
          <a:xfrm>
            <a:off x="9095460" y="63232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rgbClr val="888B8D"/>
                </a:solidFill>
                <a:latin typeface="+mn-lt"/>
                <a:ea typeface="Noto Sans CJK TC" panose="020B0500000000000000" pitchFamily="34" charset="-128"/>
              </a:defRPr>
            </a:lvl1pPr>
          </a:lstStyle>
          <a:p>
            <a:fld id="{55520AA0-5639-42B8-9FC7-76EB5BE5B8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7" name="文字版面配置區 26"/>
          <p:cNvSpPr>
            <a:spLocks noGrp="1"/>
          </p:cNvSpPr>
          <p:nvPr userDrawn="1">
            <p:ph type="body" sz="quarter" idx="17"/>
          </p:nvPr>
        </p:nvSpPr>
        <p:spPr>
          <a:xfrm>
            <a:off x="2517646" y="2048934"/>
            <a:ext cx="2688431" cy="6117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aseline="0">
                <a:solidFill>
                  <a:srgbClr val="888B8D"/>
                </a:solidFill>
                <a:latin typeface="+mn-lt"/>
                <a:ea typeface="Noto Sans CJK TC" panose="020B0500000000000000" pitchFamily="34" charset="-128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文字版面配置區 26"/>
          <p:cNvSpPr>
            <a:spLocks noGrp="1"/>
          </p:cNvSpPr>
          <p:nvPr userDrawn="1">
            <p:ph type="body" sz="quarter" idx="18"/>
          </p:nvPr>
        </p:nvSpPr>
        <p:spPr>
          <a:xfrm>
            <a:off x="2517646" y="2610625"/>
            <a:ext cx="2688431" cy="1050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altLang="zh-TW" sz="1200" dirty="0" smtClean="0">
                <a:solidFill>
                  <a:srgbClr val="888B8D"/>
                </a:solidFill>
                <a:latin typeface="+mn-lt"/>
                <a:ea typeface="Noto Sans CJK TC Medium" panose="020B0600000000000000" pitchFamily="34" charset="-120"/>
              </a:defRPr>
            </a:lvl1pPr>
          </a:lstStyle>
          <a:p>
            <a:pPr lvl="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26"/>
          <p:cNvSpPr>
            <a:spLocks noGrp="1"/>
          </p:cNvSpPr>
          <p:nvPr userDrawn="1">
            <p:ph type="body" sz="quarter" idx="19"/>
          </p:nvPr>
        </p:nvSpPr>
        <p:spPr>
          <a:xfrm>
            <a:off x="7029353" y="2048934"/>
            <a:ext cx="2688431" cy="6117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aseline="0">
                <a:solidFill>
                  <a:srgbClr val="888B8D"/>
                </a:solidFill>
                <a:latin typeface="+mn-lt"/>
                <a:ea typeface="Noto Sans CJK TC" panose="020B0500000000000000" pitchFamily="34" charset="-128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26"/>
          <p:cNvSpPr>
            <a:spLocks noGrp="1"/>
          </p:cNvSpPr>
          <p:nvPr userDrawn="1">
            <p:ph type="body" sz="quarter" idx="20"/>
          </p:nvPr>
        </p:nvSpPr>
        <p:spPr>
          <a:xfrm>
            <a:off x="7029353" y="2610625"/>
            <a:ext cx="2688431" cy="1050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1200" dirty="0">
                <a:solidFill>
                  <a:srgbClr val="888B8D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26"/>
          <p:cNvSpPr>
            <a:spLocks noGrp="1"/>
          </p:cNvSpPr>
          <p:nvPr userDrawn="1">
            <p:ph type="body" sz="quarter" idx="21"/>
          </p:nvPr>
        </p:nvSpPr>
        <p:spPr>
          <a:xfrm>
            <a:off x="3722225" y="4103195"/>
            <a:ext cx="2688431" cy="6117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aseline="0">
                <a:solidFill>
                  <a:srgbClr val="888B8D"/>
                </a:solidFill>
                <a:latin typeface="+mn-lt"/>
                <a:ea typeface="Noto Sans CJK TC" panose="020B0500000000000000" pitchFamily="34" charset="-128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" name="文字版面配置區 26"/>
          <p:cNvSpPr>
            <a:spLocks noGrp="1"/>
          </p:cNvSpPr>
          <p:nvPr userDrawn="1">
            <p:ph type="body" sz="quarter" idx="22"/>
          </p:nvPr>
        </p:nvSpPr>
        <p:spPr>
          <a:xfrm>
            <a:off x="3722225" y="4664886"/>
            <a:ext cx="2688431" cy="1050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1200">
                <a:solidFill>
                  <a:srgbClr val="888B8D"/>
                </a:solidFill>
                <a:latin typeface="+mn-lt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3" name="文字版面配置區 26"/>
          <p:cNvSpPr>
            <a:spLocks noGrp="1"/>
          </p:cNvSpPr>
          <p:nvPr userDrawn="1">
            <p:ph type="body" sz="quarter" idx="23"/>
          </p:nvPr>
        </p:nvSpPr>
        <p:spPr>
          <a:xfrm>
            <a:off x="8233931" y="4103195"/>
            <a:ext cx="2688431" cy="6117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aseline="0">
                <a:solidFill>
                  <a:srgbClr val="888B8D"/>
                </a:solidFill>
                <a:latin typeface="+mn-lt"/>
                <a:ea typeface="Noto Sans CJK TC" panose="020B0500000000000000" pitchFamily="34" charset="-128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文字版面配置區 26"/>
          <p:cNvSpPr>
            <a:spLocks noGrp="1"/>
          </p:cNvSpPr>
          <p:nvPr userDrawn="1">
            <p:ph type="body" sz="quarter" idx="24"/>
          </p:nvPr>
        </p:nvSpPr>
        <p:spPr>
          <a:xfrm>
            <a:off x="8233931" y="4664886"/>
            <a:ext cx="2688431" cy="1050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1200">
                <a:solidFill>
                  <a:srgbClr val="888B8D"/>
                </a:solidFill>
                <a:latin typeface="+mn-lt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0"/>
          <p:cNvSpPr>
            <a:spLocks noGrp="1"/>
          </p:cNvSpPr>
          <p:nvPr userDrawn="1">
            <p:ph type="body" sz="quarter" idx="25"/>
          </p:nvPr>
        </p:nvSpPr>
        <p:spPr>
          <a:xfrm>
            <a:off x="527051" y="355693"/>
            <a:ext cx="5568949" cy="559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888B8D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A6CB9ECC-01E7-8240-A1CD-38188B087D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416481" y="6592291"/>
            <a:ext cx="817068" cy="87213"/>
          </a:xfrm>
          <a:prstGeom prst="rect">
            <a:avLst/>
          </a:prstGeom>
          <a:ln>
            <a:noFill/>
          </a:ln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13401D-6313-8842-B12E-6E938ADDC4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4300" y="2096615"/>
            <a:ext cx="2403475" cy="14636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0" i="0" baseline="0">
                <a:solidFill>
                  <a:srgbClr val="888B8D"/>
                </a:solidFill>
                <a:latin typeface="+mj-lt"/>
                <a:ea typeface="DINPro-Medium" panose="02000503030000020004" pitchFamily="50" charset="0"/>
              </a:defRPr>
            </a:lvl1pPr>
          </a:lstStyle>
          <a:p>
            <a:pPr lvl="0"/>
            <a:r>
              <a:rPr kumimoji="1" lang="en-US" altLang="zh-TW"/>
              <a:t>XX%</a:t>
            </a:r>
            <a:endParaRPr kumimoji="1" lang="zh-TW" altLang="en-US"/>
          </a:p>
        </p:txBody>
      </p:sp>
      <p:sp>
        <p:nvSpPr>
          <p:cNvPr id="36" name="文字版面配置區 3">
            <a:extLst>
              <a:ext uri="{FF2B5EF4-FFF2-40B4-BE49-F238E27FC236}">
                <a16:creationId xmlns:a16="http://schemas.microsoft.com/office/drawing/2014/main" id="{014C503E-56A5-C34D-BBF4-FDB58746D59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22800" y="2096615"/>
            <a:ext cx="2403475" cy="14636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0" i="0" baseline="0">
                <a:solidFill>
                  <a:srgbClr val="888B8D"/>
                </a:solidFill>
                <a:latin typeface="+mj-lt"/>
                <a:ea typeface="DINPro-Medium" panose="02000503030000020004" pitchFamily="50" charset="0"/>
              </a:defRPr>
            </a:lvl1pPr>
          </a:lstStyle>
          <a:p>
            <a:pPr lvl="0"/>
            <a:r>
              <a:rPr kumimoji="1" lang="en-US" altLang="zh-TW"/>
              <a:t>XX%</a:t>
            </a:r>
            <a:endParaRPr kumimoji="1" lang="zh-TW" altLang="en-US"/>
          </a:p>
        </p:txBody>
      </p:sp>
      <p:sp>
        <p:nvSpPr>
          <p:cNvPr id="37" name="文字版面配置區 3">
            <a:extLst>
              <a:ext uri="{FF2B5EF4-FFF2-40B4-BE49-F238E27FC236}">
                <a16:creationId xmlns:a16="http://schemas.microsoft.com/office/drawing/2014/main" id="{8F7FB0CA-6F42-8E47-8E76-3796E5AECB3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08100" y="4192115"/>
            <a:ext cx="2403475" cy="14636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0" i="0" baseline="0">
                <a:solidFill>
                  <a:srgbClr val="888B8D"/>
                </a:solidFill>
                <a:latin typeface="+mj-lt"/>
                <a:ea typeface="DINPro-Medium" panose="02000503030000020004" pitchFamily="50" charset="0"/>
              </a:defRPr>
            </a:lvl1pPr>
          </a:lstStyle>
          <a:p>
            <a:pPr lvl="0"/>
            <a:r>
              <a:rPr kumimoji="1" lang="en-US" altLang="zh-TW"/>
              <a:t>XX%</a:t>
            </a:r>
            <a:endParaRPr kumimoji="1" lang="zh-TW" altLang="en-US"/>
          </a:p>
        </p:txBody>
      </p:sp>
      <p:sp>
        <p:nvSpPr>
          <p:cNvPr id="39" name="文字版面配置區 3">
            <a:extLst>
              <a:ext uri="{FF2B5EF4-FFF2-40B4-BE49-F238E27FC236}">
                <a16:creationId xmlns:a16="http://schemas.microsoft.com/office/drawing/2014/main" id="{9071C82B-FFF5-B344-9974-759E92C433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816600" y="4192115"/>
            <a:ext cx="2403475" cy="14636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0" i="0" baseline="0">
                <a:solidFill>
                  <a:srgbClr val="888B8D"/>
                </a:solidFill>
                <a:latin typeface="+mj-lt"/>
                <a:ea typeface="DINPro-Medium" panose="02000503030000020004" pitchFamily="50" charset="0"/>
              </a:defRPr>
            </a:lvl1pPr>
          </a:lstStyle>
          <a:p>
            <a:pPr lvl="0"/>
            <a:r>
              <a:rPr kumimoji="1" lang="en-US" altLang="zh-TW"/>
              <a:t>XX%</a:t>
            </a:r>
            <a:endParaRPr kumimoji="1" lang="zh-TW" altLang="en-US"/>
          </a:p>
        </p:txBody>
      </p:sp>
      <p:sp>
        <p:nvSpPr>
          <p:cNvPr id="23" name="頁尾版面配置區 1">
            <a:extLst>
              <a:ext uri="{FF2B5EF4-FFF2-40B4-BE49-F238E27FC236}">
                <a16:creationId xmlns:a16="http://schemas.microsoft.com/office/drawing/2014/main" id="{987AD1FB-C4E2-4C3E-A396-E38D24C809D3}"/>
              </a:ext>
            </a:extLst>
          </p:cNvPr>
          <p:cNvSpPr txBox="1">
            <a:spLocks/>
          </p:cNvSpPr>
          <p:nvPr userDrawn="1"/>
        </p:nvSpPr>
        <p:spPr>
          <a:xfrm>
            <a:off x="279864" y="6465399"/>
            <a:ext cx="3386049" cy="3062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l" defTabSz="914400" rtl="0" eaLnBrk="1" latinLnBrk="0" hangingPunct="1">
              <a:defRPr sz="900" kern="1200" baseline="0">
                <a:solidFill>
                  <a:srgbClr val="888B8D"/>
                </a:solidFill>
                <a:latin typeface="DINPro" panose="02000503030000020004" pitchFamily="2" charset="0"/>
                <a:ea typeface="Noto Sans CJK TC" panose="020B0500000000000000" pitchFamily="34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84"/>
              </a:lnSpc>
            </a:pPr>
            <a:r>
              <a:rPr lang="de-DE" altLang="zh-TW" sz="900" b="0" i="0">
                <a:solidFill>
                  <a:srgbClr val="888B8D"/>
                </a:solidFill>
                <a:latin typeface="+mj-lt"/>
                <a:cs typeface="DINPro Medium" charset="0"/>
              </a:rPr>
              <a:t>© LSC ECOSYSTEM CORPORATION CONFIDENTIAL</a:t>
            </a:r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5616570E-F9D2-498B-9C8B-CA834FDCF0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0020" y="377738"/>
            <a:ext cx="1080000" cy="1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06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基本頁_純文字 3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DE39855-6A3B-4D43-BDCF-2FBDC9C318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752001" y="6592291"/>
            <a:ext cx="817068" cy="87213"/>
          </a:xfrm>
          <a:prstGeom prst="rect">
            <a:avLst/>
          </a:prstGeom>
          <a:ln>
            <a:noFill/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1B770903-C240-B44D-85AA-BBCC0DC9B4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2250" y="2629639"/>
            <a:ext cx="3440188" cy="1058441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400" dirty="0" smtClean="0">
                <a:solidFill>
                  <a:srgbClr val="888B8D"/>
                </a:solidFill>
                <a:latin typeface="+mn-lt"/>
              </a:defRPr>
            </a:lvl1pPr>
          </a:lstStyle>
          <a:p>
            <a:pPr lvl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DAA789D2-018E-CB45-8715-F086F7A2BB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75906" y="2629639"/>
            <a:ext cx="3440188" cy="1058441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dirty="0">
                <a:solidFill>
                  <a:srgbClr val="888B8D"/>
                </a:solidFill>
                <a:latin typeface="+mn-lt"/>
              </a:defRPr>
            </a:lvl1pPr>
          </a:lstStyle>
          <a:p>
            <a:pPr lvl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7">
            <a:extLst>
              <a:ext uri="{FF2B5EF4-FFF2-40B4-BE49-F238E27FC236}">
                <a16:creationId xmlns:a16="http://schemas.microsoft.com/office/drawing/2014/main" id="{F0EFAB99-C238-D842-98CD-57BE5923C0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99562" y="2629639"/>
            <a:ext cx="3440188" cy="1058441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dirty="0">
                <a:solidFill>
                  <a:srgbClr val="888B8D"/>
                </a:solidFill>
                <a:latin typeface="+mn-lt"/>
              </a:defRPr>
            </a:lvl1pPr>
          </a:lstStyle>
          <a:p>
            <a:pPr lvl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7">
            <a:extLst>
              <a:ext uri="{FF2B5EF4-FFF2-40B4-BE49-F238E27FC236}">
                <a16:creationId xmlns:a16="http://schemas.microsoft.com/office/drawing/2014/main" id="{1E879185-C585-9743-B59E-63F1C943AD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906" y="3797529"/>
            <a:ext cx="3440188" cy="146821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200" dirty="0">
                <a:solidFill>
                  <a:srgbClr val="888B8D"/>
                </a:solidFill>
                <a:latin typeface="+mn-lt"/>
              </a:defRPr>
            </a:lvl1pPr>
          </a:lstStyle>
          <a:p>
            <a:pPr marL="0" marR="0" lvl="0" indent="0" algn="just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7">
            <a:extLst>
              <a:ext uri="{FF2B5EF4-FFF2-40B4-BE49-F238E27FC236}">
                <a16:creationId xmlns:a16="http://schemas.microsoft.com/office/drawing/2014/main" id="{4EE649D9-A1AE-F145-A8A8-84D67C596A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99562" y="3797529"/>
            <a:ext cx="3440188" cy="146821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200" dirty="0">
                <a:solidFill>
                  <a:srgbClr val="888B8D"/>
                </a:solidFill>
                <a:latin typeface="+mn-lt"/>
              </a:defRPr>
            </a:lvl1pPr>
          </a:lstStyle>
          <a:p>
            <a:pPr lvl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1B9147-A4D0-2344-9EC6-D3A83F8BC105}"/>
              </a:ext>
            </a:extLst>
          </p:cNvPr>
          <p:cNvSpPr txBox="1"/>
          <p:nvPr userDrawn="1"/>
        </p:nvSpPr>
        <p:spPr>
          <a:xfrm>
            <a:off x="752250" y="2096531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0" i="0" kern="1200" baseline="0">
                <a:solidFill>
                  <a:srgbClr val="888B8D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endParaRPr lang="zh-TW" altLang="en-US" sz="3200" b="0" i="0" kern="1200" baseline="0">
              <a:solidFill>
                <a:srgbClr val="888B8D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13593D1-7F37-4A42-9695-D17442201092}"/>
              </a:ext>
            </a:extLst>
          </p:cNvPr>
          <p:cNvSpPr txBox="1"/>
          <p:nvPr userDrawn="1"/>
        </p:nvSpPr>
        <p:spPr>
          <a:xfrm>
            <a:off x="4372661" y="2096531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3200" b="0" i="0" kern="1200" baseline="0">
                <a:solidFill>
                  <a:srgbClr val="888B8D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endParaRPr lang="zh-TW" altLang="en-US" sz="3200" b="0" i="0" kern="1200" baseline="0">
              <a:solidFill>
                <a:srgbClr val="888B8D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A4A01C-1B4C-E84F-BB44-2A3F190BB840}"/>
              </a:ext>
            </a:extLst>
          </p:cNvPr>
          <p:cNvSpPr txBox="1"/>
          <p:nvPr userDrawn="1"/>
        </p:nvSpPr>
        <p:spPr>
          <a:xfrm>
            <a:off x="7989827" y="2096531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3200" b="0" i="0" kern="1200" baseline="0">
                <a:solidFill>
                  <a:srgbClr val="888B8D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endParaRPr lang="zh-TW" altLang="en-US" sz="3200" b="0" i="0" kern="1200" baseline="0">
              <a:solidFill>
                <a:srgbClr val="888B8D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9" name="文字版面配置區 23">
            <a:extLst>
              <a:ext uri="{FF2B5EF4-FFF2-40B4-BE49-F238E27FC236}">
                <a16:creationId xmlns:a16="http://schemas.microsoft.com/office/drawing/2014/main" id="{152309B7-03D6-0D4A-91BB-E4BDF11280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6675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40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文字版面配置區 7">
            <a:extLst>
              <a:ext uri="{FF2B5EF4-FFF2-40B4-BE49-F238E27FC236}">
                <a16:creationId xmlns:a16="http://schemas.microsoft.com/office/drawing/2014/main" id="{20C7F7CF-651A-4879-920E-84D0932F9D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2250" y="3797527"/>
            <a:ext cx="3440188" cy="1468211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200" dirty="0">
                <a:solidFill>
                  <a:srgbClr val="888B8D"/>
                </a:solidFill>
                <a:latin typeface="+mn-lt"/>
              </a:defRPr>
            </a:lvl1pPr>
          </a:lstStyle>
          <a:p>
            <a:pPr marL="0" marR="0" lvl="0" indent="0" algn="just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66162B5-9962-476B-ACB7-8A2FAB405C1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3419" y="5287873"/>
            <a:ext cx="3440188" cy="9445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B8D"/>
                </a:solidFill>
              </a:defRPr>
            </a:lvl1pPr>
            <a:lvl2pPr>
              <a:defRPr sz="1200">
                <a:solidFill>
                  <a:srgbClr val="888B8D"/>
                </a:solidFill>
              </a:defRPr>
            </a:lvl2pPr>
            <a:lvl3pPr>
              <a:defRPr sz="1200">
                <a:solidFill>
                  <a:srgbClr val="888B8D"/>
                </a:solidFill>
              </a:defRPr>
            </a:lvl3pPr>
            <a:lvl4pPr>
              <a:defRPr sz="1200">
                <a:solidFill>
                  <a:srgbClr val="888B8D"/>
                </a:solidFill>
              </a:defRPr>
            </a:lvl4pPr>
            <a:lvl5pPr>
              <a:defRPr sz="12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文字版面配置區 5">
            <a:extLst>
              <a:ext uri="{FF2B5EF4-FFF2-40B4-BE49-F238E27FC236}">
                <a16:creationId xmlns:a16="http://schemas.microsoft.com/office/drawing/2014/main" id="{984A83C5-AB18-41F6-AD4A-4833D540E1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75906" y="5287873"/>
            <a:ext cx="3440188" cy="9445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B8D"/>
                </a:solidFill>
              </a:defRPr>
            </a:lvl1pPr>
            <a:lvl2pPr>
              <a:defRPr sz="1200">
                <a:solidFill>
                  <a:srgbClr val="888B8D"/>
                </a:solidFill>
              </a:defRPr>
            </a:lvl2pPr>
            <a:lvl3pPr>
              <a:defRPr sz="1200">
                <a:solidFill>
                  <a:srgbClr val="888B8D"/>
                </a:solidFill>
              </a:defRPr>
            </a:lvl3pPr>
            <a:lvl4pPr>
              <a:defRPr sz="1200">
                <a:solidFill>
                  <a:srgbClr val="888B8D"/>
                </a:solidFill>
              </a:defRPr>
            </a:lvl4pPr>
            <a:lvl5pPr>
              <a:defRPr sz="12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文字版面配置區 5">
            <a:extLst>
              <a:ext uri="{FF2B5EF4-FFF2-40B4-BE49-F238E27FC236}">
                <a16:creationId xmlns:a16="http://schemas.microsoft.com/office/drawing/2014/main" id="{05B09A12-90E6-47A5-9250-FB2FC246170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989827" y="5287873"/>
            <a:ext cx="3440188" cy="9445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888B8D"/>
                </a:solidFill>
              </a:defRPr>
            </a:lvl1pPr>
            <a:lvl2pPr>
              <a:defRPr sz="1200">
                <a:solidFill>
                  <a:srgbClr val="888B8D"/>
                </a:solidFill>
              </a:defRPr>
            </a:lvl2pPr>
            <a:lvl3pPr>
              <a:defRPr sz="1200">
                <a:solidFill>
                  <a:srgbClr val="888B8D"/>
                </a:solidFill>
              </a:defRPr>
            </a:lvl3pPr>
            <a:lvl4pPr>
              <a:defRPr sz="1200">
                <a:solidFill>
                  <a:srgbClr val="888B8D"/>
                </a:solidFill>
              </a:defRPr>
            </a:lvl4pPr>
            <a:lvl5pPr>
              <a:defRPr sz="12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34880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>
          <p15:clr>
            <a:srgbClr val="FBAE40"/>
          </p15:clr>
        </p15:guide>
        <p15:guide id="2" orient="horz" pos="3317" userDrawn="1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基本頁_純文字 3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DE39855-6A3B-4D43-BDCF-2FBDC9C318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752001" y="6592291"/>
            <a:ext cx="817068" cy="87213"/>
          </a:xfrm>
          <a:prstGeom prst="rect">
            <a:avLst/>
          </a:prstGeom>
          <a:ln>
            <a:noFill/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61B9147-A4D0-2344-9EC6-D3A83F8BC105}"/>
              </a:ext>
            </a:extLst>
          </p:cNvPr>
          <p:cNvSpPr txBox="1"/>
          <p:nvPr userDrawn="1"/>
        </p:nvSpPr>
        <p:spPr>
          <a:xfrm>
            <a:off x="752250" y="2647860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0" i="0" kern="1200" baseline="0">
                <a:solidFill>
                  <a:srgbClr val="888B8D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endParaRPr lang="zh-TW" altLang="en-US" sz="3200" b="0" i="0" kern="1200" baseline="0">
              <a:solidFill>
                <a:srgbClr val="888B8D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13593D1-7F37-4A42-9695-D17442201092}"/>
              </a:ext>
            </a:extLst>
          </p:cNvPr>
          <p:cNvSpPr txBox="1"/>
          <p:nvPr userDrawn="1"/>
        </p:nvSpPr>
        <p:spPr>
          <a:xfrm>
            <a:off x="4372661" y="2647860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3200" b="0" i="0" kern="1200" baseline="0">
                <a:solidFill>
                  <a:srgbClr val="888B8D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endParaRPr lang="zh-TW" altLang="en-US" sz="3200" b="0" i="0" kern="1200" baseline="0">
              <a:solidFill>
                <a:srgbClr val="888B8D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A4A01C-1B4C-E84F-BB44-2A3F190BB840}"/>
              </a:ext>
            </a:extLst>
          </p:cNvPr>
          <p:cNvSpPr txBox="1"/>
          <p:nvPr userDrawn="1"/>
        </p:nvSpPr>
        <p:spPr>
          <a:xfrm>
            <a:off x="7989827" y="2647860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3200" b="0" i="0" kern="1200" baseline="0">
                <a:solidFill>
                  <a:srgbClr val="888B8D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endParaRPr lang="zh-TW" altLang="en-US" sz="3200" b="0" i="0" kern="1200" baseline="0">
              <a:solidFill>
                <a:srgbClr val="888B8D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9" name="文字版面配置區 23">
            <a:extLst>
              <a:ext uri="{FF2B5EF4-FFF2-40B4-BE49-F238E27FC236}">
                <a16:creationId xmlns:a16="http://schemas.microsoft.com/office/drawing/2014/main" id="{152309B7-03D6-0D4A-91BB-E4BDF11280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6675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40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1983CD-282A-C94A-B34A-2D13329FBD58}"/>
              </a:ext>
            </a:extLst>
          </p:cNvPr>
          <p:cNvSpPr/>
          <p:nvPr userDrawn="1"/>
        </p:nvSpPr>
        <p:spPr>
          <a:xfrm>
            <a:off x="760124" y="1983302"/>
            <a:ext cx="10663876" cy="58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3AAC52-3B5D-429D-A58D-355C2BB7D3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2250" y="1983302"/>
            <a:ext cx="10663876" cy="587637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2000" b="1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85A0F9B-C8ED-4BF7-9FF5-4BC5056F31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7382" y="3180967"/>
            <a:ext cx="3449923" cy="10584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 b="1">
                <a:solidFill>
                  <a:srgbClr val="888B8D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00745-2429-47CC-81C0-35DA46362F8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486" y="4381191"/>
            <a:ext cx="3467100" cy="18240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888B8D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文字版面配置區 5">
            <a:extLst>
              <a:ext uri="{FF2B5EF4-FFF2-40B4-BE49-F238E27FC236}">
                <a16:creationId xmlns:a16="http://schemas.microsoft.com/office/drawing/2014/main" id="{DCDFE4D9-9291-4EC8-AE81-DB8507FAF9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75215" y="3180967"/>
            <a:ext cx="3449923" cy="10584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 b="1">
                <a:solidFill>
                  <a:srgbClr val="888B8D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文字版面配置區 4">
            <a:extLst>
              <a:ext uri="{FF2B5EF4-FFF2-40B4-BE49-F238E27FC236}">
                <a16:creationId xmlns:a16="http://schemas.microsoft.com/office/drawing/2014/main" id="{B28ECE3B-7D43-4AB5-BE31-9F99E0320FA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63319" y="4381191"/>
            <a:ext cx="3467100" cy="18240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888B8D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文字版面配置區 5">
            <a:extLst>
              <a:ext uri="{FF2B5EF4-FFF2-40B4-BE49-F238E27FC236}">
                <a16:creationId xmlns:a16="http://schemas.microsoft.com/office/drawing/2014/main" id="{94C30915-DCD6-40F0-BA82-B29E1F9769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06591" y="3180967"/>
            <a:ext cx="3449923" cy="10584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 b="1">
                <a:solidFill>
                  <a:srgbClr val="888B8D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文字版面配置區 4">
            <a:extLst>
              <a:ext uri="{FF2B5EF4-FFF2-40B4-BE49-F238E27FC236}">
                <a16:creationId xmlns:a16="http://schemas.microsoft.com/office/drawing/2014/main" id="{5A8F55EE-0000-46E0-81E7-848171C088E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94695" y="4381191"/>
            <a:ext cx="3467100" cy="18240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888B8D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31110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>
          <p15:clr>
            <a:srgbClr val="FBAE40"/>
          </p15:clr>
        </p15:guide>
        <p15:guide id="2" orient="horz" pos="3117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基本頁_純文字 3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29" name="文字版面配置區 23">
            <a:extLst>
              <a:ext uri="{FF2B5EF4-FFF2-40B4-BE49-F238E27FC236}">
                <a16:creationId xmlns:a16="http://schemas.microsoft.com/office/drawing/2014/main" id="{97F19380-8BA7-DB49-AE42-EED3D41171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6675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40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92138376-6103-4A75-8E98-A3F9455585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2475" y="2158003"/>
            <a:ext cx="10671175" cy="400050"/>
          </a:xfrm>
          <a:prstGeom prst="rect">
            <a:avLst/>
          </a:prstGeom>
        </p:spPr>
        <p:txBody>
          <a:bodyPr anchor="ctr" anchorCtr="0"/>
          <a:lstStyle>
            <a:lvl1pPr>
              <a:buFontTx/>
              <a:buNone/>
              <a:defRPr sz="1800" b="1">
                <a:solidFill>
                  <a:srgbClr val="888B8D"/>
                </a:solidFill>
              </a:defRPr>
            </a:lvl1pPr>
            <a:lvl2pPr>
              <a:defRPr sz="1800">
                <a:solidFill>
                  <a:srgbClr val="888B8D"/>
                </a:solidFill>
              </a:defRPr>
            </a:lvl2pPr>
            <a:lvl3pPr>
              <a:defRPr sz="1800">
                <a:solidFill>
                  <a:srgbClr val="888B8D"/>
                </a:solidFill>
              </a:defRPr>
            </a:lvl3pPr>
            <a:lvl4pPr>
              <a:defRPr sz="1800">
                <a:solidFill>
                  <a:srgbClr val="888B8D"/>
                </a:solidFill>
              </a:defRPr>
            </a:lvl4pPr>
            <a:lvl5pPr>
              <a:defRPr sz="18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文字版面配置區 6">
            <a:extLst>
              <a:ext uri="{FF2B5EF4-FFF2-40B4-BE49-F238E27FC236}">
                <a16:creationId xmlns:a16="http://schemas.microsoft.com/office/drawing/2014/main" id="{F11020C4-BCE0-4A17-88A3-42BE566DBA2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52475" y="2628041"/>
            <a:ext cx="10679113" cy="712788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888B8D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45F7AFD4-8955-4682-A1B2-0ABBE5C334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56443" y="3438588"/>
            <a:ext cx="10671175" cy="400050"/>
          </a:xfrm>
          <a:prstGeom prst="rect">
            <a:avLst/>
          </a:prstGeom>
        </p:spPr>
        <p:txBody>
          <a:bodyPr anchor="ctr" anchorCtr="0"/>
          <a:lstStyle>
            <a:lvl1pPr>
              <a:buFontTx/>
              <a:buNone/>
              <a:defRPr sz="1800" b="1">
                <a:solidFill>
                  <a:srgbClr val="888B8D"/>
                </a:solidFill>
              </a:defRPr>
            </a:lvl1pPr>
            <a:lvl2pPr>
              <a:defRPr sz="1800">
                <a:solidFill>
                  <a:srgbClr val="888B8D"/>
                </a:solidFill>
              </a:defRPr>
            </a:lvl2pPr>
            <a:lvl3pPr>
              <a:defRPr sz="1800">
                <a:solidFill>
                  <a:srgbClr val="888B8D"/>
                </a:solidFill>
              </a:defRPr>
            </a:lvl3pPr>
            <a:lvl4pPr>
              <a:defRPr sz="1800">
                <a:solidFill>
                  <a:srgbClr val="888B8D"/>
                </a:solidFill>
              </a:defRPr>
            </a:lvl4pPr>
            <a:lvl5pPr>
              <a:defRPr sz="18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文字版面配置區 6">
            <a:extLst>
              <a:ext uri="{FF2B5EF4-FFF2-40B4-BE49-F238E27FC236}">
                <a16:creationId xmlns:a16="http://schemas.microsoft.com/office/drawing/2014/main" id="{6166672C-24AC-4C47-8047-31AC11462A6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6443" y="3908626"/>
            <a:ext cx="10679113" cy="712788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888B8D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D72AFAB3-8405-45D7-ADA3-E734D314D55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4537" y="4730428"/>
            <a:ext cx="10671175" cy="400050"/>
          </a:xfrm>
          <a:prstGeom prst="rect">
            <a:avLst/>
          </a:prstGeom>
        </p:spPr>
        <p:txBody>
          <a:bodyPr anchor="ctr" anchorCtr="0"/>
          <a:lstStyle>
            <a:lvl1pPr>
              <a:buFontTx/>
              <a:buNone/>
              <a:defRPr sz="1800" b="1">
                <a:solidFill>
                  <a:srgbClr val="888B8D"/>
                </a:solidFill>
              </a:defRPr>
            </a:lvl1pPr>
            <a:lvl2pPr>
              <a:defRPr sz="1800">
                <a:solidFill>
                  <a:srgbClr val="888B8D"/>
                </a:solidFill>
              </a:defRPr>
            </a:lvl2pPr>
            <a:lvl3pPr>
              <a:defRPr sz="1800">
                <a:solidFill>
                  <a:srgbClr val="888B8D"/>
                </a:solidFill>
              </a:defRPr>
            </a:lvl3pPr>
            <a:lvl4pPr>
              <a:defRPr sz="1800">
                <a:solidFill>
                  <a:srgbClr val="888B8D"/>
                </a:solidFill>
              </a:defRPr>
            </a:lvl4pPr>
            <a:lvl5pPr>
              <a:defRPr sz="18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6">
            <a:extLst>
              <a:ext uri="{FF2B5EF4-FFF2-40B4-BE49-F238E27FC236}">
                <a16:creationId xmlns:a16="http://schemas.microsoft.com/office/drawing/2014/main" id="{191D009D-B00D-4D13-82BE-3C3718A4DF4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44537" y="5200466"/>
            <a:ext cx="10679113" cy="712788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888B8D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35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>
          <p15:clr>
            <a:srgbClr val="FBAE40"/>
          </p15:clr>
        </p15:guide>
        <p15:guide id="2" orient="horz" pos="3117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基本頁_純文字 3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29" name="文字版面配置區 23">
            <a:extLst>
              <a:ext uri="{FF2B5EF4-FFF2-40B4-BE49-F238E27FC236}">
                <a16:creationId xmlns:a16="http://schemas.microsoft.com/office/drawing/2014/main" id="{97F19380-8BA7-DB49-AE42-EED3D41171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6675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40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7C10EE-1B0D-CB48-8F12-93AF110BFFA8}"/>
              </a:ext>
            </a:extLst>
          </p:cNvPr>
          <p:cNvSpPr/>
          <p:nvPr userDrawn="1"/>
        </p:nvSpPr>
        <p:spPr>
          <a:xfrm>
            <a:off x="760124" y="1983302"/>
            <a:ext cx="10663876" cy="58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B2493F-9FD5-4B8E-AEA8-875A622B6E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2475" y="2686260"/>
            <a:ext cx="10671175" cy="400050"/>
          </a:xfrm>
          <a:prstGeom prst="rect">
            <a:avLst/>
          </a:prstGeom>
        </p:spPr>
        <p:txBody>
          <a:bodyPr anchor="ctr" anchorCtr="0"/>
          <a:lstStyle>
            <a:lvl1pPr>
              <a:buFontTx/>
              <a:buNone/>
              <a:defRPr sz="1800" b="1">
                <a:solidFill>
                  <a:srgbClr val="888B8D"/>
                </a:solidFill>
              </a:defRPr>
            </a:lvl1pPr>
            <a:lvl2pPr>
              <a:defRPr sz="1800">
                <a:solidFill>
                  <a:srgbClr val="888B8D"/>
                </a:solidFill>
              </a:defRPr>
            </a:lvl2pPr>
            <a:lvl3pPr>
              <a:defRPr sz="1800">
                <a:solidFill>
                  <a:srgbClr val="888B8D"/>
                </a:solidFill>
              </a:defRPr>
            </a:lvl3pPr>
            <a:lvl4pPr>
              <a:defRPr sz="1800">
                <a:solidFill>
                  <a:srgbClr val="888B8D"/>
                </a:solidFill>
              </a:defRPr>
            </a:lvl4pPr>
            <a:lvl5pPr>
              <a:defRPr sz="18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1FF9BB-2947-47C0-9DB4-1FFF72E9FD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0413" y="1982788"/>
            <a:ext cx="10663237" cy="587375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rgbClr val="888B8D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888B8D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888B8D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888B8D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9D3CE70-B024-46DE-BF73-299FBAE7079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52475" y="3156298"/>
            <a:ext cx="10679113" cy="712788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888B8D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0F0C3E08-4DB8-45A5-9983-2942706703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56443" y="3966845"/>
            <a:ext cx="10671175" cy="400050"/>
          </a:xfrm>
          <a:prstGeom prst="rect">
            <a:avLst/>
          </a:prstGeom>
        </p:spPr>
        <p:txBody>
          <a:bodyPr anchor="ctr" anchorCtr="0"/>
          <a:lstStyle>
            <a:lvl1pPr>
              <a:buFontTx/>
              <a:buNone/>
              <a:defRPr sz="1800" b="1">
                <a:solidFill>
                  <a:srgbClr val="888B8D"/>
                </a:solidFill>
              </a:defRPr>
            </a:lvl1pPr>
            <a:lvl2pPr>
              <a:defRPr sz="1800">
                <a:solidFill>
                  <a:srgbClr val="888B8D"/>
                </a:solidFill>
              </a:defRPr>
            </a:lvl2pPr>
            <a:lvl3pPr>
              <a:defRPr sz="1800">
                <a:solidFill>
                  <a:srgbClr val="888B8D"/>
                </a:solidFill>
              </a:defRPr>
            </a:lvl3pPr>
            <a:lvl4pPr>
              <a:defRPr sz="1800">
                <a:solidFill>
                  <a:srgbClr val="888B8D"/>
                </a:solidFill>
              </a:defRPr>
            </a:lvl4pPr>
            <a:lvl5pPr>
              <a:defRPr sz="18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文字版面配置區 6">
            <a:extLst>
              <a:ext uri="{FF2B5EF4-FFF2-40B4-BE49-F238E27FC236}">
                <a16:creationId xmlns:a16="http://schemas.microsoft.com/office/drawing/2014/main" id="{EB1F6858-1FEF-4917-BFC1-696DDE09A7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6443" y="4436883"/>
            <a:ext cx="10679113" cy="712788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888B8D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id="{0C856707-0F1B-46D4-B2A1-AFC7F956DDC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4537" y="5258685"/>
            <a:ext cx="10671175" cy="400050"/>
          </a:xfrm>
          <a:prstGeom prst="rect">
            <a:avLst/>
          </a:prstGeom>
        </p:spPr>
        <p:txBody>
          <a:bodyPr anchor="ctr" anchorCtr="0"/>
          <a:lstStyle>
            <a:lvl1pPr>
              <a:buFontTx/>
              <a:buNone/>
              <a:defRPr sz="1800" b="1">
                <a:solidFill>
                  <a:srgbClr val="888B8D"/>
                </a:solidFill>
              </a:defRPr>
            </a:lvl1pPr>
            <a:lvl2pPr>
              <a:defRPr sz="1800">
                <a:solidFill>
                  <a:srgbClr val="888B8D"/>
                </a:solidFill>
              </a:defRPr>
            </a:lvl2pPr>
            <a:lvl3pPr>
              <a:defRPr sz="1800">
                <a:solidFill>
                  <a:srgbClr val="888B8D"/>
                </a:solidFill>
              </a:defRPr>
            </a:lvl3pPr>
            <a:lvl4pPr>
              <a:defRPr sz="1800">
                <a:solidFill>
                  <a:srgbClr val="888B8D"/>
                </a:solidFill>
              </a:defRPr>
            </a:lvl4pPr>
            <a:lvl5pPr>
              <a:defRPr sz="18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" name="文字版面配置區 6">
            <a:extLst>
              <a:ext uri="{FF2B5EF4-FFF2-40B4-BE49-F238E27FC236}">
                <a16:creationId xmlns:a16="http://schemas.microsoft.com/office/drawing/2014/main" id="{D611AD43-11CB-4C2C-A8F4-E0EDC117D3D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44537" y="5728723"/>
            <a:ext cx="10679113" cy="712788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888B8D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339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>
          <p15:clr>
            <a:srgbClr val="FBAE40"/>
          </p15:clr>
        </p15:guide>
        <p15:guide id="2" orient="horz" pos="3117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基本頁_圖文 4欄/3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0A8E1BFF-7CCB-9640-B35A-62D7613E0410}"/>
              </a:ext>
            </a:extLst>
          </p:cNvPr>
          <p:cNvSpPr/>
          <p:nvPr userDrawn="1"/>
        </p:nvSpPr>
        <p:spPr>
          <a:xfrm>
            <a:off x="717628" y="2842142"/>
            <a:ext cx="1666949" cy="721800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200">
              <a:solidFill>
                <a:srgbClr val="888B8D"/>
              </a:solidFill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5DA741F-D47A-094E-89CA-1587C6D1B44E}"/>
              </a:ext>
            </a:extLst>
          </p:cNvPr>
          <p:cNvSpPr/>
          <p:nvPr userDrawn="1"/>
        </p:nvSpPr>
        <p:spPr>
          <a:xfrm>
            <a:off x="717626" y="3745291"/>
            <a:ext cx="1666949" cy="721800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E5ADA1-D7DF-9947-95BC-6F4FCEE844CD}"/>
              </a:ext>
            </a:extLst>
          </p:cNvPr>
          <p:cNvSpPr/>
          <p:nvPr userDrawn="1"/>
        </p:nvSpPr>
        <p:spPr>
          <a:xfrm>
            <a:off x="717627" y="4644912"/>
            <a:ext cx="1666949" cy="721800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FAE3DE7-EF75-2140-899C-78B1DF1DE13B}"/>
              </a:ext>
            </a:extLst>
          </p:cNvPr>
          <p:cNvSpPr/>
          <p:nvPr userDrawn="1"/>
        </p:nvSpPr>
        <p:spPr>
          <a:xfrm>
            <a:off x="717628" y="5551590"/>
            <a:ext cx="1666949" cy="721800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451C1189-1A41-8544-9647-98D87B69FE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7627" y="2842142"/>
            <a:ext cx="1666949" cy="721800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B229D743-3ACC-2F43-B61B-5E7BF3C6D2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7624" y="3745290"/>
            <a:ext cx="1666949" cy="721800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F2B85F10-E1FB-974B-9E2E-EDB6659B2C7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7624" y="4644910"/>
            <a:ext cx="1666949" cy="721800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28" name="文字版面配置區 7">
            <a:extLst>
              <a:ext uri="{FF2B5EF4-FFF2-40B4-BE49-F238E27FC236}">
                <a16:creationId xmlns:a16="http://schemas.microsoft.com/office/drawing/2014/main" id="{E87F340C-757F-9F47-B2FE-1D59B3E78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7624" y="5551590"/>
            <a:ext cx="1666949" cy="721800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4" name="圖片版面配置區 4">
            <a:extLst>
              <a:ext uri="{FF2B5EF4-FFF2-40B4-BE49-F238E27FC236}">
                <a16:creationId xmlns:a16="http://schemas.microsoft.com/office/drawing/2014/main" id="{3D22F1DF-78D3-144E-A8DC-765E06E0CB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69684" y="1986930"/>
            <a:ext cx="2941655" cy="673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888B8D"/>
                </a:solidFill>
                <a:latin typeface="DINPro" panose="02000503030000020004" pitchFamily="2" charset="0"/>
                <a:ea typeface="Noto Sans CJK TC" panose="020B0500000000000000" pitchFamily="34" charset="-128"/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55" name="圖片版面配置區 4">
            <a:extLst>
              <a:ext uri="{FF2B5EF4-FFF2-40B4-BE49-F238E27FC236}">
                <a16:creationId xmlns:a16="http://schemas.microsoft.com/office/drawing/2014/main" id="{B556858D-7BBA-B248-8135-9EF76610896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674273" y="1988296"/>
            <a:ext cx="2941655" cy="673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888B8D"/>
                </a:solidFill>
                <a:latin typeface="DINPro" panose="02000503030000020004" pitchFamily="2" charset="0"/>
                <a:ea typeface="Noto Sans CJK TC" panose="020B0500000000000000" pitchFamily="34" charset="-128"/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56" name="圖片版面配置區 4">
            <a:extLst>
              <a:ext uri="{FF2B5EF4-FFF2-40B4-BE49-F238E27FC236}">
                <a16:creationId xmlns:a16="http://schemas.microsoft.com/office/drawing/2014/main" id="{879D954F-E58E-834C-9123-86010C0B063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778864" y="1986930"/>
            <a:ext cx="2941655" cy="673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888B8D"/>
                </a:solidFill>
                <a:latin typeface="DINPro" panose="02000503030000020004" pitchFamily="2" charset="0"/>
                <a:ea typeface="Noto Sans CJK TC" panose="020B0500000000000000" pitchFamily="34" charset="-128"/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58" name="文字版面配置區 23">
            <a:extLst>
              <a:ext uri="{FF2B5EF4-FFF2-40B4-BE49-F238E27FC236}">
                <a16:creationId xmlns:a16="http://schemas.microsoft.com/office/drawing/2014/main" id="{D66EE318-23F2-F642-BFC9-CC4A7E3C47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6675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40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94937E-9D7C-42D9-B7E9-0E3E21E7812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58605" y="2841629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1" name="文字版面配置區 2">
            <a:extLst>
              <a:ext uri="{FF2B5EF4-FFF2-40B4-BE49-F238E27FC236}">
                <a16:creationId xmlns:a16="http://schemas.microsoft.com/office/drawing/2014/main" id="{1AA00437-F63E-4136-9A98-43FEB289B8F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558605" y="3743966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2" name="文字版面配置區 2">
            <a:extLst>
              <a:ext uri="{FF2B5EF4-FFF2-40B4-BE49-F238E27FC236}">
                <a16:creationId xmlns:a16="http://schemas.microsoft.com/office/drawing/2014/main" id="{166DB77E-3972-4CA7-A54E-AB65DF0A765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58605" y="4651660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3" name="文字版面配置區 2">
            <a:extLst>
              <a:ext uri="{FF2B5EF4-FFF2-40B4-BE49-F238E27FC236}">
                <a16:creationId xmlns:a16="http://schemas.microsoft.com/office/drawing/2014/main" id="{0A6E09EC-177A-42FC-9826-B28D64ADE6C6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2558605" y="5551590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4" name="文字版面配置區 2">
            <a:extLst>
              <a:ext uri="{FF2B5EF4-FFF2-40B4-BE49-F238E27FC236}">
                <a16:creationId xmlns:a16="http://schemas.microsoft.com/office/drawing/2014/main" id="{D1C01F95-5C7E-494F-B6F2-4D7398EF8BB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663194" y="2841116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5" name="文字版面配置區 2">
            <a:extLst>
              <a:ext uri="{FF2B5EF4-FFF2-40B4-BE49-F238E27FC236}">
                <a16:creationId xmlns:a16="http://schemas.microsoft.com/office/drawing/2014/main" id="{0256AA1D-BBF3-4303-8F55-B86F0D3609C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663194" y="3743453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6" name="文字版面配置區 2">
            <a:extLst>
              <a:ext uri="{FF2B5EF4-FFF2-40B4-BE49-F238E27FC236}">
                <a16:creationId xmlns:a16="http://schemas.microsoft.com/office/drawing/2014/main" id="{F4D68791-3243-428C-81CB-0A80BCE7900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663194" y="4651147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7" name="文字版面配置區 2">
            <a:extLst>
              <a:ext uri="{FF2B5EF4-FFF2-40B4-BE49-F238E27FC236}">
                <a16:creationId xmlns:a16="http://schemas.microsoft.com/office/drawing/2014/main" id="{4910A58A-9B9A-47E7-B1A6-06858C4CE94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663191" y="5551075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8" name="文字版面配置區 2">
            <a:extLst>
              <a:ext uri="{FF2B5EF4-FFF2-40B4-BE49-F238E27FC236}">
                <a16:creationId xmlns:a16="http://schemas.microsoft.com/office/drawing/2014/main" id="{706AB626-6EC7-426F-A46C-B8535861F409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8778864" y="2843523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9" name="文字版面配置區 2">
            <a:extLst>
              <a:ext uri="{FF2B5EF4-FFF2-40B4-BE49-F238E27FC236}">
                <a16:creationId xmlns:a16="http://schemas.microsoft.com/office/drawing/2014/main" id="{DFACBFA9-FD1E-4EBD-A686-D62D6C78F508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778864" y="3743453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0" name="文字版面配置區 2">
            <a:extLst>
              <a:ext uri="{FF2B5EF4-FFF2-40B4-BE49-F238E27FC236}">
                <a16:creationId xmlns:a16="http://schemas.microsoft.com/office/drawing/2014/main" id="{1CE5205D-404E-4E9A-BEC7-4FF50A8EE00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789957" y="4651147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1" name="文字版面配置區 2">
            <a:extLst>
              <a:ext uri="{FF2B5EF4-FFF2-40B4-BE49-F238E27FC236}">
                <a16:creationId xmlns:a16="http://schemas.microsoft.com/office/drawing/2014/main" id="{0B9DB22B-1A4F-466E-98EA-2D9D7C402AAD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789957" y="5551076"/>
            <a:ext cx="2952734" cy="722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C904C8-0F7E-4F45-A29E-2DFD06D6887E}"/>
              </a:ext>
            </a:extLst>
          </p:cNvPr>
          <p:cNvCxnSpPr>
            <a:cxnSpLocks/>
          </p:cNvCxnSpPr>
          <p:nvPr userDrawn="1"/>
        </p:nvCxnSpPr>
        <p:spPr>
          <a:xfrm>
            <a:off x="5586997" y="2841116"/>
            <a:ext cx="0" cy="3432272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A63A292-CF5B-4AA2-B761-009F890FF605}"/>
              </a:ext>
            </a:extLst>
          </p:cNvPr>
          <p:cNvCxnSpPr>
            <a:cxnSpLocks/>
          </p:cNvCxnSpPr>
          <p:nvPr userDrawn="1"/>
        </p:nvCxnSpPr>
        <p:spPr>
          <a:xfrm>
            <a:off x="8703661" y="2842064"/>
            <a:ext cx="0" cy="3432272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08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>
          <p15:clr>
            <a:srgbClr val="FBAE40"/>
          </p15:clr>
        </p15:guide>
        <p15:guide id="2" orient="horz" pos="3117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基本頁_圖文 5欄/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DE39855-6A3B-4D43-BDCF-2FBDC9C318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752001" y="6592291"/>
            <a:ext cx="817068" cy="87213"/>
          </a:xfrm>
          <a:prstGeom prst="rect">
            <a:avLst/>
          </a:prstGeom>
          <a:ln>
            <a:noFill/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0A8E1BFF-7CCB-9640-B35A-62D7613E0410}"/>
              </a:ext>
            </a:extLst>
          </p:cNvPr>
          <p:cNvSpPr/>
          <p:nvPr userDrawn="1"/>
        </p:nvSpPr>
        <p:spPr>
          <a:xfrm>
            <a:off x="717628" y="2717379"/>
            <a:ext cx="1666949" cy="612268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en-US" sz="1200">
              <a:solidFill>
                <a:srgbClr val="888B8D"/>
              </a:solidFill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5DA741F-D47A-094E-89CA-1587C6D1B44E}"/>
              </a:ext>
            </a:extLst>
          </p:cNvPr>
          <p:cNvSpPr/>
          <p:nvPr userDrawn="1"/>
        </p:nvSpPr>
        <p:spPr>
          <a:xfrm>
            <a:off x="717628" y="3466049"/>
            <a:ext cx="1666949" cy="612268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E5ADA1-D7DF-9947-95BC-6F4FCEE844CD}"/>
              </a:ext>
            </a:extLst>
          </p:cNvPr>
          <p:cNvSpPr/>
          <p:nvPr userDrawn="1"/>
        </p:nvSpPr>
        <p:spPr>
          <a:xfrm>
            <a:off x="717628" y="4214719"/>
            <a:ext cx="1666949" cy="612268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FAE3DE7-EF75-2140-899C-78B1DF1DE13B}"/>
              </a:ext>
            </a:extLst>
          </p:cNvPr>
          <p:cNvSpPr/>
          <p:nvPr userDrawn="1"/>
        </p:nvSpPr>
        <p:spPr>
          <a:xfrm>
            <a:off x="717628" y="4963389"/>
            <a:ext cx="1666949" cy="612268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378E0697-FF97-4941-8113-34E9F2FBE276}"/>
              </a:ext>
            </a:extLst>
          </p:cNvPr>
          <p:cNvSpPr/>
          <p:nvPr userDrawn="1"/>
        </p:nvSpPr>
        <p:spPr>
          <a:xfrm>
            <a:off x="717628" y="5712058"/>
            <a:ext cx="1666949" cy="612268"/>
          </a:xfrm>
          <a:prstGeom prst="rect">
            <a:avLst/>
          </a:prstGeom>
          <a:solidFill>
            <a:srgbClr val="FFE90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54" name="圖片版面配置區 4">
            <a:extLst>
              <a:ext uri="{FF2B5EF4-FFF2-40B4-BE49-F238E27FC236}">
                <a16:creationId xmlns:a16="http://schemas.microsoft.com/office/drawing/2014/main" id="{3D22F1DF-78D3-144E-A8DC-765E06E0CB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02689" y="1994600"/>
            <a:ext cx="4005682" cy="578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888B8D"/>
                </a:solidFill>
                <a:latin typeface="DINPro" panose="02000503030000020004" pitchFamily="2" charset="0"/>
                <a:ea typeface="Noto Sans CJK TC" panose="020B0500000000000000" pitchFamily="34" charset="-128"/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63" name="圖片版面配置區 4">
            <a:extLst>
              <a:ext uri="{FF2B5EF4-FFF2-40B4-BE49-F238E27FC236}">
                <a16:creationId xmlns:a16="http://schemas.microsoft.com/office/drawing/2014/main" id="{E466D261-92E4-374D-8CB3-8C472B6439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418319" y="1984802"/>
            <a:ext cx="4005682" cy="578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888B8D"/>
                </a:solidFill>
                <a:latin typeface="DINPro" panose="02000503030000020004" pitchFamily="2" charset="0"/>
                <a:ea typeface="Noto Sans CJK TC" panose="020B0500000000000000" pitchFamily="34" charset="-128"/>
              </a:defRPr>
            </a:lvl1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37" name="文字版面配置區 23">
            <a:extLst>
              <a:ext uri="{FF2B5EF4-FFF2-40B4-BE49-F238E27FC236}">
                <a16:creationId xmlns:a16="http://schemas.microsoft.com/office/drawing/2014/main" id="{52CFA55C-1EC6-984A-BAF1-C3065BF28B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6675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40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9" name="文字版面配置區 2">
            <a:extLst>
              <a:ext uri="{FF2B5EF4-FFF2-40B4-BE49-F238E27FC236}">
                <a16:creationId xmlns:a16="http://schemas.microsoft.com/office/drawing/2014/main" id="{CFD0CFE8-8E20-4494-B6CC-18363E8DC0A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702689" y="271366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6" name="文字版面配置區 2">
            <a:extLst>
              <a:ext uri="{FF2B5EF4-FFF2-40B4-BE49-F238E27FC236}">
                <a16:creationId xmlns:a16="http://schemas.microsoft.com/office/drawing/2014/main" id="{A1486D12-AEEC-46C4-9F13-779BEA902E4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02689" y="346447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7" name="文字版面配置區 2">
            <a:extLst>
              <a:ext uri="{FF2B5EF4-FFF2-40B4-BE49-F238E27FC236}">
                <a16:creationId xmlns:a16="http://schemas.microsoft.com/office/drawing/2014/main" id="{9459D39B-3A3B-423D-9028-3EE41B751DE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2702689" y="421389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8" name="文字版面配置區 2">
            <a:extLst>
              <a:ext uri="{FF2B5EF4-FFF2-40B4-BE49-F238E27FC236}">
                <a16:creationId xmlns:a16="http://schemas.microsoft.com/office/drawing/2014/main" id="{7E32BBBD-3620-4A49-A1B0-8E3DC5713BE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2702689" y="495967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9" name="文字版面配置區 2">
            <a:extLst>
              <a:ext uri="{FF2B5EF4-FFF2-40B4-BE49-F238E27FC236}">
                <a16:creationId xmlns:a16="http://schemas.microsoft.com/office/drawing/2014/main" id="{4CFB2698-DE4E-48F8-9567-DDCA04A1429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2702689" y="5712052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0" name="文字版面配置區 2">
            <a:extLst>
              <a:ext uri="{FF2B5EF4-FFF2-40B4-BE49-F238E27FC236}">
                <a16:creationId xmlns:a16="http://schemas.microsoft.com/office/drawing/2014/main" id="{6D24CF60-E4AA-471A-AC54-1B89E2C3F51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18319" y="271366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1" name="文字版面配置區 2">
            <a:extLst>
              <a:ext uri="{FF2B5EF4-FFF2-40B4-BE49-F238E27FC236}">
                <a16:creationId xmlns:a16="http://schemas.microsoft.com/office/drawing/2014/main" id="{DA758610-F4E2-4BB8-A5B3-DAC962302015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7418319" y="346447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2" name="文字版面配置區 2">
            <a:extLst>
              <a:ext uri="{FF2B5EF4-FFF2-40B4-BE49-F238E27FC236}">
                <a16:creationId xmlns:a16="http://schemas.microsoft.com/office/drawing/2014/main" id="{065A4ADC-5A43-4080-9F70-2FF68878131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418319" y="421389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3" name="文字版面配置區 2">
            <a:extLst>
              <a:ext uri="{FF2B5EF4-FFF2-40B4-BE49-F238E27FC236}">
                <a16:creationId xmlns:a16="http://schemas.microsoft.com/office/drawing/2014/main" id="{6A942407-0A73-42B9-8D57-FADFE9A74755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418319" y="4959674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4" name="文字版面配置區 2">
            <a:extLst>
              <a:ext uri="{FF2B5EF4-FFF2-40B4-BE49-F238E27FC236}">
                <a16:creationId xmlns:a16="http://schemas.microsoft.com/office/drawing/2014/main" id="{703E1718-14BE-4717-AABF-D88C19ED2B8A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418319" y="5712052"/>
            <a:ext cx="4005682" cy="619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200">
                <a:solidFill>
                  <a:srgbClr val="888B8D"/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A0249D-664C-4F6B-9D79-D7D94AF2DBB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17476" y="2730674"/>
            <a:ext cx="1666949" cy="595139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88B8D"/>
                </a:solidFill>
              </a:defRPr>
            </a:lvl1pPr>
            <a:lvl2pPr>
              <a:buFontTx/>
              <a:buNone/>
              <a:defRPr sz="1400">
                <a:solidFill>
                  <a:srgbClr val="888B8D"/>
                </a:solidFill>
              </a:defRPr>
            </a:lvl2pPr>
            <a:lvl3pPr>
              <a:buFontTx/>
              <a:buNone/>
              <a:defRPr sz="1400">
                <a:solidFill>
                  <a:srgbClr val="888B8D"/>
                </a:solidFill>
              </a:defRPr>
            </a:lvl3pPr>
            <a:lvl4pPr>
              <a:buFontTx/>
              <a:buNone/>
              <a:defRPr sz="1400">
                <a:solidFill>
                  <a:srgbClr val="888B8D"/>
                </a:solidFill>
              </a:defRPr>
            </a:lvl4pPr>
            <a:lvl5pPr>
              <a:buFontTx/>
              <a:buNone/>
              <a:defRPr sz="14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5" name="文字版面配置區 4">
            <a:extLst>
              <a:ext uri="{FF2B5EF4-FFF2-40B4-BE49-F238E27FC236}">
                <a16:creationId xmlns:a16="http://schemas.microsoft.com/office/drawing/2014/main" id="{746F3CDF-4CA7-4A97-8B99-88CC3563AA7A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17476" y="3483178"/>
            <a:ext cx="1666949" cy="595139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88B8D"/>
                </a:solidFill>
              </a:defRPr>
            </a:lvl1pPr>
            <a:lvl2pPr>
              <a:buFontTx/>
              <a:buNone/>
              <a:defRPr sz="1400">
                <a:solidFill>
                  <a:srgbClr val="888B8D"/>
                </a:solidFill>
              </a:defRPr>
            </a:lvl2pPr>
            <a:lvl3pPr>
              <a:buFontTx/>
              <a:buNone/>
              <a:defRPr sz="1400">
                <a:solidFill>
                  <a:srgbClr val="888B8D"/>
                </a:solidFill>
              </a:defRPr>
            </a:lvl3pPr>
            <a:lvl4pPr>
              <a:buFontTx/>
              <a:buNone/>
              <a:defRPr sz="1400">
                <a:solidFill>
                  <a:srgbClr val="888B8D"/>
                </a:solidFill>
              </a:defRPr>
            </a:lvl4pPr>
            <a:lvl5pPr>
              <a:buFontTx/>
              <a:buNone/>
              <a:defRPr sz="14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6" name="文字版面配置區 4">
            <a:extLst>
              <a:ext uri="{FF2B5EF4-FFF2-40B4-BE49-F238E27FC236}">
                <a16:creationId xmlns:a16="http://schemas.microsoft.com/office/drawing/2014/main" id="{977391AA-5FD1-4875-A2BF-529E6F007437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17476" y="4213894"/>
            <a:ext cx="1666949" cy="595139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88B8D"/>
                </a:solidFill>
              </a:defRPr>
            </a:lvl1pPr>
            <a:lvl2pPr>
              <a:buFontTx/>
              <a:buNone/>
              <a:defRPr sz="1400">
                <a:solidFill>
                  <a:srgbClr val="888B8D"/>
                </a:solidFill>
              </a:defRPr>
            </a:lvl2pPr>
            <a:lvl3pPr>
              <a:buFontTx/>
              <a:buNone/>
              <a:defRPr sz="1400">
                <a:solidFill>
                  <a:srgbClr val="888B8D"/>
                </a:solidFill>
              </a:defRPr>
            </a:lvl3pPr>
            <a:lvl4pPr>
              <a:buFontTx/>
              <a:buNone/>
              <a:defRPr sz="1400">
                <a:solidFill>
                  <a:srgbClr val="888B8D"/>
                </a:solidFill>
              </a:defRPr>
            </a:lvl4pPr>
            <a:lvl5pPr>
              <a:buFontTx/>
              <a:buNone/>
              <a:defRPr sz="14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7" name="文字版面配置區 4">
            <a:extLst>
              <a:ext uri="{FF2B5EF4-FFF2-40B4-BE49-F238E27FC236}">
                <a16:creationId xmlns:a16="http://schemas.microsoft.com/office/drawing/2014/main" id="{7BA89625-B5F3-4761-84C2-277A12E5605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719152" y="4976160"/>
            <a:ext cx="1666949" cy="595139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88B8D"/>
                </a:solidFill>
              </a:defRPr>
            </a:lvl1pPr>
            <a:lvl2pPr>
              <a:buFontTx/>
              <a:buNone/>
              <a:defRPr sz="1400">
                <a:solidFill>
                  <a:srgbClr val="888B8D"/>
                </a:solidFill>
              </a:defRPr>
            </a:lvl2pPr>
            <a:lvl3pPr>
              <a:buFontTx/>
              <a:buNone/>
              <a:defRPr sz="1400">
                <a:solidFill>
                  <a:srgbClr val="888B8D"/>
                </a:solidFill>
              </a:defRPr>
            </a:lvl3pPr>
            <a:lvl4pPr>
              <a:buFontTx/>
              <a:buNone/>
              <a:defRPr sz="1400">
                <a:solidFill>
                  <a:srgbClr val="888B8D"/>
                </a:solidFill>
              </a:defRPr>
            </a:lvl4pPr>
            <a:lvl5pPr>
              <a:buFontTx/>
              <a:buNone/>
              <a:defRPr sz="14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8" name="文字版面配置區 4">
            <a:extLst>
              <a:ext uri="{FF2B5EF4-FFF2-40B4-BE49-F238E27FC236}">
                <a16:creationId xmlns:a16="http://schemas.microsoft.com/office/drawing/2014/main" id="{A6665C8B-9CB0-499C-9241-A2A414726A6C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709430" y="5726842"/>
            <a:ext cx="1666949" cy="595139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88B8D"/>
                </a:solidFill>
              </a:defRPr>
            </a:lvl1pPr>
            <a:lvl2pPr>
              <a:buFontTx/>
              <a:buNone/>
              <a:defRPr sz="1400">
                <a:solidFill>
                  <a:srgbClr val="888B8D"/>
                </a:solidFill>
              </a:defRPr>
            </a:lvl2pPr>
            <a:lvl3pPr>
              <a:buFontTx/>
              <a:buNone/>
              <a:defRPr sz="1400">
                <a:solidFill>
                  <a:srgbClr val="888B8D"/>
                </a:solidFill>
              </a:defRPr>
            </a:lvl3pPr>
            <a:lvl4pPr>
              <a:buFontTx/>
              <a:buNone/>
              <a:defRPr sz="1400">
                <a:solidFill>
                  <a:srgbClr val="888B8D"/>
                </a:solidFill>
              </a:defRPr>
            </a:lvl4pPr>
            <a:lvl5pPr>
              <a:buFontTx/>
              <a:buNone/>
              <a:defRPr sz="1400">
                <a:solidFill>
                  <a:srgbClr val="888B8D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2425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>
          <p15:clr>
            <a:srgbClr val="FBAE40"/>
          </p15:clr>
        </p15:guide>
        <p15:guide id="2" orient="horz" pos="3117">
          <p15:clr>
            <a:srgbClr val="FBAE40"/>
          </p15:clr>
        </p15:guide>
        <p15:guide id="3" pos="5556">
          <p15:clr>
            <a:srgbClr val="FBAE40"/>
          </p15:clr>
        </p15:guide>
        <p15:guide id="4" orient="horz" pos="2115" userDrawn="1">
          <p15:clr>
            <a:srgbClr val="FBAE40"/>
          </p15:clr>
        </p15:guide>
        <p15:guide id="5" orient="horz" pos="304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基本頁_純文字 4欄/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42AE18-C642-354B-903A-0F593F3B19F9}"/>
              </a:ext>
            </a:extLst>
          </p:cNvPr>
          <p:cNvSpPr/>
          <p:nvPr userDrawn="1"/>
        </p:nvSpPr>
        <p:spPr>
          <a:xfrm>
            <a:off x="717628" y="1781292"/>
            <a:ext cx="5287756" cy="411885"/>
          </a:xfrm>
          <a:prstGeom prst="rect">
            <a:avLst/>
          </a:prstGeom>
          <a:solidFill>
            <a:srgbClr val="FFE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0C9642-A3DF-AB49-B19C-03BAA877A6C8}"/>
              </a:ext>
            </a:extLst>
          </p:cNvPr>
          <p:cNvSpPr/>
          <p:nvPr userDrawn="1"/>
        </p:nvSpPr>
        <p:spPr>
          <a:xfrm>
            <a:off x="6170867" y="1781292"/>
            <a:ext cx="5253134" cy="411885"/>
          </a:xfrm>
          <a:prstGeom prst="rect">
            <a:avLst/>
          </a:prstGeom>
          <a:solidFill>
            <a:srgbClr val="FFE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文字版面配置區 7">
            <a:extLst>
              <a:ext uri="{FF2B5EF4-FFF2-40B4-BE49-F238E27FC236}">
                <a16:creationId xmlns:a16="http://schemas.microsoft.com/office/drawing/2014/main" id="{85C5A098-84F2-074E-8C88-9024DD3317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0547" y="4494327"/>
            <a:ext cx="3224837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en-US" altLang="zh-TW" sz="1200" dirty="0" smtClean="0">
                <a:solidFill>
                  <a:srgbClr val="888B8D"/>
                </a:solidFill>
              </a:defRPr>
            </a:lvl1pPr>
          </a:lstStyle>
          <a:p>
            <a:pPr marL="0" marR="0" lvl="0" indent="0" algn="just" fontAlgn="auto">
              <a:lnSpc>
                <a:spcPts val="144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5" name="文字版面配置區 7">
            <a:extLst>
              <a:ext uri="{FF2B5EF4-FFF2-40B4-BE49-F238E27FC236}">
                <a16:creationId xmlns:a16="http://schemas.microsoft.com/office/drawing/2014/main" id="{06B31B21-0286-4940-93F7-A348FB60F8E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80547" y="5508630"/>
            <a:ext cx="3224837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en-US" altLang="zh-TW" sz="1200" dirty="0" smtClean="0">
                <a:solidFill>
                  <a:srgbClr val="888B8D"/>
                </a:solidFill>
              </a:defRPr>
            </a:lvl1pPr>
          </a:lstStyle>
          <a:p>
            <a:pPr marL="0" marR="0" lvl="0" indent="0" algn="just" fontAlgn="auto">
              <a:lnSpc>
                <a:spcPts val="144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zh-TW" altLang="en-US"/>
              <a:t>按一下以編輯母片文字樣式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B950043D-7088-E34E-9271-DA93E756AC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1" t="-1" b="-1"/>
          <a:stretch/>
        </p:blipFill>
        <p:spPr>
          <a:xfrm>
            <a:off x="0" y="379818"/>
            <a:ext cx="865173" cy="35126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FDE39855-6A3B-4D43-BDCF-2FBDC9C318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752001" y="6592291"/>
            <a:ext cx="817068" cy="87213"/>
          </a:xfrm>
          <a:prstGeom prst="rect">
            <a:avLst/>
          </a:prstGeom>
          <a:ln>
            <a:noFill/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AB1FFF8-75D8-9A45-A646-D19B3C0A7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sp>
        <p:nvSpPr>
          <p:cNvPr id="14" name="文字版面配置區 23">
            <a:extLst>
              <a:ext uri="{FF2B5EF4-FFF2-40B4-BE49-F238E27FC236}">
                <a16:creationId xmlns:a16="http://schemas.microsoft.com/office/drawing/2014/main" id="{F1CA393F-389B-5540-9DB7-CD9F095E6E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250" y="1210763"/>
            <a:ext cx="5343750" cy="543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zh-TW" altLang="en-US" sz="3600" b="0" i="0" kern="1200" baseline="0" dirty="0">
                <a:solidFill>
                  <a:srgbClr val="888B8D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5D6699C-8391-734B-8234-53FD6D0595B1}"/>
              </a:ext>
            </a:extLst>
          </p:cNvPr>
          <p:cNvSpPr/>
          <p:nvPr userDrawn="1"/>
        </p:nvSpPr>
        <p:spPr>
          <a:xfrm>
            <a:off x="717628" y="2311399"/>
            <a:ext cx="1765803" cy="4237681"/>
          </a:xfrm>
          <a:prstGeom prst="rect">
            <a:avLst/>
          </a:prstGeom>
          <a:solidFill>
            <a:srgbClr val="FFE9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0B4BD37-1AB7-1A4B-80F4-67BFD62492C9}"/>
              </a:ext>
            </a:extLst>
          </p:cNvPr>
          <p:cNvSpPr/>
          <p:nvPr userDrawn="1"/>
        </p:nvSpPr>
        <p:spPr>
          <a:xfrm>
            <a:off x="915613" y="2469518"/>
            <a:ext cx="1666949" cy="90469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200">
              <a:solidFill>
                <a:srgbClr val="888B8D"/>
              </a:solidFill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F6C220C-8B3E-BA4D-8A55-FE08ECF411F3}"/>
              </a:ext>
            </a:extLst>
          </p:cNvPr>
          <p:cNvSpPr/>
          <p:nvPr userDrawn="1"/>
        </p:nvSpPr>
        <p:spPr>
          <a:xfrm>
            <a:off x="915613" y="3482500"/>
            <a:ext cx="1666949" cy="90469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0F29D84-AA95-2E4A-B09C-95CAEB8E9E7A}"/>
              </a:ext>
            </a:extLst>
          </p:cNvPr>
          <p:cNvSpPr/>
          <p:nvPr userDrawn="1"/>
        </p:nvSpPr>
        <p:spPr>
          <a:xfrm>
            <a:off x="915613" y="4495482"/>
            <a:ext cx="1666949" cy="90469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DB9156F-9FBE-7C4C-ABB7-0A0DC23B9355}"/>
              </a:ext>
            </a:extLst>
          </p:cNvPr>
          <p:cNvSpPr/>
          <p:nvPr userDrawn="1"/>
        </p:nvSpPr>
        <p:spPr>
          <a:xfrm>
            <a:off x="915613" y="5508465"/>
            <a:ext cx="1666949" cy="90469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>
              <a:solidFill>
                <a:srgbClr val="888B8D"/>
              </a:solidFill>
            </a:endParaRPr>
          </a:p>
        </p:txBody>
      </p:sp>
      <p:sp>
        <p:nvSpPr>
          <p:cNvPr id="46" name="文字版面配置區 7">
            <a:extLst>
              <a:ext uri="{FF2B5EF4-FFF2-40B4-BE49-F238E27FC236}">
                <a16:creationId xmlns:a16="http://schemas.microsoft.com/office/drawing/2014/main" id="{0F886704-2A88-394B-A83C-55AAFFB203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5613" y="2475664"/>
            <a:ext cx="1666949" cy="898544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7" name="文字版面配置區 7">
            <a:extLst>
              <a:ext uri="{FF2B5EF4-FFF2-40B4-BE49-F238E27FC236}">
                <a16:creationId xmlns:a16="http://schemas.microsoft.com/office/drawing/2014/main" id="{674F1FDD-D864-FF4F-9B76-1EB58E5F15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5474" y="3487108"/>
            <a:ext cx="1666949" cy="898544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8" name="文字版面配置區 7">
            <a:extLst>
              <a:ext uri="{FF2B5EF4-FFF2-40B4-BE49-F238E27FC236}">
                <a16:creationId xmlns:a16="http://schemas.microsoft.com/office/drawing/2014/main" id="{72FA890E-0E90-E141-B8EC-7B365C6AE4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5473" y="4497937"/>
            <a:ext cx="1666949" cy="898544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0" name="文字版面配置區 7">
            <a:extLst>
              <a:ext uri="{FF2B5EF4-FFF2-40B4-BE49-F238E27FC236}">
                <a16:creationId xmlns:a16="http://schemas.microsoft.com/office/drawing/2014/main" id="{D31E6C7E-7509-E14B-BD68-72E2A753A87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19579" y="5519449"/>
            <a:ext cx="1666949" cy="898544"/>
          </a:xfrm>
          <a:prstGeom prst="rect">
            <a:avLst/>
          </a:prstGeom>
        </p:spPr>
        <p:txBody>
          <a:bodyPr numCol="1" spcCol="360000" anchor="ctr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1" name="文字版面配置區 7">
            <a:extLst>
              <a:ext uri="{FF2B5EF4-FFF2-40B4-BE49-F238E27FC236}">
                <a16:creationId xmlns:a16="http://schemas.microsoft.com/office/drawing/2014/main" id="{386A7F24-ECBC-CA41-A5B8-D0D264951D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83431" y="1786323"/>
            <a:ext cx="1938940" cy="396292"/>
          </a:xfrm>
          <a:prstGeom prst="rect">
            <a:avLst/>
          </a:prstGeom>
        </p:spPr>
        <p:txBody>
          <a:bodyPr numCol="1" spcCol="36000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3" name="文字版面配置區 7">
            <a:extLst>
              <a:ext uri="{FF2B5EF4-FFF2-40B4-BE49-F238E27FC236}">
                <a16:creationId xmlns:a16="http://schemas.microsoft.com/office/drawing/2014/main" id="{5F8E623D-2E0B-934F-84EE-490AC75DD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86615" y="3493484"/>
            <a:ext cx="5237386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en-US" altLang="zh-TW" sz="1200" dirty="0" smtClean="0">
                <a:solidFill>
                  <a:srgbClr val="888B8D"/>
                </a:solidFill>
              </a:defRPr>
            </a:lvl1pPr>
          </a:lstStyle>
          <a:p>
            <a:pPr marL="0" marR="0" lvl="0" indent="0" algn="just" fontAlgn="auto">
              <a:lnSpc>
                <a:spcPts val="144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4" name="文字版面配置區 7">
            <a:extLst>
              <a:ext uri="{FF2B5EF4-FFF2-40B4-BE49-F238E27FC236}">
                <a16:creationId xmlns:a16="http://schemas.microsoft.com/office/drawing/2014/main" id="{32A15D98-2048-EF49-9E16-18F8544742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86615" y="4505146"/>
            <a:ext cx="5237386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1200" dirty="0">
                <a:solidFill>
                  <a:srgbClr val="888B8D"/>
                </a:solidFill>
              </a:defRPr>
            </a:lvl1pPr>
          </a:lstStyle>
          <a:p>
            <a:pPr marL="0" marR="0" lvl="0" indent="0" algn="just" fontAlgn="auto">
              <a:lnSpc>
                <a:spcPts val="144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5" name="文字版面配置區 7">
            <a:extLst>
              <a:ext uri="{FF2B5EF4-FFF2-40B4-BE49-F238E27FC236}">
                <a16:creationId xmlns:a16="http://schemas.microsoft.com/office/drawing/2014/main" id="{A168E086-870A-6447-B552-6525ADBC669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86615" y="5519449"/>
            <a:ext cx="5237386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en-US" altLang="zh-TW" sz="1200" dirty="0" smtClean="0">
                <a:solidFill>
                  <a:srgbClr val="888B8D"/>
                </a:solidFill>
              </a:defRPr>
            </a:lvl1pPr>
          </a:lstStyle>
          <a:p>
            <a:pPr marL="0" marR="0" lvl="0" indent="0" algn="just" fontAlgn="auto">
              <a:lnSpc>
                <a:spcPts val="144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kumimoji="1" lang="zh-TW" altLang="en-US" sz="1200" b="0" i="0" kern="1200">
                <a:solidFill>
                  <a:srgbClr val="888B8D"/>
                </a:solidFill>
                <a:latin typeface="DINPro Medium" panose="02000503030000020004" pitchFamily="2" charset="0"/>
                <a:ea typeface="+mn-ea"/>
                <a:cs typeface="+mn-cs"/>
              </a:rPr>
              <a:t>按一下以編輯母片文字樣式</a:t>
            </a:r>
          </a:p>
        </p:txBody>
      </p:sp>
      <p:sp>
        <p:nvSpPr>
          <p:cNvPr id="56" name="文字版面配置區 7">
            <a:extLst>
              <a:ext uri="{FF2B5EF4-FFF2-40B4-BE49-F238E27FC236}">
                <a16:creationId xmlns:a16="http://schemas.microsoft.com/office/drawing/2014/main" id="{363C0812-D3D3-5E4B-9B07-F988FE13E92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86615" y="2479181"/>
            <a:ext cx="5237386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1200" dirty="0">
                <a:solidFill>
                  <a:srgbClr val="888B8D"/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343FDDC8-92D7-4394-A9B6-5F062531371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57294" y="1781220"/>
            <a:ext cx="1938940" cy="396292"/>
          </a:xfrm>
          <a:prstGeom prst="rect">
            <a:avLst/>
          </a:prstGeom>
        </p:spPr>
        <p:txBody>
          <a:bodyPr numCol="1" spcCol="36000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TW" altLang="en-US" sz="1400" b="1" i="0" baseline="0" smtClean="0">
                <a:solidFill>
                  <a:srgbClr val="888B8D"/>
                </a:solidFill>
                <a:effectLst/>
                <a:latin typeface="+mn-lt"/>
                <a:ea typeface="+mn-ea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7">
            <a:extLst>
              <a:ext uri="{FF2B5EF4-FFF2-40B4-BE49-F238E27FC236}">
                <a16:creationId xmlns:a16="http://schemas.microsoft.com/office/drawing/2014/main" id="{1B0AE900-7541-43F1-8012-592922D2E3F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780547" y="2479181"/>
            <a:ext cx="3224837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en-US" altLang="zh-TW" sz="1200" dirty="0" smtClean="0">
                <a:solidFill>
                  <a:srgbClr val="888B8D"/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A23F5DD0-EB69-4F5B-A89D-0CF8A6A023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772031" y="3493484"/>
            <a:ext cx="3224837" cy="89854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144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en-US" altLang="zh-TW" sz="1200" dirty="0" smtClean="0">
                <a:solidFill>
                  <a:srgbClr val="888B8D"/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777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orient="horz" pos="3113" userDrawn="1">
          <p15:clr>
            <a:srgbClr val="FBAE40"/>
          </p15:clr>
        </p15:guide>
        <p15:guide id="3" pos="55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6FD0AF3-B8C6-D84F-B3A4-243A0F81B0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001" y="6592292"/>
            <a:ext cx="488135" cy="872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EB0D98-0F07-AE48-A270-FA7C77ED04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-7305" b="-4"/>
          <a:stretch/>
        </p:blipFill>
        <p:spPr>
          <a:xfrm>
            <a:off x="10752001" y="6592291"/>
            <a:ext cx="817068" cy="87213"/>
          </a:xfrm>
          <a:prstGeom prst="rect">
            <a:avLst/>
          </a:prstGeom>
          <a:ln>
            <a:noFill/>
          </a:ln>
        </p:spPr>
      </p:pic>
      <p:sp>
        <p:nvSpPr>
          <p:cNvPr id="10" name="頁尾版面配置區 1">
            <a:extLst>
              <a:ext uri="{FF2B5EF4-FFF2-40B4-BE49-F238E27FC236}">
                <a16:creationId xmlns:a16="http://schemas.microsoft.com/office/drawing/2014/main" id="{A2137A1A-9208-374C-AD03-03F5D3F3396C}"/>
              </a:ext>
            </a:extLst>
          </p:cNvPr>
          <p:cNvSpPr txBox="1">
            <a:spLocks/>
          </p:cNvSpPr>
          <p:nvPr userDrawn="1"/>
        </p:nvSpPr>
        <p:spPr>
          <a:xfrm>
            <a:off x="279864" y="6465399"/>
            <a:ext cx="3386049" cy="3062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l" defTabSz="914400" rtl="0" eaLnBrk="1" latinLnBrk="0" hangingPunct="1">
              <a:defRPr sz="900" kern="1200" baseline="0">
                <a:solidFill>
                  <a:srgbClr val="888B8D"/>
                </a:solidFill>
                <a:latin typeface="DINPro" panose="02000503030000020004" pitchFamily="2" charset="0"/>
                <a:ea typeface="Noto Sans CJK TC" panose="020B0500000000000000" pitchFamily="34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84"/>
              </a:lnSpc>
            </a:pPr>
            <a:r>
              <a:rPr lang="de-DE" altLang="zh-TW" sz="900" b="0" i="0">
                <a:solidFill>
                  <a:srgbClr val="888B8D"/>
                </a:solidFill>
                <a:latin typeface="+mj-lt"/>
                <a:cs typeface="DINPro Medium" charset="0"/>
              </a:rPr>
              <a:t>© LSC ECOSYSTEM CORPORATION CONFIDENTIAL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F4D52E5-10C4-4C56-BD0A-B2D7A2F814B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80020" y="377738"/>
            <a:ext cx="1080000" cy="1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76" r:id="rId3"/>
    <p:sldLayoutId id="2147483697" r:id="rId4"/>
    <p:sldLayoutId id="2147483677" r:id="rId5"/>
    <p:sldLayoutId id="2147483685" r:id="rId6"/>
    <p:sldLayoutId id="2147483681" r:id="rId7"/>
    <p:sldLayoutId id="2147483683" r:id="rId8"/>
    <p:sldLayoutId id="2147483679" r:id="rId9"/>
    <p:sldLayoutId id="2147483699" r:id="rId10"/>
    <p:sldLayoutId id="2147483686" r:id="rId11"/>
    <p:sldLayoutId id="2147483664" r:id="rId12"/>
    <p:sldLayoutId id="2147483695" r:id="rId13"/>
    <p:sldLayoutId id="2147483696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oto Sans CJK TC" panose="020B0500000000000000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DINPro Medium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INPro Medium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DINPro Medium" panose="020005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INPro Medium" panose="020005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INPro Medium" panose="020005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1F51FC-15EC-624C-85A1-87DB0E3A25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5761" y="454408"/>
            <a:ext cx="5343750" cy="543222"/>
          </a:xfrm>
        </p:spPr>
        <p:txBody>
          <a:bodyPr/>
          <a:lstStyle/>
          <a:p>
            <a:r>
              <a:rPr kumimoji="1" lang="en-US" altLang="zh-TW" dirty="0"/>
              <a:t>PVDP PHASE I – Task List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57A638-C4E0-9842-97D0-2ADE78FE46C3}"/>
              </a:ext>
            </a:extLst>
          </p:cNvPr>
          <p:cNvSpPr txBox="1"/>
          <p:nvPr/>
        </p:nvSpPr>
        <p:spPr>
          <a:xfrm>
            <a:off x="1128889" y="1580444"/>
            <a:ext cx="93020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Re-construct model &amp; fit to our need and test with abroad data -&gt; 2 days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Aim: Is reducing features to </a:t>
            </a:r>
            <a:r>
              <a:rPr lang="en" altLang="zh-TW" sz="16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PickUp</a:t>
            </a:r>
            <a:r>
              <a:rPr lang="en" altLang="zh-TW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" altLang="zh-TW" sz="16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DropOff</a:t>
            </a:r>
            <a:r>
              <a:rPr lang="en" altLang="zh-TW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Location and timestamp still working well?</a:t>
            </a:r>
          </a:p>
          <a:p>
            <a:pPr lvl="1">
              <a:lnSpc>
                <a:spcPct val="150000"/>
              </a:lnSpc>
            </a:pPr>
            <a:endParaRPr lang="en" altLang="zh-TW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Taiwan simulated data pattern implementation &amp; train-test set generation -&gt; 2 days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Aim: Set up the pattern and generate the data in Taiwan</a:t>
            </a:r>
            <a:br>
              <a:rPr lang="en" altLang="zh-TW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" altLang="zh-TW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 Taiwan simulated data to model &amp; visualization -&gt; 1.5 days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Aim: Train the model and discuss how to visualize the result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TW" sz="16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TW" sz="1600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 &amp; </a:t>
            </a:r>
            <a:r>
              <a:rPr lang="en" altLang="zh-TW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Debug -&gt; 2 days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Aim: Debug if any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" altLang="zh-TW" sz="16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TW" sz="16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91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DINPro-Bold"/>
        <a:ea typeface="Noto Sans CJK TC Bold"/>
        <a:cs typeface=""/>
      </a:majorFont>
      <a:minorFont>
        <a:latin typeface="DINPro-Medium"/>
        <a:ea typeface="Noto Sans CJK T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-BM003_標準簡報格式_V02  -  唯讀" id="{E22E1C6F-E5B9-D648-ABAE-FC7631D29BC4}" vid="{BE6FB01C-54EC-8E49-B031-16184DD3CF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767c__x884c__x55ae__x4f4d_ xmlns="a91f9209-7fb5-4f52-b086-9913f97989d1">
      <UserInfo>
        <DisplayName>BMK_品牌暨行銷部成員</DisplayName>
        <AccountId>154</AccountId>
        <AccountType/>
      </UserInfo>
    </_x767c__x884c__x55ae__x4f4d_>
    <_x767c__x884c__x65e5__x671f_ xmlns="a91f9209-7fb5-4f52-b086-9913f97989d1">2020-11-23T16:00:00+00:00</_x767c__x884c__x65e5__x671f_>
    <_x5ee2__x6b62__x65e5__x671f_ xmlns="a91f9209-7fb5-4f52-b086-9913f97989d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2448E02A4D8F344A33254199E613EE2" ma:contentTypeVersion="7" ma:contentTypeDescription="建立新的文件。" ma:contentTypeScope="" ma:versionID="85420cc742aaddfb8d7cce88da8b7c69">
  <xsd:schema xmlns:xsd="http://www.w3.org/2001/XMLSchema" xmlns:xs="http://www.w3.org/2001/XMLSchema" xmlns:p="http://schemas.microsoft.com/office/2006/metadata/properties" xmlns:ns2="a91f9209-7fb5-4f52-b086-9913f97989d1" xmlns:ns3="983de15f-9d14-4dba-9063-0342db7ea19e" targetNamespace="http://schemas.microsoft.com/office/2006/metadata/properties" ma:root="true" ma:fieldsID="c43517d992265196c2b23d2a84382578" ns2:_="" ns3:_="">
    <xsd:import namespace="a91f9209-7fb5-4f52-b086-9913f97989d1"/>
    <xsd:import namespace="983de15f-9d14-4dba-9063-0342db7ea1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767c__x884c__x55ae__x4f4d_" minOccurs="0"/>
                <xsd:element ref="ns2:_x767c__x884c__x65e5__x671f_" minOccurs="0"/>
                <xsd:element ref="ns3:SharedWithUsers" minOccurs="0"/>
                <xsd:element ref="ns3:SharedWithDetails" minOccurs="0"/>
                <xsd:element ref="ns2:_x5ee2__x6b62_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f9209-7fb5-4f52-b086-9913f97989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767c__x884c__x55ae__x4f4d_" ma:index="10" nillable="true" ma:displayName="發行單位" ma:format="Dropdown" ma:list="UserInfo" ma:SharePointGroup="0" ma:internalName="_x767c__x884c__x55ae__x4f4d_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x767c__x884c__x65e5__x671f_" ma:index="11" nillable="true" ma:displayName="發行日期" ma:format="DateOnly" ma:internalName="_x767c__x884c__x65e5__x671f_">
      <xsd:simpleType>
        <xsd:restriction base="dms:DateTime"/>
      </xsd:simpleType>
    </xsd:element>
    <xsd:element name="_x5ee2__x6b62__x65e5__x671f_" ma:index="14" nillable="true" ma:displayName="廢止日期" ma:format="DateOnly" ma:internalName="_x5ee2__x6b62_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de15f-9d14-4dba-9063-0342db7ea1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ED361-A2CB-4A55-86B1-E67DA456C4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7C17D-3F6C-453A-8DE2-EDC816B56B57}">
  <ds:schemaRefs>
    <ds:schemaRef ds:uri="http://schemas.microsoft.com/office/2006/documentManagement/types"/>
    <ds:schemaRef ds:uri="http://purl.org/dc/terms/"/>
    <ds:schemaRef ds:uri="983de15f-9d14-4dba-9063-0342db7ea19e"/>
    <ds:schemaRef ds:uri="http://schemas.microsoft.com/office/2006/metadata/properties"/>
    <ds:schemaRef ds:uri="http://www.w3.org/XML/1998/namespace"/>
    <ds:schemaRef ds:uri="a91f9209-7fb5-4f52-b086-9913f97989d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0A7823-557B-4618-8ED8-7A8689A5FD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1f9209-7fb5-4f52-b086-9913f97989d1"/>
    <ds:schemaRef ds:uri="983de15f-9d14-4dba-9063-0342db7ea1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1148</TotalTime>
  <Words>96</Words>
  <Application>Microsoft Macintosh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DINPro</vt:lpstr>
      <vt:lpstr>DINPro Medium</vt:lpstr>
      <vt:lpstr>DINPro-Bold</vt:lpstr>
      <vt:lpstr>DINPro-Medium</vt:lpstr>
      <vt:lpstr>Noto Sans CJK TC</vt:lpstr>
      <vt:lpstr>Noto Sans CJK TC Bold</vt:lpstr>
      <vt:lpstr>Arial</vt:lpstr>
      <vt:lpstr>Calibri</vt:lpstr>
      <vt:lpstr>Helvetica Neue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 Shao</dc:creator>
  <cp:lastModifiedBy>Jimmy Shao</cp:lastModifiedBy>
  <cp:revision>4</cp:revision>
  <dcterms:created xsi:type="dcterms:W3CDTF">2022-02-09T02:51:52Z</dcterms:created>
  <dcterms:modified xsi:type="dcterms:W3CDTF">2022-02-10T05:36:29Z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0x01010092448E02A4D8F344A33254199E613EE2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制定單位">
    <vt:lpwstr>87;#BMK_品牌暨行銷部成員</vt:lpwstr>
  </property>
  <property fmtid="{D5CDD505-2E9C-101B-9397-08002B2CF9AE}" pid="10" name="_ExtendedDescription">
    <vt:lpwstr/>
  </property>
</Properties>
</file>