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F76"/>
    <a:srgbClr val="ED9F3A"/>
    <a:srgbClr val="D60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6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9EEDA-2978-7341-B697-092C9170C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2F6254-9F5A-564F-BC59-030161558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2859E-A5BE-BB4E-ACD5-126514F9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A3F-F0F6-7242-868D-09CA45072031}" type="datetimeFigureOut">
              <a:rPr kumimoji="1" lang="zh-TW" altLang="en-US" smtClean="0"/>
              <a:t>2022/2/15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782685-701D-4849-9C54-FDB6494D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7EFF2E-1DA2-8447-BE4D-D9BA8BE0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56D7-63FA-4745-958B-60A54E55DA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716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D77B7-C2D3-AA43-B571-296A2E1E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06D6A6-CF45-3C49-92D1-B3BA6EFCC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C6E8B-AE42-3445-81FC-F53A7C36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A3F-F0F6-7242-868D-09CA45072031}" type="datetimeFigureOut">
              <a:rPr kumimoji="1" lang="zh-TW" altLang="en-US" smtClean="0"/>
              <a:t>2022/2/15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33315C-9B4E-C041-935A-2C2FF256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A2BD18-1837-734B-8F08-EF2D838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56D7-63FA-4745-958B-60A54E55DA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744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6D4966-AE31-244E-B367-1FB539179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4390C9-E396-8A42-8B6D-0030EA79E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13EFD2-68CC-8449-87F5-77E586EF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A3F-F0F6-7242-868D-09CA45072031}" type="datetimeFigureOut">
              <a:rPr kumimoji="1" lang="zh-TW" altLang="en-US" smtClean="0"/>
              <a:t>2022/2/15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9FBD69-B230-C540-AAB2-5DB6D6BC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FE125-D008-4745-B356-6EA4CE32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56D7-63FA-4745-958B-60A54E55DA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803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1FF3F-85DE-924F-854A-27FEC6D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271C8-7646-2A40-83C2-44933ADA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674653-8EA1-9B42-9066-97E273E1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A3F-F0F6-7242-868D-09CA45072031}" type="datetimeFigureOut">
              <a:rPr kumimoji="1" lang="zh-TW" altLang="en-US" smtClean="0"/>
              <a:t>2022/2/15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B439DB-065C-E043-9C96-2DB11AF5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747DBF-F918-7B46-BB31-4E5E8DA0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56D7-63FA-4745-958B-60A54E55DA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986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39487-44F6-EE43-A590-B075CD85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D928DB-23BC-434D-AA0F-B89C7F246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0DF4CE-A3B6-6A47-868D-820BA230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A3F-F0F6-7242-868D-09CA45072031}" type="datetimeFigureOut">
              <a:rPr kumimoji="1" lang="zh-TW" altLang="en-US" smtClean="0"/>
              <a:t>2022/2/15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AFB597-5C71-C748-BD95-E8D2C81E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FE9D22-4DE1-F848-8F6D-DEC353CF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56D7-63FA-4745-958B-60A54E55DA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174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F5437-DABC-794B-8C50-5088BE01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7E906C-A068-0847-8958-AA239DF2C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2D9FA1-8961-7A41-8A33-CEB73AAD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44C6E2-4784-5345-9363-4C3AA67F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A3F-F0F6-7242-868D-09CA45072031}" type="datetimeFigureOut">
              <a:rPr kumimoji="1" lang="zh-TW" altLang="en-US" smtClean="0"/>
              <a:t>2022/2/15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074BF6-65BD-7A4C-AA07-559A0D15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084529-CE77-C04B-8A5E-8B719B3F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56D7-63FA-4745-958B-60A54E55DA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821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439D7-D77D-C94E-AAA2-9031E478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BAC16-3728-F14F-A7AC-38D7EAE23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378412-ECE4-2543-A5D1-F6410613E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85D997-A990-4448-AB17-976CF4E9B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7FD79B-759F-E649-9D4A-6B6290C86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D13356-ACFB-B042-8293-F5565D71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A3F-F0F6-7242-868D-09CA45072031}" type="datetimeFigureOut">
              <a:rPr kumimoji="1" lang="zh-TW" altLang="en-US" smtClean="0"/>
              <a:t>2022/2/15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5926C9-3489-C549-A89F-0F9BE2C4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577392-3D56-A840-BB22-22962E7D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56D7-63FA-4745-958B-60A54E55DA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988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B5435-6EF6-A34A-9ED3-7F2BE597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B3A298-F187-B343-92B0-2458C953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A3F-F0F6-7242-868D-09CA45072031}" type="datetimeFigureOut">
              <a:rPr kumimoji="1" lang="zh-TW" altLang="en-US" smtClean="0"/>
              <a:t>2022/2/15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3A659B-F60A-394E-A00A-51567CF8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DCE2F0-7F1D-9046-94C1-57E5D78C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56D7-63FA-4745-958B-60A54E55DA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308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93F27A-1B07-BA4E-91E1-4D1987F7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A3F-F0F6-7242-868D-09CA45072031}" type="datetimeFigureOut">
              <a:rPr kumimoji="1" lang="zh-TW" altLang="en-US" smtClean="0"/>
              <a:t>2022/2/15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E698CA-FB69-124F-AAD9-62BEE8A3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D22176-B211-EE46-842F-0AD902F3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56D7-63FA-4745-958B-60A54E55DA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082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BEB6B-D9DD-D64F-B237-42F4E45F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100053-0FC1-0C41-B28D-2CFDA40B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F22055-61B7-4745-B9CF-A2CB8D782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370648-D523-764D-BEA9-E8E096EB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A3F-F0F6-7242-868D-09CA45072031}" type="datetimeFigureOut">
              <a:rPr kumimoji="1" lang="zh-TW" altLang="en-US" smtClean="0"/>
              <a:t>2022/2/15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9ADB8-4108-9F4D-A77D-37D6222E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6DF5DC-85E7-A048-AC1A-236A9657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56D7-63FA-4745-958B-60A54E55DA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244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3FFC5-63A8-384F-B9A7-B2EEBCB5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C437D0-224A-8147-A015-5ACCD8391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281344-A8C6-BE47-A06C-001EC725F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4021F0-A544-5F4C-8739-D3CC3609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A3F-F0F6-7242-868D-09CA45072031}" type="datetimeFigureOut">
              <a:rPr kumimoji="1" lang="zh-TW" altLang="en-US" smtClean="0"/>
              <a:t>2022/2/15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61C59B-2DFF-154C-B024-7EC98827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297448-E266-E54F-8FFA-68740892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56D7-63FA-4745-958B-60A54E55DA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812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2AC8D0-303B-C34C-B10B-28643B67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6E9097-44CA-F746-B5AC-EDFDE535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6000BD-B328-ED43-8BD6-8C606608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DA3F-F0F6-7242-868D-09CA45072031}" type="datetimeFigureOut">
              <a:rPr kumimoji="1" lang="zh-TW" altLang="en-US" smtClean="0"/>
              <a:t>2022/2/15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D7DC06-5B66-2B43-B69A-B35BF5342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738DE-A67D-7D42-B455-878C2FCBC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56D7-63FA-4745-958B-60A54E55DA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910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地圖 的圖片&#10;&#10;自動產生的描述">
            <a:extLst>
              <a:ext uri="{FF2B5EF4-FFF2-40B4-BE49-F238E27FC236}">
                <a16:creationId xmlns:a16="http://schemas.microsoft.com/office/drawing/2014/main" id="{E64935E4-DDC1-174F-8A9E-75B8B1B5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76200"/>
            <a:ext cx="8280400" cy="6705600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234CA4E-AE86-1D4D-B14F-23F52A3AC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2925"/>
              </p:ext>
            </p:extLst>
          </p:nvPr>
        </p:nvGraphicFramePr>
        <p:xfrm>
          <a:off x="8020755" y="5127275"/>
          <a:ext cx="1916290" cy="1361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145">
                  <a:extLst>
                    <a:ext uri="{9D8B030D-6E8A-4147-A177-3AD203B41FA5}">
                      <a16:colId xmlns:a16="http://schemas.microsoft.com/office/drawing/2014/main" val="1088653368"/>
                    </a:ext>
                  </a:extLst>
                </a:gridCol>
                <a:gridCol w="958145">
                  <a:extLst>
                    <a:ext uri="{9D8B030D-6E8A-4147-A177-3AD203B41FA5}">
                      <a16:colId xmlns:a16="http://schemas.microsoft.com/office/drawing/2014/main" val="4256314240"/>
                    </a:ext>
                  </a:extLst>
                </a:gridCol>
              </a:tblGrid>
              <a:tr h="45390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Downtown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41960"/>
                  </a:ext>
                </a:extLst>
              </a:tr>
              <a:tr h="45390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Uptown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292148"/>
                  </a:ext>
                </a:extLst>
              </a:tr>
              <a:tr h="45390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Country</a:t>
                      </a:r>
                      <a:endParaRPr lang="zh-TW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3678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EEB31D1-A313-6045-9270-513EE4A93A8F}"/>
              </a:ext>
            </a:extLst>
          </p:cNvPr>
          <p:cNvSpPr/>
          <p:nvPr/>
        </p:nvSpPr>
        <p:spPr>
          <a:xfrm>
            <a:off x="8444089" y="5288757"/>
            <a:ext cx="534811" cy="225422"/>
          </a:xfrm>
          <a:prstGeom prst="rect">
            <a:avLst/>
          </a:prstGeom>
          <a:solidFill>
            <a:srgbClr val="D60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0DBDE9-56CD-D042-A7BD-7FEE06D4DD10}"/>
              </a:ext>
            </a:extLst>
          </p:cNvPr>
          <p:cNvSpPr/>
          <p:nvPr/>
        </p:nvSpPr>
        <p:spPr>
          <a:xfrm>
            <a:off x="8444089" y="5695426"/>
            <a:ext cx="534811" cy="225422"/>
          </a:xfrm>
          <a:prstGeom prst="rect">
            <a:avLst/>
          </a:prstGeom>
          <a:solidFill>
            <a:srgbClr val="ED9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E74C3E-E0C5-2746-AF1A-FAC2F75D727A}"/>
              </a:ext>
            </a:extLst>
          </p:cNvPr>
          <p:cNvSpPr/>
          <p:nvPr/>
        </p:nvSpPr>
        <p:spPr>
          <a:xfrm>
            <a:off x="8444089" y="6119031"/>
            <a:ext cx="534811" cy="225422"/>
          </a:xfrm>
          <a:prstGeom prst="rect">
            <a:avLst/>
          </a:prstGeom>
          <a:solidFill>
            <a:srgbClr val="62F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835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Macintosh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Jimmy Shao</dc:creator>
  <cp:lastModifiedBy>Jimmy Shao</cp:lastModifiedBy>
  <cp:revision>1</cp:revision>
  <dcterms:created xsi:type="dcterms:W3CDTF">2022-02-15T01:37:21Z</dcterms:created>
  <dcterms:modified xsi:type="dcterms:W3CDTF">2022-02-15T01:44:09Z</dcterms:modified>
</cp:coreProperties>
</file>