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8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076" autoAdjust="0"/>
    <p:restoredTop sz="94660"/>
  </p:normalViewPr>
  <p:slideViewPr>
    <p:cSldViewPr snapToGrid="0">
      <p:cViewPr varScale="1">
        <p:scale>
          <a:sx n="85" d="100"/>
          <a:sy n="85" d="100"/>
        </p:scale>
        <p:origin x="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57698-A01E-4619-9434-8415D7A31B9B}" type="datetimeFigureOut">
              <a:rPr kumimoji="1" lang="ja-JP" altLang="en-US" smtClean="0"/>
              <a:t>2024/10/26</a:t>
            </a:fld>
            <a:endParaRPr kumimoji="1" lang="ja-JP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E5C66E-6572-4860-B312-30869B43D9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9533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DE6935-1AEE-4670-9E99-33937BEB1A0A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807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B3312-3DEF-A68F-5E49-F00CF08D3F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6AF3AA-37DE-C053-8BEE-28394CAF1A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ja-JP"/>
              <a:t>Click to edit Master subtitle style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FEBD44-48BB-26C1-6525-35B1145F2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EA66F-EE3B-4BBC-AB28-FD667AF700CB}" type="datetimeFigureOut">
              <a:rPr kumimoji="1" lang="ja-JP" altLang="en-US" smtClean="0"/>
              <a:t>2024/10/26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0289FE-945A-41A9-E891-A63F3510D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43A145-38F7-C994-53A4-059EAE345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30A4D-0FDC-4780-BC2D-2AD9FDF7D1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7306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98D60-1631-485F-432E-BA47F111E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DACE21-50C4-BAF2-5D96-01F019BFDA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7E93D7-9DCC-1ADF-03EF-038206B86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EA66F-EE3B-4BBC-AB28-FD667AF700CB}" type="datetimeFigureOut">
              <a:rPr kumimoji="1" lang="ja-JP" altLang="en-US" smtClean="0"/>
              <a:t>2024/10/26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4C71B1-194F-4746-482F-D3DFF6E12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3A6653-C655-C725-40FE-2BC6886A7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30A4D-0FDC-4780-BC2D-2AD9FDF7D1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8290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5F1D5F-F544-8C14-2303-6B035306AD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D2208B-9EA0-94D7-1F43-52ED2C0FEC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33CF67-7D08-7D81-3294-A1AEC8E52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EA66F-EE3B-4BBC-AB28-FD667AF700CB}" type="datetimeFigureOut">
              <a:rPr kumimoji="1" lang="ja-JP" altLang="en-US" smtClean="0"/>
              <a:t>2024/10/26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2BCF67-6C08-F750-F613-C1403C3A7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6EC42-E12C-0A32-B7F4-4AE7B125B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30A4D-0FDC-4780-BC2D-2AD9FDF7D1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9197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43FEF-E657-6563-C774-1B195C35A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648E7-9D76-D0B7-89E4-A695DE771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95EAD-E6EE-3E9F-1500-0BCB16A33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EA66F-EE3B-4BBC-AB28-FD667AF700CB}" type="datetimeFigureOut">
              <a:rPr kumimoji="1" lang="ja-JP" altLang="en-US" smtClean="0"/>
              <a:t>2024/10/26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7DE588-FCAD-CA91-0653-264C582FF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C5F7F2-B26E-7E46-291C-2C806921F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30A4D-0FDC-4780-BC2D-2AD9FDF7D1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029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F14D8-E6CA-D755-0036-33A9BE884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4C8D9-9CCA-90E8-462D-4199743FB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32FF45-7B92-24F6-C8FE-227D04121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EA66F-EE3B-4BBC-AB28-FD667AF700CB}" type="datetimeFigureOut">
              <a:rPr kumimoji="1" lang="ja-JP" altLang="en-US" smtClean="0"/>
              <a:t>2024/10/26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7E974F-194F-6FB3-1C04-85073F312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19AFB0-B313-B93C-2B2C-2DF0CB855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30A4D-0FDC-4780-BC2D-2AD9FDF7D1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5745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A927B-047F-64F8-0355-3C82D9F7E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917B0-13BD-16F9-4EC4-A308861D0E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4FCCDB-7C4A-E68C-EC9F-A6B854667F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A4B896-5B8E-1775-3AC4-AD2793580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EA66F-EE3B-4BBC-AB28-FD667AF700CB}" type="datetimeFigureOut">
              <a:rPr kumimoji="1" lang="ja-JP" altLang="en-US" smtClean="0"/>
              <a:t>2024/10/26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E740C6-1436-B38A-4D4B-63B999E1D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923475-8259-E72C-6B60-55349DDF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30A4D-0FDC-4780-BC2D-2AD9FDF7D1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6450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83181-94F4-6635-E2B9-5F51E521F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91E92-C0BC-AFA3-9FE0-2D05A18CDB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1814FB-1886-BB98-4CC1-6D7C9A4201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5B568E-6878-C096-E4C6-7A58136378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A4F2B7-66A4-852B-84A9-C59DF1BAFF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47B095-57D0-FEC4-0E57-E84B4E653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EA66F-EE3B-4BBC-AB28-FD667AF700CB}" type="datetimeFigureOut">
              <a:rPr kumimoji="1" lang="ja-JP" altLang="en-US" smtClean="0"/>
              <a:t>2024/10/26</a:t>
            </a:fld>
            <a:endParaRPr kumimoji="1" lang="ja-JP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364073-216F-CDA1-0464-96A5EEFF6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3DB808-9194-3932-740F-F0140DD74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30A4D-0FDC-4780-BC2D-2AD9FDF7D1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92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A7923-40E6-9C5F-A4FF-05617FAFC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9E31C1-34E6-7DC5-28A5-88B3DF150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EA66F-EE3B-4BBC-AB28-FD667AF700CB}" type="datetimeFigureOut">
              <a:rPr kumimoji="1" lang="ja-JP" altLang="en-US" smtClean="0"/>
              <a:t>2024/10/26</a:t>
            </a:fld>
            <a:endParaRPr kumimoji="1" lang="ja-JP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BF18F7-E487-F99E-F08A-6A5DDE765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BA334B-80F2-C5CF-A27E-1E2F1C0B1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30A4D-0FDC-4780-BC2D-2AD9FDF7D1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59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BD7D11-9599-CFF5-2BF2-BC3D8428C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EA66F-EE3B-4BBC-AB28-FD667AF700CB}" type="datetimeFigureOut">
              <a:rPr kumimoji="1" lang="ja-JP" altLang="en-US" smtClean="0"/>
              <a:t>2024/10/26</a:t>
            </a:fld>
            <a:endParaRPr kumimoji="1" lang="ja-JP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3E9030-D226-D180-67B0-A9D7B56BD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4E0A7D-ED52-D500-1F48-F72E94406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30A4D-0FDC-4780-BC2D-2AD9FDF7D1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1578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D6AE4-9A1D-6D93-C92F-1C35D24BE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C4346-6962-A906-7B4E-62BBDB98F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DE04E1-8AB1-7855-7185-BF3EC4040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6EC42E-48DC-0546-BE3A-16754781C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EA66F-EE3B-4BBC-AB28-FD667AF700CB}" type="datetimeFigureOut">
              <a:rPr kumimoji="1" lang="ja-JP" altLang="en-US" smtClean="0"/>
              <a:t>2024/10/26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7FDBF5-1272-0E57-FCDC-B54361241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8DBD70-00E7-F5F2-1B22-B2A30B0FE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30A4D-0FDC-4780-BC2D-2AD9FDF7D1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8039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F21E7-BE27-8BB6-AF1E-276F97DE2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676191-47AC-D434-AF60-183EAACAD5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20D274-4AF2-FAFA-77D2-AF1226FFD5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8D0507-73B5-3AC7-8EE2-2C27155AE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EA66F-EE3B-4BBC-AB28-FD667AF700CB}" type="datetimeFigureOut">
              <a:rPr kumimoji="1" lang="ja-JP" altLang="en-US" smtClean="0"/>
              <a:t>2024/10/26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E4584A-276D-E8E4-87DC-84B0EAF74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68F02B-C7ED-9ABA-11F5-CC7224F2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30A4D-0FDC-4780-BC2D-2AD9FDF7D1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6608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EF1591-0911-A83E-BEA0-47582EEE0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51E939-D785-DB7B-8730-2D4F716A42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2A3C4C-61EB-B467-A791-9801A8791C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DEA66F-EE3B-4BBC-AB28-FD667AF700CB}" type="datetimeFigureOut">
              <a:rPr kumimoji="1" lang="ja-JP" altLang="en-US" smtClean="0"/>
              <a:t>2024/10/26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B5ABB7-B4BF-496D-D37B-C3CC6E8BC2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955DFF-9597-BAC6-53BD-BDB2AB85BE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E30A4D-0FDC-4780-BC2D-2AD9FDF7D1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1909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BE9D9-2F05-DB22-FF9D-407BCD769D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46408" y="2560526"/>
            <a:ext cx="8075919" cy="889660"/>
          </a:xfrm>
        </p:spPr>
        <p:txBody>
          <a:bodyPr>
            <a:noAutofit/>
          </a:bodyPr>
          <a:lstStyle/>
          <a:p>
            <a:r>
              <a:rPr lang="en-US" altLang="ja-JP" sz="4800" b="1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C# WPF </a:t>
            </a:r>
            <a:r>
              <a:rPr lang="en-US" altLang="ja-JP" sz="4800" b="1" dirty="0" err="1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Tutotial</a:t>
            </a:r>
            <a:endParaRPr lang="ja-JP" altLang="en-US" sz="4800" b="1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9B96D3-FB12-8941-CE3E-295E8513E4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6999" y="4732964"/>
            <a:ext cx="6858000" cy="784895"/>
          </a:xfrm>
        </p:spPr>
        <p:txBody>
          <a:bodyPr>
            <a:normAutofit fontScale="92500" lnSpcReduction="10000"/>
          </a:bodyPr>
          <a:lstStyle/>
          <a:p>
            <a:endParaRPr kumimoji="1" lang="en-US" altLang="ja-JP" b="1" dirty="0"/>
          </a:p>
          <a:p>
            <a:r>
              <a:rPr lang="en-US" altLang="ja-JP" b="1" dirty="0"/>
              <a:t>2024-05-12</a:t>
            </a:r>
            <a:endParaRPr kumimoji="1" lang="ja-JP" altLang="en-US" b="1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E8F4E47-FC1A-16FF-AD02-1372BDA3FEBE}"/>
              </a:ext>
            </a:extLst>
          </p:cNvPr>
          <p:cNvCxnSpPr/>
          <p:nvPr/>
        </p:nvCxnSpPr>
        <p:spPr>
          <a:xfrm>
            <a:off x="2606181" y="2430186"/>
            <a:ext cx="693350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6EC9709-B2F2-35D3-CEA7-98EEADD11360}"/>
              </a:ext>
            </a:extLst>
          </p:cNvPr>
          <p:cNvCxnSpPr/>
          <p:nvPr/>
        </p:nvCxnSpPr>
        <p:spPr>
          <a:xfrm>
            <a:off x="2629250" y="3582623"/>
            <a:ext cx="693350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5EFCB419-7B83-E3C1-A0F3-DA2FE3E915C8}"/>
              </a:ext>
            </a:extLst>
          </p:cNvPr>
          <p:cNvGrpSpPr/>
          <p:nvPr/>
        </p:nvGrpSpPr>
        <p:grpSpPr>
          <a:xfrm>
            <a:off x="4032526" y="4100143"/>
            <a:ext cx="3408177" cy="1000765"/>
            <a:chOff x="594496" y="4756231"/>
            <a:chExt cx="3408177" cy="100076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67E32C5-F96C-3935-56E5-545DF19966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594496" y="4756231"/>
              <a:ext cx="783656" cy="92544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8" name="Subtitle 2">
              <a:extLst>
                <a:ext uri="{FF2B5EF4-FFF2-40B4-BE49-F238E27FC236}">
                  <a16:creationId xmlns:a16="http://schemas.microsoft.com/office/drawing/2014/main" id="{1251688C-5D4F-E0D4-0B3C-F4B13F7A2A63}"/>
                </a:ext>
              </a:extLst>
            </p:cNvPr>
            <p:cNvSpPr txBox="1">
              <a:spLocks/>
            </p:cNvSpPr>
            <p:nvPr/>
          </p:nvSpPr>
          <p:spPr>
            <a:xfrm>
              <a:off x="1469931" y="5442359"/>
              <a:ext cx="2532742" cy="314637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77500" lnSpcReduction="20000"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ja-JP" b="1" dirty="0">
                  <a:latin typeface="Showcard Gothic" panose="04020904020102020604" pitchFamily="82" charset="0"/>
                </a:rPr>
                <a:t>P o t a t o s c r I p 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64506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8930636-ECEE-FC38-2B1F-19A228800E87}"/>
              </a:ext>
            </a:extLst>
          </p:cNvPr>
          <p:cNvSpPr/>
          <p:nvPr/>
        </p:nvSpPr>
        <p:spPr>
          <a:xfrm>
            <a:off x="4382814" y="882869"/>
            <a:ext cx="3132082" cy="125073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Model</a:t>
            </a:r>
            <a:endParaRPr kumimoji="1" lang="ja-JP" alt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7DEB06F-7489-66C3-8C1E-AFD22687FF1E}"/>
              </a:ext>
            </a:extLst>
          </p:cNvPr>
          <p:cNvSpPr/>
          <p:nvPr/>
        </p:nvSpPr>
        <p:spPr>
          <a:xfrm>
            <a:off x="4382814" y="2580290"/>
            <a:ext cx="3132082" cy="125073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DbContext</a:t>
            </a:r>
            <a:endParaRPr kumimoji="1" lang="ja-JP" alt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F7125D9-85C3-AD54-2C20-988A69EAC622}"/>
              </a:ext>
            </a:extLst>
          </p:cNvPr>
          <p:cNvSpPr/>
          <p:nvPr/>
        </p:nvSpPr>
        <p:spPr>
          <a:xfrm>
            <a:off x="4382814" y="4351765"/>
            <a:ext cx="3132082" cy="125073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XMAL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91898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23101</TotalTime>
  <Words>21</Words>
  <Application>Microsoft Office PowerPoint</Application>
  <PresentationFormat>Widescreen</PresentationFormat>
  <Paragraphs>8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游ゴシック</vt:lpstr>
      <vt:lpstr>游ゴシック Light</vt:lpstr>
      <vt:lpstr>Arial</vt:lpstr>
      <vt:lpstr>Showcard Gothic</vt:lpstr>
      <vt:lpstr>Office Theme</vt:lpstr>
      <vt:lpstr>C# WPF Tutotial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BRUCE LIM</dc:creator>
  <cp:lastModifiedBy>BRUCE LIM</cp:lastModifiedBy>
  <cp:revision>3</cp:revision>
  <dcterms:created xsi:type="dcterms:W3CDTF">2024-10-20T02:23:30Z</dcterms:created>
  <dcterms:modified xsi:type="dcterms:W3CDTF">2024-11-10T04:50:41Z</dcterms:modified>
</cp:coreProperties>
</file>