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3"/>
  </p:notesMasterIdLst>
  <p:handoutMasterIdLst>
    <p:handoutMasterId r:id="rId54"/>
  </p:handoutMasterIdLst>
  <p:sldIdLst>
    <p:sldId id="367" r:id="rId3"/>
    <p:sldId id="258" r:id="rId4"/>
    <p:sldId id="259" r:id="rId5"/>
    <p:sldId id="260" r:id="rId6"/>
    <p:sldId id="261" r:id="rId7"/>
    <p:sldId id="262" r:id="rId8"/>
    <p:sldId id="263" r:id="rId9"/>
    <p:sldId id="264" r:id="rId10"/>
    <p:sldId id="266" r:id="rId11"/>
    <p:sldId id="267" r:id="rId12"/>
    <p:sldId id="368" r:id="rId13"/>
    <p:sldId id="268" r:id="rId14"/>
    <p:sldId id="269" r:id="rId15"/>
    <p:sldId id="270" r:id="rId16"/>
    <p:sldId id="272" r:id="rId17"/>
    <p:sldId id="273" r:id="rId18"/>
    <p:sldId id="274" r:id="rId19"/>
    <p:sldId id="376" r:id="rId20"/>
    <p:sldId id="275" r:id="rId21"/>
    <p:sldId id="276" r:id="rId22"/>
    <p:sldId id="369" r:id="rId23"/>
    <p:sldId id="370" r:id="rId24"/>
    <p:sldId id="277" r:id="rId25"/>
    <p:sldId id="278" r:id="rId26"/>
    <p:sldId id="279" r:id="rId27"/>
    <p:sldId id="280" r:id="rId28"/>
    <p:sldId id="371" r:id="rId29"/>
    <p:sldId id="281" r:id="rId30"/>
    <p:sldId id="283" r:id="rId31"/>
    <p:sldId id="284" r:id="rId32"/>
    <p:sldId id="285" r:id="rId33"/>
    <p:sldId id="286" r:id="rId34"/>
    <p:sldId id="287" r:id="rId35"/>
    <p:sldId id="379" r:id="rId36"/>
    <p:sldId id="372" r:id="rId37"/>
    <p:sldId id="373" r:id="rId38"/>
    <p:sldId id="374" r:id="rId39"/>
    <p:sldId id="377" r:id="rId40"/>
    <p:sldId id="378" r:id="rId41"/>
    <p:sldId id="375" r:id="rId42"/>
    <p:sldId id="289" r:id="rId43"/>
    <p:sldId id="290" r:id="rId44"/>
    <p:sldId id="291" r:id="rId45"/>
    <p:sldId id="292" r:id="rId46"/>
    <p:sldId id="294" r:id="rId47"/>
    <p:sldId id="295" r:id="rId48"/>
    <p:sldId id="296" r:id="rId49"/>
    <p:sldId id="297" r:id="rId50"/>
    <p:sldId id="298" r:id="rId51"/>
    <p:sldId id="300" r:id="rId52"/>
  </p:sldIdLst>
  <p:sldSz cx="9144000" cy="6858000" type="screen4x3"/>
  <p:notesSz cx="6858000" cy="9144000"/>
  <p:defaultTextStyle>
    <a:defPPr>
      <a:defRPr lang="zh-CN"/>
    </a:defPPr>
    <a:lvl1pPr algn="l" rtl="0" fontAlgn="base">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24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A50021"/>
    <a:srgbClr val="012267"/>
    <a:srgbClr val="69B3F1"/>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73" autoAdjust="0"/>
    <p:restoredTop sz="89340" autoAdjust="0"/>
  </p:normalViewPr>
  <p:slideViewPr>
    <p:cSldViewPr>
      <p:cViewPr varScale="1">
        <p:scale>
          <a:sx n="103" d="100"/>
          <a:sy n="103" d="100"/>
        </p:scale>
        <p:origin x="156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127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B7FAAF5B-F69F-418D-B1ED-E45BA558792E}"/>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altLang="zh-CN"/>
          </a:p>
        </p:txBody>
      </p:sp>
      <p:sp>
        <p:nvSpPr>
          <p:cNvPr id="20483" name="Rectangle 3">
            <a:extLst>
              <a:ext uri="{FF2B5EF4-FFF2-40B4-BE49-F238E27FC236}">
                <a16:creationId xmlns:a16="http://schemas.microsoft.com/office/drawing/2014/main" id="{8931C010-3330-4249-AABB-B8324B0FD45C}"/>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ltLang="zh-CN"/>
          </a:p>
        </p:txBody>
      </p:sp>
      <p:sp>
        <p:nvSpPr>
          <p:cNvPr id="20484" name="Rectangle 4">
            <a:extLst>
              <a:ext uri="{FF2B5EF4-FFF2-40B4-BE49-F238E27FC236}">
                <a16:creationId xmlns:a16="http://schemas.microsoft.com/office/drawing/2014/main" id="{4A853EBC-F670-44D7-9DFF-E3612A65616F}"/>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altLang="zh-CN"/>
          </a:p>
        </p:txBody>
      </p:sp>
      <p:sp>
        <p:nvSpPr>
          <p:cNvPr id="20485" name="Rectangle 5">
            <a:extLst>
              <a:ext uri="{FF2B5EF4-FFF2-40B4-BE49-F238E27FC236}">
                <a16:creationId xmlns:a16="http://schemas.microsoft.com/office/drawing/2014/main" id="{337521D0-8B03-4A87-B371-B414C668EFC0}"/>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45FA0DE5-6635-448A-A95A-3AA417D3CCFC}"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8BDF187-8289-4DCA-BD6A-53BCF54593A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altLang="zh-CN"/>
          </a:p>
        </p:txBody>
      </p:sp>
      <p:sp>
        <p:nvSpPr>
          <p:cNvPr id="3075" name="Rectangle 3">
            <a:extLst>
              <a:ext uri="{FF2B5EF4-FFF2-40B4-BE49-F238E27FC236}">
                <a16:creationId xmlns:a16="http://schemas.microsoft.com/office/drawing/2014/main" id="{5E2BA2D0-5083-40F6-99C7-57BDE3AF1BFB}"/>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lvl1pPr>
          </a:lstStyle>
          <a:p>
            <a:endParaRPr lang="en-US" altLang="zh-CN"/>
          </a:p>
        </p:txBody>
      </p:sp>
      <p:sp>
        <p:nvSpPr>
          <p:cNvPr id="3076" name="Rectangle 4">
            <a:extLst>
              <a:ext uri="{FF2B5EF4-FFF2-40B4-BE49-F238E27FC236}">
                <a16:creationId xmlns:a16="http://schemas.microsoft.com/office/drawing/2014/main" id="{ED6D1B3C-8F15-4849-837A-8C24EED642F5}"/>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839AB921-BB6E-4A88-9CAA-917BC318E19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Rectangle 6">
            <a:extLst>
              <a:ext uri="{FF2B5EF4-FFF2-40B4-BE49-F238E27FC236}">
                <a16:creationId xmlns:a16="http://schemas.microsoft.com/office/drawing/2014/main" id="{7EEA29ED-BFF7-4C41-A086-4A29B88DF6E8}"/>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endParaRPr lang="en-US" altLang="zh-CN"/>
          </a:p>
        </p:txBody>
      </p:sp>
      <p:sp>
        <p:nvSpPr>
          <p:cNvPr id="3079" name="Rectangle 7">
            <a:extLst>
              <a:ext uri="{FF2B5EF4-FFF2-40B4-BE49-F238E27FC236}">
                <a16:creationId xmlns:a16="http://schemas.microsoft.com/office/drawing/2014/main" id="{42329089-4006-493D-A362-4E180EDB4471}"/>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vl1pPr>
          </a:lstStyle>
          <a:p>
            <a:fld id="{30A676AE-A747-4C6B-8A5C-324775A0E101}"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7A6E59D-8E7F-4537-84E6-386696EBCA7C}"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0556662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4199CE0-CBF6-4FF4-AB7A-666D7066C5FC}"/>
              </a:ext>
            </a:extLst>
          </p:cNvPr>
          <p:cNvSpPr>
            <a:spLocks noGrp="1" noChangeArrowheads="1"/>
          </p:cNvSpPr>
          <p:nvPr>
            <p:ph type="sldNum" sz="quarter" idx="5"/>
          </p:nvPr>
        </p:nvSpPr>
        <p:spPr>
          <a:ln/>
        </p:spPr>
        <p:txBody>
          <a:bodyPr/>
          <a:lstStyle/>
          <a:p>
            <a:fld id="{9649FFDA-F2EA-4676-B648-9D0DA4A463A5}" type="slidenum">
              <a:rPr lang="en-US" altLang="zh-CN"/>
              <a:pPr/>
              <a:t>10</a:t>
            </a:fld>
            <a:endParaRPr lang="en-US" altLang="zh-CN"/>
          </a:p>
        </p:txBody>
      </p:sp>
      <p:sp>
        <p:nvSpPr>
          <p:cNvPr id="287746" name="Rectangle 2">
            <a:extLst>
              <a:ext uri="{FF2B5EF4-FFF2-40B4-BE49-F238E27FC236}">
                <a16:creationId xmlns:a16="http://schemas.microsoft.com/office/drawing/2014/main" id="{64B5D6D5-9F60-44D8-95DC-0C811D4D7E30}"/>
              </a:ext>
            </a:extLst>
          </p:cNvPr>
          <p:cNvSpPr>
            <a:spLocks noGrp="1" noRot="1" noChangeAspect="1" noChangeArrowheads="1" noTextEdit="1"/>
          </p:cNvSpPr>
          <p:nvPr>
            <p:ph type="sldImg"/>
          </p:nvPr>
        </p:nvSpPr>
        <p:spPr>
          <a:ln/>
        </p:spPr>
      </p:sp>
      <p:sp>
        <p:nvSpPr>
          <p:cNvPr id="287747" name="Rectangle 3">
            <a:extLst>
              <a:ext uri="{FF2B5EF4-FFF2-40B4-BE49-F238E27FC236}">
                <a16:creationId xmlns:a16="http://schemas.microsoft.com/office/drawing/2014/main" id="{808DA785-6131-43BC-90D8-0A43FC4194FF}"/>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C44995B-1C0A-427A-8273-D303C08F9A1E}"/>
              </a:ext>
            </a:extLst>
          </p:cNvPr>
          <p:cNvSpPr>
            <a:spLocks noGrp="1" noChangeArrowheads="1"/>
          </p:cNvSpPr>
          <p:nvPr>
            <p:ph type="sldNum" sz="quarter" idx="5"/>
          </p:nvPr>
        </p:nvSpPr>
        <p:spPr>
          <a:ln/>
        </p:spPr>
        <p:txBody>
          <a:bodyPr/>
          <a:lstStyle/>
          <a:p>
            <a:fld id="{CAB57353-185C-4912-8FC1-F2340A0C2699}" type="slidenum">
              <a:rPr lang="en-US" altLang="zh-CN"/>
              <a:pPr/>
              <a:t>11</a:t>
            </a:fld>
            <a:endParaRPr lang="en-US" altLang="zh-CN"/>
          </a:p>
        </p:txBody>
      </p:sp>
      <p:sp>
        <p:nvSpPr>
          <p:cNvPr id="285698" name="Rectangle 2">
            <a:extLst>
              <a:ext uri="{FF2B5EF4-FFF2-40B4-BE49-F238E27FC236}">
                <a16:creationId xmlns:a16="http://schemas.microsoft.com/office/drawing/2014/main" id="{FA83964F-0759-4AFA-8667-1B6B560B77C6}"/>
              </a:ext>
            </a:extLst>
          </p:cNvPr>
          <p:cNvSpPr>
            <a:spLocks noGrp="1" noRot="1" noChangeAspect="1" noChangeArrowheads="1" noTextEdit="1"/>
          </p:cNvSpPr>
          <p:nvPr>
            <p:ph type="sldImg"/>
          </p:nvPr>
        </p:nvSpPr>
        <p:spPr>
          <a:ln/>
        </p:spPr>
      </p:sp>
      <p:sp>
        <p:nvSpPr>
          <p:cNvPr id="285699" name="Rectangle 3">
            <a:extLst>
              <a:ext uri="{FF2B5EF4-FFF2-40B4-BE49-F238E27FC236}">
                <a16:creationId xmlns:a16="http://schemas.microsoft.com/office/drawing/2014/main" id="{9A9066BF-686C-474B-94A6-DFA733C21642}"/>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52641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9F144D8-5DFC-40CB-881F-8A8527FC5ED3}"/>
              </a:ext>
            </a:extLst>
          </p:cNvPr>
          <p:cNvSpPr>
            <a:spLocks noGrp="1" noChangeArrowheads="1"/>
          </p:cNvSpPr>
          <p:nvPr>
            <p:ph type="sldNum" sz="quarter" idx="5"/>
          </p:nvPr>
        </p:nvSpPr>
        <p:spPr>
          <a:ln/>
        </p:spPr>
        <p:txBody>
          <a:bodyPr/>
          <a:lstStyle/>
          <a:p>
            <a:fld id="{467DE0B9-58BD-4FA9-A3DE-54BD21E2EE3A}" type="slidenum">
              <a:rPr lang="en-US" altLang="zh-CN"/>
              <a:pPr/>
              <a:t>12</a:t>
            </a:fld>
            <a:endParaRPr lang="en-US" altLang="zh-CN"/>
          </a:p>
        </p:txBody>
      </p:sp>
      <p:sp>
        <p:nvSpPr>
          <p:cNvPr id="289794" name="Rectangle 2">
            <a:extLst>
              <a:ext uri="{FF2B5EF4-FFF2-40B4-BE49-F238E27FC236}">
                <a16:creationId xmlns:a16="http://schemas.microsoft.com/office/drawing/2014/main" id="{1807659E-D9A6-404F-9630-BFEA0283B0B1}"/>
              </a:ext>
            </a:extLst>
          </p:cNvPr>
          <p:cNvSpPr>
            <a:spLocks noGrp="1" noRot="1" noChangeAspect="1" noChangeArrowheads="1" noTextEdit="1"/>
          </p:cNvSpPr>
          <p:nvPr>
            <p:ph type="sldImg"/>
          </p:nvPr>
        </p:nvSpPr>
        <p:spPr>
          <a:ln/>
        </p:spPr>
      </p:sp>
      <p:sp>
        <p:nvSpPr>
          <p:cNvPr id="289795" name="Rectangle 3">
            <a:extLst>
              <a:ext uri="{FF2B5EF4-FFF2-40B4-BE49-F238E27FC236}">
                <a16:creationId xmlns:a16="http://schemas.microsoft.com/office/drawing/2014/main" id="{8AC3E5DE-9E14-492A-81DE-D33E94E16150}"/>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CF8B438-0879-4C61-A8B3-E3FFFB4C7D1B}"/>
              </a:ext>
            </a:extLst>
          </p:cNvPr>
          <p:cNvSpPr>
            <a:spLocks noGrp="1" noChangeArrowheads="1"/>
          </p:cNvSpPr>
          <p:nvPr>
            <p:ph type="sldNum" sz="quarter" idx="5"/>
          </p:nvPr>
        </p:nvSpPr>
        <p:spPr>
          <a:ln/>
        </p:spPr>
        <p:txBody>
          <a:bodyPr/>
          <a:lstStyle/>
          <a:p>
            <a:fld id="{248DC93A-29AA-4622-9F75-A47DAB908E46}" type="slidenum">
              <a:rPr lang="en-US" altLang="zh-CN"/>
              <a:pPr/>
              <a:t>13</a:t>
            </a:fld>
            <a:endParaRPr lang="en-US" altLang="zh-CN"/>
          </a:p>
        </p:txBody>
      </p:sp>
      <p:sp>
        <p:nvSpPr>
          <p:cNvPr id="291842" name="Rectangle 2">
            <a:extLst>
              <a:ext uri="{FF2B5EF4-FFF2-40B4-BE49-F238E27FC236}">
                <a16:creationId xmlns:a16="http://schemas.microsoft.com/office/drawing/2014/main" id="{5F8022EA-D108-4C63-A150-4EAE364BACE7}"/>
              </a:ext>
            </a:extLst>
          </p:cNvPr>
          <p:cNvSpPr>
            <a:spLocks noGrp="1" noRot="1" noChangeAspect="1" noChangeArrowheads="1" noTextEdit="1"/>
          </p:cNvSpPr>
          <p:nvPr>
            <p:ph type="sldImg"/>
          </p:nvPr>
        </p:nvSpPr>
        <p:spPr>
          <a:ln/>
        </p:spPr>
      </p:sp>
      <p:sp>
        <p:nvSpPr>
          <p:cNvPr id="291843" name="Rectangle 3">
            <a:extLst>
              <a:ext uri="{FF2B5EF4-FFF2-40B4-BE49-F238E27FC236}">
                <a16:creationId xmlns:a16="http://schemas.microsoft.com/office/drawing/2014/main" id="{C7316248-D337-4FE7-95DD-1303E9EF4C36}"/>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2AFAB81-8849-43DB-9BAB-F53D1FBBBBC7}"/>
              </a:ext>
            </a:extLst>
          </p:cNvPr>
          <p:cNvSpPr>
            <a:spLocks noGrp="1" noChangeArrowheads="1"/>
          </p:cNvSpPr>
          <p:nvPr>
            <p:ph type="sldNum" sz="quarter" idx="5"/>
          </p:nvPr>
        </p:nvSpPr>
        <p:spPr>
          <a:ln/>
        </p:spPr>
        <p:txBody>
          <a:bodyPr/>
          <a:lstStyle/>
          <a:p>
            <a:fld id="{5468216A-4145-4CBE-99C0-29170A0A59FF}" type="slidenum">
              <a:rPr lang="en-US" altLang="zh-CN"/>
              <a:pPr/>
              <a:t>14</a:t>
            </a:fld>
            <a:endParaRPr lang="en-US" altLang="zh-CN"/>
          </a:p>
        </p:txBody>
      </p:sp>
      <p:sp>
        <p:nvSpPr>
          <p:cNvPr id="293890" name="Rectangle 2">
            <a:extLst>
              <a:ext uri="{FF2B5EF4-FFF2-40B4-BE49-F238E27FC236}">
                <a16:creationId xmlns:a16="http://schemas.microsoft.com/office/drawing/2014/main" id="{03FB13B9-F042-4056-8645-F28F1DE19786}"/>
              </a:ext>
            </a:extLst>
          </p:cNvPr>
          <p:cNvSpPr>
            <a:spLocks noGrp="1" noRot="1" noChangeAspect="1" noChangeArrowheads="1" noTextEdit="1"/>
          </p:cNvSpPr>
          <p:nvPr>
            <p:ph type="sldImg"/>
          </p:nvPr>
        </p:nvSpPr>
        <p:spPr>
          <a:ln/>
        </p:spPr>
      </p:sp>
      <p:sp>
        <p:nvSpPr>
          <p:cNvPr id="293891" name="Rectangle 3">
            <a:extLst>
              <a:ext uri="{FF2B5EF4-FFF2-40B4-BE49-F238E27FC236}">
                <a16:creationId xmlns:a16="http://schemas.microsoft.com/office/drawing/2014/main" id="{51306B14-0286-4BA6-8D43-91E3706C5715}"/>
              </a:ext>
            </a:extLst>
          </p:cNvPr>
          <p:cNvSpPr>
            <a:spLocks noGrp="1" noChangeArrowheads="1"/>
          </p:cNvSpPr>
          <p:nvPr>
            <p:ph type="body" idx="1"/>
          </p:nvPr>
        </p:nvSpPr>
        <p:spPr/>
        <p:txBody>
          <a:bodyPr/>
          <a:lstStyle/>
          <a:p>
            <a:r>
              <a:rPr lang="en-US" altLang="zh-CN" dirty="0" err="1"/>
              <a:t>ksee</a:t>
            </a:r>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874E3AA-1E13-4CE5-9DC9-7D94ADBDF86C}"/>
              </a:ext>
            </a:extLst>
          </p:cNvPr>
          <p:cNvSpPr>
            <a:spLocks noGrp="1" noChangeArrowheads="1"/>
          </p:cNvSpPr>
          <p:nvPr>
            <p:ph type="sldNum" sz="quarter" idx="5"/>
          </p:nvPr>
        </p:nvSpPr>
        <p:spPr>
          <a:ln/>
        </p:spPr>
        <p:txBody>
          <a:bodyPr/>
          <a:lstStyle/>
          <a:p>
            <a:fld id="{ABF1D841-65BA-4896-8073-55690595B152}" type="slidenum">
              <a:rPr lang="en-US" altLang="zh-CN"/>
              <a:pPr/>
              <a:t>15</a:t>
            </a:fld>
            <a:endParaRPr lang="en-US" altLang="zh-CN"/>
          </a:p>
        </p:txBody>
      </p:sp>
      <p:sp>
        <p:nvSpPr>
          <p:cNvPr id="297986" name="Rectangle 2">
            <a:extLst>
              <a:ext uri="{FF2B5EF4-FFF2-40B4-BE49-F238E27FC236}">
                <a16:creationId xmlns:a16="http://schemas.microsoft.com/office/drawing/2014/main" id="{E2616F6E-1DBA-4933-8A88-C3F2AD39CF00}"/>
              </a:ext>
            </a:extLst>
          </p:cNvPr>
          <p:cNvSpPr>
            <a:spLocks noGrp="1" noRot="1" noChangeAspect="1" noChangeArrowheads="1" noTextEdit="1"/>
          </p:cNvSpPr>
          <p:nvPr>
            <p:ph type="sldImg"/>
          </p:nvPr>
        </p:nvSpPr>
        <p:spPr>
          <a:ln/>
        </p:spPr>
      </p:sp>
      <p:sp>
        <p:nvSpPr>
          <p:cNvPr id="297987" name="Rectangle 3">
            <a:extLst>
              <a:ext uri="{FF2B5EF4-FFF2-40B4-BE49-F238E27FC236}">
                <a16:creationId xmlns:a16="http://schemas.microsoft.com/office/drawing/2014/main" id="{D844280D-DEB8-4901-9F28-07DF529297E8}"/>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E51D290-E87D-4C86-8E42-4F95A2CE126B}"/>
              </a:ext>
            </a:extLst>
          </p:cNvPr>
          <p:cNvSpPr>
            <a:spLocks noGrp="1" noChangeArrowheads="1"/>
          </p:cNvSpPr>
          <p:nvPr>
            <p:ph type="sldNum" sz="quarter" idx="5"/>
          </p:nvPr>
        </p:nvSpPr>
        <p:spPr>
          <a:ln/>
        </p:spPr>
        <p:txBody>
          <a:bodyPr/>
          <a:lstStyle/>
          <a:p>
            <a:fld id="{4F64CB72-B66E-40F3-8E19-625B393C9E38}" type="slidenum">
              <a:rPr lang="en-US" altLang="zh-CN"/>
              <a:pPr/>
              <a:t>16</a:t>
            </a:fld>
            <a:endParaRPr lang="en-US" altLang="zh-CN"/>
          </a:p>
        </p:txBody>
      </p:sp>
      <p:sp>
        <p:nvSpPr>
          <p:cNvPr id="300034" name="Rectangle 2">
            <a:extLst>
              <a:ext uri="{FF2B5EF4-FFF2-40B4-BE49-F238E27FC236}">
                <a16:creationId xmlns:a16="http://schemas.microsoft.com/office/drawing/2014/main" id="{776AE66A-F5C3-4B85-A83A-8C4BF0B16689}"/>
              </a:ext>
            </a:extLst>
          </p:cNvPr>
          <p:cNvSpPr>
            <a:spLocks noGrp="1" noRot="1" noChangeAspect="1" noChangeArrowheads="1" noTextEdit="1"/>
          </p:cNvSpPr>
          <p:nvPr>
            <p:ph type="sldImg"/>
          </p:nvPr>
        </p:nvSpPr>
        <p:spPr>
          <a:ln/>
        </p:spPr>
      </p:sp>
      <p:sp>
        <p:nvSpPr>
          <p:cNvPr id="300035" name="Rectangle 3">
            <a:extLst>
              <a:ext uri="{FF2B5EF4-FFF2-40B4-BE49-F238E27FC236}">
                <a16:creationId xmlns:a16="http://schemas.microsoft.com/office/drawing/2014/main" id="{4079AB9D-6F22-454D-9EC8-ED5F330451C7}"/>
              </a:ext>
            </a:extLst>
          </p:cNvPr>
          <p:cNvSpPr>
            <a:spLocks noGrp="1" noChangeArrowheads="1"/>
          </p:cNvSpPr>
          <p:nvPr>
            <p:ph type="body" idx="1"/>
          </p:nvPr>
        </p:nvSpPr>
        <p:spPr/>
        <p:txBody>
          <a:bodyPr/>
          <a:lstStyle/>
          <a:p>
            <a:r>
              <a:rPr lang="en-US" altLang="zh-CN" dirty="0" err="1"/>
              <a:t>yita</a:t>
            </a:r>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140AB39-A477-4578-9E76-B99BF9E284F8}"/>
              </a:ext>
            </a:extLst>
          </p:cNvPr>
          <p:cNvSpPr>
            <a:spLocks noGrp="1" noChangeArrowheads="1"/>
          </p:cNvSpPr>
          <p:nvPr>
            <p:ph type="sldNum" sz="quarter" idx="5"/>
          </p:nvPr>
        </p:nvSpPr>
        <p:spPr>
          <a:ln/>
        </p:spPr>
        <p:txBody>
          <a:bodyPr/>
          <a:lstStyle/>
          <a:p>
            <a:fld id="{ECF237E7-AA3F-4198-BCAA-15A730204308}" type="slidenum">
              <a:rPr lang="en-US" altLang="zh-CN"/>
              <a:pPr/>
              <a:t>17</a:t>
            </a:fld>
            <a:endParaRPr lang="en-US" altLang="zh-CN"/>
          </a:p>
        </p:txBody>
      </p:sp>
      <p:sp>
        <p:nvSpPr>
          <p:cNvPr id="302082" name="Rectangle 2">
            <a:extLst>
              <a:ext uri="{FF2B5EF4-FFF2-40B4-BE49-F238E27FC236}">
                <a16:creationId xmlns:a16="http://schemas.microsoft.com/office/drawing/2014/main" id="{08F11195-7066-4614-9162-CB4F1E053FD9}"/>
              </a:ext>
            </a:extLst>
          </p:cNvPr>
          <p:cNvSpPr>
            <a:spLocks noGrp="1" noRot="1" noChangeAspect="1" noChangeArrowheads="1" noTextEdit="1"/>
          </p:cNvSpPr>
          <p:nvPr>
            <p:ph type="sldImg"/>
          </p:nvPr>
        </p:nvSpPr>
        <p:spPr>
          <a:ln/>
        </p:spPr>
      </p:sp>
      <p:sp>
        <p:nvSpPr>
          <p:cNvPr id="302083" name="Rectangle 3">
            <a:extLst>
              <a:ext uri="{FF2B5EF4-FFF2-40B4-BE49-F238E27FC236}">
                <a16:creationId xmlns:a16="http://schemas.microsoft.com/office/drawing/2014/main" id="{9498BBC8-A836-4F5D-B606-7FEB86A70E92}"/>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7A6E59D-8E7F-4537-84E6-386696EBCA7C}"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154219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1AC481C-30A4-4EC5-B72B-EE750AE013DE}"/>
              </a:ext>
            </a:extLst>
          </p:cNvPr>
          <p:cNvSpPr>
            <a:spLocks noGrp="1" noChangeArrowheads="1"/>
          </p:cNvSpPr>
          <p:nvPr>
            <p:ph type="sldNum" sz="quarter" idx="5"/>
          </p:nvPr>
        </p:nvSpPr>
        <p:spPr>
          <a:ln/>
        </p:spPr>
        <p:txBody>
          <a:bodyPr/>
          <a:lstStyle/>
          <a:p>
            <a:fld id="{9F14E26B-92FD-4C43-908C-A00ED3861CD2}" type="slidenum">
              <a:rPr lang="en-US" altLang="zh-CN"/>
              <a:pPr/>
              <a:t>19</a:t>
            </a:fld>
            <a:endParaRPr lang="en-US" altLang="zh-CN"/>
          </a:p>
        </p:txBody>
      </p:sp>
      <p:sp>
        <p:nvSpPr>
          <p:cNvPr id="304130" name="Rectangle 2">
            <a:extLst>
              <a:ext uri="{FF2B5EF4-FFF2-40B4-BE49-F238E27FC236}">
                <a16:creationId xmlns:a16="http://schemas.microsoft.com/office/drawing/2014/main" id="{3D0C73DC-DB78-40F6-AF7D-56DAA3A16038}"/>
              </a:ext>
            </a:extLst>
          </p:cNvPr>
          <p:cNvSpPr>
            <a:spLocks noGrp="1" noRot="1" noChangeAspect="1" noChangeArrowheads="1" noTextEdit="1"/>
          </p:cNvSpPr>
          <p:nvPr>
            <p:ph type="sldImg"/>
          </p:nvPr>
        </p:nvSpPr>
        <p:spPr>
          <a:ln/>
        </p:spPr>
      </p:sp>
      <p:sp>
        <p:nvSpPr>
          <p:cNvPr id="304131" name="Rectangle 3">
            <a:extLst>
              <a:ext uri="{FF2B5EF4-FFF2-40B4-BE49-F238E27FC236}">
                <a16:creationId xmlns:a16="http://schemas.microsoft.com/office/drawing/2014/main" id="{8A33F319-258A-4B43-A54A-EE01B0DBF137}"/>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2A591B4-433C-4C9C-8C76-30CB7DD3E843}"/>
              </a:ext>
            </a:extLst>
          </p:cNvPr>
          <p:cNvSpPr>
            <a:spLocks noGrp="1" noChangeArrowheads="1"/>
          </p:cNvSpPr>
          <p:nvPr>
            <p:ph type="sldNum" sz="quarter" idx="5"/>
          </p:nvPr>
        </p:nvSpPr>
        <p:spPr>
          <a:ln/>
        </p:spPr>
        <p:txBody>
          <a:bodyPr/>
          <a:lstStyle/>
          <a:p>
            <a:fld id="{C0D06D4D-4E2E-472B-A9A7-C829888FA643}" type="slidenum">
              <a:rPr lang="en-US" altLang="zh-CN"/>
              <a:pPr/>
              <a:t>2</a:t>
            </a:fld>
            <a:endParaRPr lang="en-US" altLang="zh-CN"/>
          </a:p>
        </p:txBody>
      </p:sp>
      <p:sp>
        <p:nvSpPr>
          <p:cNvPr id="269314" name="Rectangle 2">
            <a:extLst>
              <a:ext uri="{FF2B5EF4-FFF2-40B4-BE49-F238E27FC236}">
                <a16:creationId xmlns:a16="http://schemas.microsoft.com/office/drawing/2014/main" id="{D494349A-2133-475F-866A-9A244283DD7E}"/>
              </a:ext>
            </a:extLst>
          </p:cNvPr>
          <p:cNvSpPr>
            <a:spLocks noGrp="1" noRot="1" noChangeAspect="1" noChangeArrowheads="1" noTextEdit="1"/>
          </p:cNvSpPr>
          <p:nvPr>
            <p:ph type="sldImg"/>
          </p:nvPr>
        </p:nvSpPr>
        <p:spPr>
          <a:ln/>
        </p:spPr>
      </p:sp>
      <p:sp>
        <p:nvSpPr>
          <p:cNvPr id="269315" name="Rectangle 3">
            <a:extLst>
              <a:ext uri="{FF2B5EF4-FFF2-40B4-BE49-F238E27FC236}">
                <a16:creationId xmlns:a16="http://schemas.microsoft.com/office/drawing/2014/main" id="{890F4494-5209-48F9-980F-9CEA9499451A}"/>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CA13654-CD04-46E6-81E2-840CC0D6526E}"/>
              </a:ext>
            </a:extLst>
          </p:cNvPr>
          <p:cNvSpPr>
            <a:spLocks noGrp="1" noChangeArrowheads="1"/>
          </p:cNvSpPr>
          <p:nvPr>
            <p:ph type="sldNum" sz="quarter" idx="5"/>
          </p:nvPr>
        </p:nvSpPr>
        <p:spPr>
          <a:ln/>
        </p:spPr>
        <p:txBody>
          <a:bodyPr/>
          <a:lstStyle/>
          <a:p>
            <a:fld id="{3A06B7D5-F189-4EE1-92E1-0DA0C1D6D46E}" type="slidenum">
              <a:rPr lang="en-US" altLang="zh-CN"/>
              <a:pPr/>
              <a:t>20</a:t>
            </a:fld>
            <a:endParaRPr lang="en-US" altLang="zh-CN"/>
          </a:p>
        </p:txBody>
      </p:sp>
      <p:sp>
        <p:nvSpPr>
          <p:cNvPr id="306178" name="Rectangle 2">
            <a:extLst>
              <a:ext uri="{FF2B5EF4-FFF2-40B4-BE49-F238E27FC236}">
                <a16:creationId xmlns:a16="http://schemas.microsoft.com/office/drawing/2014/main" id="{E70E69D2-5874-4D7A-8F59-ADD49DC34DEE}"/>
              </a:ext>
            </a:extLst>
          </p:cNvPr>
          <p:cNvSpPr>
            <a:spLocks noGrp="1" noRot="1" noChangeAspect="1" noChangeArrowheads="1" noTextEdit="1"/>
          </p:cNvSpPr>
          <p:nvPr>
            <p:ph type="sldImg"/>
          </p:nvPr>
        </p:nvSpPr>
        <p:spPr>
          <a:ln/>
        </p:spPr>
      </p:sp>
      <p:sp>
        <p:nvSpPr>
          <p:cNvPr id="306179" name="Rectangle 3">
            <a:extLst>
              <a:ext uri="{FF2B5EF4-FFF2-40B4-BE49-F238E27FC236}">
                <a16:creationId xmlns:a16="http://schemas.microsoft.com/office/drawing/2014/main" id="{B04FDA66-D6C3-4B4B-B5BC-140C4A74F2B3}"/>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1AC481C-30A4-4EC5-B72B-EE750AE013DE}"/>
              </a:ext>
            </a:extLst>
          </p:cNvPr>
          <p:cNvSpPr>
            <a:spLocks noGrp="1" noChangeArrowheads="1"/>
          </p:cNvSpPr>
          <p:nvPr>
            <p:ph type="sldNum" sz="quarter" idx="5"/>
          </p:nvPr>
        </p:nvSpPr>
        <p:spPr>
          <a:ln/>
        </p:spPr>
        <p:txBody>
          <a:bodyPr/>
          <a:lstStyle/>
          <a:p>
            <a:fld id="{9F14E26B-92FD-4C43-908C-A00ED3861CD2}" type="slidenum">
              <a:rPr lang="en-US" altLang="zh-CN"/>
              <a:pPr/>
              <a:t>21</a:t>
            </a:fld>
            <a:endParaRPr lang="en-US" altLang="zh-CN"/>
          </a:p>
        </p:txBody>
      </p:sp>
      <p:sp>
        <p:nvSpPr>
          <p:cNvPr id="304130" name="Rectangle 2">
            <a:extLst>
              <a:ext uri="{FF2B5EF4-FFF2-40B4-BE49-F238E27FC236}">
                <a16:creationId xmlns:a16="http://schemas.microsoft.com/office/drawing/2014/main" id="{3D0C73DC-DB78-40F6-AF7D-56DAA3A16038}"/>
              </a:ext>
            </a:extLst>
          </p:cNvPr>
          <p:cNvSpPr>
            <a:spLocks noGrp="1" noRot="1" noChangeAspect="1" noChangeArrowheads="1" noTextEdit="1"/>
          </p:cNvSpPr>
          <p:nvPr>
            <p:ph type="sldImg"/>
          </p:nvPr>
        </p:nvSpPr>
        <p:spPr>
          <a:ln/>
        </p:spPr>
      </p:sp>
      <p:sp>
        <p:nvSpPr>
          <p:cNvPr id="304131" name="Rectangle 3">
            <a:extLst>
              <a:ext uri="{FF2B5EF4-FFF2-40B4-BE49-F238E27FC236}">
                <a16:creationId xmlns:a16="http://schemas.microsoft.com/office/drawing/2014/main" id="{8A33F319-258A-4B43-A54A-EE01B0DBF137}"/>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33339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1AC481C-30A4-4EC5-B72B-EE750AE013DE}"/>
              </a:ext>
            </a:extLst>
          </p:cNvPr>
          <p:cNvSpPr>
            <a:spLocks noGrp="1" noChangeArrowheads="1"/>
          </p:cNvSpPr>
          <p:nvPr>
            <p:ph type="sldNum" sz="quarter" idx="5"/>
          </p:nvPr>
        </p:nvSpPr>
        <p:spPr>
          <a:ln/>
        </p:spPr>
        <p:txBody>
          <a:bodyPr/>
          <a:lstStyle/>
          <a:p>
            <a:fld id="{9F14E26B-92FD-4C43-908C-A00ED3861CD2}" type="slidenum">
              <a:rPr lang="en-US" altLang="zh-CN"/>
              <a:pPr/>
              <a:t>22</a:t>
            </a:fld>
            <a:endParaRPr lang="en-US" altLang="zh-CN"/>
          </a:p>
        </p:txBody>
      </p:sp>
      <p:sp>
        <p:nvSpPr>
          <p:cNvPr id="304130" name="Rectangle 2">
            <a:extLst>
              <a:ext uri="{FF2B5EF4-FFF2-40B4-BE49-F238E27FC236}">
                <a16:creationId xmlns:a16="http://schemas.microsoft.com/office/drawing/2014/main" id="{3D0C73DC-DB78-40F6-AF7D-56DAA3A16038}"/>
              </a:ext>
            </a:extLst>
          </p:cNvPr>
          <p:cNvSpPr>
            <a:spLocks noGrp="1" noRot="1" noChangeAspect="1" noChangeArrowheads="1" noTextEdit="1"/>
          </p:cNvSpPr>
          <p:nvPr>
            <p:ph type="sldImg"/>
          </p:nvPr>
        </p:nvSpPr>
        <p:spPr>
          <a:ln/>
        </p:spPr>
      </p:sp>
      <p:sp>
        <p:nvSpPr>
          <p:cNvPr id="304131" name="Rectangle 3">
            <a:extLst>
              <a:ext uri="{FF2B5EF4-FFF2-40B4-BE49-F238E27FC236}">
                <a16:creationId xmlns:a16="http://schemas.microsoft.com/office/drawing/2014/main" id="{8A33F319-258A-4B43-A54A-EE01B0DBF137}"/>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60625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BD8447B-1FC9-4113-9975-2A93423B9B75}"/>
              </a:ext>
            </a:extLst>
          </p:cNvPr>
          <p:cNvSpPr>
            <a:spLocks noGrp="1" noChangeArrowheads="1"/>
          </p:cNvSpPr>
          <p:nvPr>
            <p:ph type="sldNum" sz="quarter" idx="5"/>
          </p:nvPr>
        </p:nvSpPr>
        <p:spPr>
          <a:ln/>
        </p:spPr>
        <p:txBody>
          <a:bodyPr/>
          <a:lstStyle/>
          <a:p>
            <a:fld id="{76FD8241-C731-4BF6-93D4-84931AECC970}" type="slidenum">
              <a:rPr lang="en-US" altLang="zh-CN"/>
              <a:pPr/>
              <a:t>23</a:t>
            </a:fld>
            <a:endParaRPr lang="en-US" altLang="zh-CN"/>
          </a:p>
        </p:txBody>
      </p:sp>
      <p:sp>
        <p:nvSpPr>
          <p:cNvPr id="308226" name="Rectangle 2">
            <a:extLst>
              <a:ext uri="{FF2B5EF4-FFF2-40B4-BE49-F238E27FC236}">
                <a16:creationId xmlns:a16="http://schemas.microsoft.com/office/drawing/2014/main" id="{AD3228E0-0572-4A91-AC25-FE4705A7388C}"/>
              </a:ext>
            </a:extLst>
          </p:cNvPr>
          <p:cNvSpPr>
            <a:spLocks noGrp="1" noRot="1" noChangeAspect="1" noChangeArrowheads="1" noTextEdit="1"/>
          </p:cNvSpPr>
          <p:nvPr>
            <p:ph type="sldImg"/>
          </p:nvPr>
        </p:nvSpPr>
        <p:spPr>
          <a:ln/>
        </p:spPr>
      </p:sp>
      <p:sp>
        <p:nvSpPr>
          <p:cNvPr id="308227" name="Rectangle 3">
            <a:extLst>
              <a:ext uri="{FF2B5EF4-FFF2-40B4-BE49-F238E27FC236}">
                <a16:creationId xmlns:a16="http://schemas.microsoft.com/office/drawing/2014/main" id="{D2685797-128E-453E-BC35-209364696670}"/>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D99DB12-D559-4181-B9B7-225383EE1392}"/>
              </a:ext>
            </a:extLst>
          </p:cNvPr>
          <p:cNvSpPr>
            <a:spLocks noGrp="1" noChangeArrowheads="1"/>
          </p:cNvSpPr>
          <p:nvPr>
            <p:ph type="sldNum" sz="quarter" idx="5"/>
          </p:nvPr>
        </p:nvSpPr>
        <p:spPr>
          <a:ln/>
        </p:spPr>
        <p:txBody>
          <a:bodyPr/>
          <a:lstStyle/>
          <a:p>
            <a:fld id="{361D6344-B656-4CF8-A52F-42FB2C2A4825}" type="slidenum">
              <a:rPr lang="en-US" altLang="zh-CN"/>
              <a:pPr/>
              <a:t>24</a:t>
            </a:fld>
            <a:endParaRPr lang="en-US" altLang="zh-CN"/>
          </a:p>
        </p:txBody>
      </p:sp>
      <p:sp>
        <p:nvSpPr>
          <p:cNvPr id="310274" name="Rectangle 2">
            <a:extLst>
              <a:ext uri="{FF2B5EF4-FFF2-40B4-BE49-F238E27FC236}">
                <a16:creationId xmlns:a16="http://schemas.microsoft.com/office/drawing/2014/main" id="{DE086834-1FDE-4886-8314-77223A8C7049}"/>
              </a:ext>
            </a:extLst>
          </p:cNvPr>
          <p:cNvSpPr>
            <a:spLocks noGrp="1" noRot="1" noChangeAspect="1" noChangeArrowheads="1" noTextEdit="1"/>
          </p:cNvSpPr>
          <p:nvPr>
            <p:ph type="sldImg"/>
          </p:nvPr>
        </p:nvSpPr>
        <p:spPr>
          <a:ln/>
        </p:spPr>
      </p:sp>
      <p:sp>
        <p:nvSpPr>
          <p:cNvPr id="310275" name="Rectangle 3">
            <a:extLst>
              <a:ext uri="{FF2B5EF4-FFF2-40B4-BE49-F238E27FC236}">
                <a16:creationId xmlns:a16="http://schemas.microsoft.com/office/drawing/2014/main" id="{92F09081-DD11-4DE4-B8C8-58980CAA3F20}"/>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0C9C310-63CF-48F7-961D-C24167B269E5}"/>
              </a:ext>
            </a:extLst>
          </p:cNvPr>
          <p:cNvSpPr>
            <a:spLocks noGrp="1" noChangeArrowheads="1"/>
          </p:cNvSpPr>
          <p:nvPr>
            <p:ph type="sldNum" sz="quarter" idx="5"/>
          </p:nvPr>
        </p:nvSpPr>
        <p:spPr>
          <a:ln/>
        </p:spPr>
        <p:txBody>
          <a:bodyPr/>
          <a:lstStyle/>
          <a:p>
            <a:fld id="{EF20D644-91B9-44F4-8241-54B4D8C7A24C}" type="slidenum">
              <a:rPr lang="en-US" altLang="zh-CN"/>
              <a:pPr/>
              <a:t>25</a:t>
            </a:fld>
            <a:endParaRPr lang="en-US" altLang="zh-CN"/>
          </a:p>
        </p:txBody>
      </p:sp>
      <p:sp>
        <p:nvSpPr>
          <p:cNvPr id="312322" name="Rectangle 2">
            <a:extLst>
              <a:ext uri="{FF2B5EF4-FFF2-40B4-BE49-F238E27FC236}">
                <a16:creationId xmlns:a16="http://schemas.microsoft.com/office/drawing/2014/main" id="{5169882D-19E6-438F-A5F3-1B1A77EAD4C1}"/>
              </a:ext>
            </a:extLst>
          </p:cNvPr>
          <p:cNvSpPr>
            <a:spLocks noGrp="1" noRot="1" noChangeAspect="1" noChangeArrowheads="1" noTextEdit="1"/>
          </p:cNvSpPr>
          <p:nvPr>
            <p:ph type="sldImg"/>
          </p:nvPr>
        </p:nvSpPr>
        <p:spPr>
          <a:ln/>
        </p:spPr>
      </p:sp>
      <p:sp>
        <p:nvSpPr>
          <p:cNvPr id="312323" name="Rectangle 3">
            <a:extLst>
              <a:ext uri="{FF2B5EF4-FFF2-40B4-BE49-F238E27FC236}">
                <a16:creationId xmlns:a16="http://schemas.microsoft.com/office/drawing/2014/main" id="{C6EAFE2F-60DC-4A65-A47A-DB0B99134BB1}"/>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24788CC-85F2-4294-8263-EE9B57704360}"/>
              </a:ext>
            </a:extLst>
          </p:cNvPr>
          <p:cNvSpPr>
            <a:spLocks noGrp="1" noChangeArrowheads="1"/>
          </p:cNvSpPr>
          <p:nvPr>
            <p:ph type="sldNum" sz="quarter" idx="5"/>
          </p:nvPr>
        </p:nvSpPr>
        <p:spPr>
          <a:ln/>
        </p:spPr>
        <p:txBody>
          <a:bodyPr/>
          <a:lstStyle/>
          <a:p>
            <a:fld id="{7A06AEB3-1EDF-4F5C-921B-62A31656067F}" type="slidenum">
              <a:rPr lang="en-US" altLang="zh-CN"/>
              <a:pPr/>
              <a:t>26</a:t>
            </a:fld>
            <a:endParaRPr lang="en-US" altLang="zh-CN"/>
          </a:p>
        </p:txBody>
      </p:sp>
      <p:sp>
        <p:nvSpPr>
          <p:cNvPr id="314370" name="Rectangle 2">
            <a:extLst>
              <a:ext uri="{FF2B5EF4-FFF2-40B4-BE49-F238E27FC236}">
                <a16:creationId xmlns:a16="http://schemas.microsoft.com/office/drawing/2014/main" id="{D919AF65-1BDF-4242-AD65-8137F716D334}"/>
              </a:ext>
            </a:extLst>
          </p:cNvPr>
          <p:cNvSpPr>
            <a:spLocks noGrp="1" noRot="1" noChangeAspect="1" noChangeArrowheads="1" noTextEdit="1"/>
          </p:cNvSpPr>
          <p:nvPr>
            <p:ph type="sldImg"/>
          </p:nvPr>
        </p:nvSpPr>
        <p:spPr>
          <a:ln/>
        </p:spPr>
      </p:sp>
      <p:sp>
        <p:nvSpPr>
          <p:cNvPr id="314371" name="Rectangle 3">
            <a:extLst>
              <a:ext uri="{FF2B5EF4-FFF2-40B4-BE49-F238E27FC236}">
                <a16:creationId xmlns:a16="http://schemas.microsoft.com/office/drawing/2014/main" id="{9280DC84-6BE6-400C-8B13-C7B8CF2A178A}"/>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0C9C310-63CF-48F7-961D-C24167B269E5}"/>
              </a:ext>
            </a:extLst>
          </p:cNvPr>
          <p:cNvSpPr>
            <a:spLocks noGrp="1" noChangeArrowheads="1"/>
          </p:cNvSpPr>
          <p:nvPr>
            <p:ph type="sldNum" sz="quarter" idx="5"/>
          </p:nvPr>
        </p:nvSpPr>
        <p:spPr>
          <a:ln/>
        </p:spPr>
        <p:txBody>
          <a:bodyPr/>
          <a:lstStyle/>
          <a:p>
            <a:fld id="{EF20D644-91B9-44F4-8241-54B4D8C7A24C}" type="slidenum">
              <a:rPr lang="en-US" altLang="zh-CN"/>
              <a:pPr/>
              <a:t>27</a:t>
            </a:fld>
            <a:endParaRPr lang="en-US" altLang="zh-CN"/>
          </a:p>
        </p:txBody>
      </p:sp>
      <p:sp>
        <p:nvSpPr>
          <p:cNvPr id="312322" name="Rectangle 2">
            <a:extLst>
              <a:ext uri="{FF2B5EF4-FFF2-40B4-BE49-F238E27FC236}">
                <a16:creationId xmlns:a16="http://schemas.microsoft.com/office/drawing/2014/main" id="{5169882D-19E6-438F-A5F3-1B1A77EAD4C1}"/>
              </a:ext>
            </a:extLst>
          </p:cNvPr>
          <p:cNvSpPr>
            <a:spLocks noGrp="1" noRot="1" noChangeAspect="1" noChangeArrowheads="1" noTextEdit="1"/>
          </p:cNvSpPr>
          <p:nvPr>
            <p:ph type="sldImg"/>
          </p:nvPr>
        </p:nvSpPr>
        <p:spPr>
          <a:ln/>
        </p:spPr>
      </p:sp>
      <p:sp>
        <p:nvSpPr>
          <p:cNvPr id="312323" name="Rectangle 3">
            <a:extLst>
              <a:ext uri="{FF2B5EF4-FFF2-40B4-BE49-F238E27FC236}">
                <a16:creationId xmlns:a16="http://schemas.microsoft.com/office/drawing/2014/main" id="{C6EAFE2F-60DC-4A65-A47A-DB0B99134BB1}"/>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45203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895FBA1-C6CD-40F8-BC6C-5633D3392AD6}"/>
              </a:ext>
            </a:extLst>
          </p:cNvPr>
          <p:cNvSpPr>
            <a:spLocks noGrp="1" noChangeArrowheads="1"/>
          </p:cNvSpPr>
          <p:nvPr>
            <p:ph type="sldNum" sz="quarter" idx="5"/>
          </p:nvPr>
        </p:nvSpPr>
        <p:spPr>
          <a:ln/>
        </p:spPr>
        <p:txBody>
          <a:bodyPr/>
          <a:lstStyle/>
          <a:p>
            <a:fld id="{B96D1486-41D2-4C5A-B2C9-42CB2169388B}" type="slidenum">
              <a:rPr lang="en-US" altLang="zh-CN"/>
              <a:pPr/>
              <a:t>28</a:t>
            </a:fld>
            <a:endParaRPr lang="en-US" altLang="zh-CN"/>
          </a:p>
        </p:txBody>
      </p:sp>
      <p:sp>
        <p:nvSpPr>
          <p:cNvPr id="316418" name="Rectangle 2">
            <a:extLst>
              <a:ext uri="{FF2B5EF4-FFF2-40B4-BE49-F238E27FC236}">
                <a16:creationId xmlns:a16="http://schemas.microsoft.com/office/drawing/2014/main" id="{C4430CE2-F874-4968-80EA-D490C3175857}"/>
              </a:ext>
            </a:extLst>
          </p:cNvPr>
          <p:cNvSpPr>
            <a:spLocks noGrp="1" noRot="1" noChangeAspect="1" noChangeArrowheads="1" noTextEdit="1"/>
          </p:cNvSpPr>
          <p:nvPr>
            <p:ph type="sldImg"/>
          </p:nvPr>
        </p:nvSpPr>
        <p:spPr>
          <a:ln/>
        </p:spPr>
      </p:sp>
      <p:sp>
        <p:nvSpPr>
          <p:cNvPr id="316419" name="Rectangle 3">
            <a:extLst>
              <a:ext uri="{FF2B5EF4-FFF2-40B4-BE49-F238E27FC236}">
                <a16:creationId xmlns:a16="http://schemas.microsoft.com/office/drawing/2014/main" id="{3411B561-F3CD-4CD6-8F33-1780D88316B1}"/>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2221D63-FCD7-4E34-9AC2-267872828953}"/>
              </a:ext>
            </a:extLst>
          </p:cNvPr>
          <p:cNvSpPr>
            <a:spLocks noGrp="1" noChangeArrowheads="1"/>
          </p:cNvSpPr>
          <p:nvPr>
            <p:ph type="sldNum" sz="quarter" idx="5"/>
          </p:nvPr>
        </p:nvSpPr>
        <p:spPr>
          <a:ln/>
        </p:spPr>
        <p:txBody>
          <a:bodyPr/>
          <a:lstStyle/>
          <a:p>
            <a:fld id="{D99FF301-CB18-45EA-AC27-46528ABF6606}" type="slidenum">
              <a:rPr lang="en-US" altLang="zh-CN"/>
              <a:pPr/>
              <a:t>29</a:t>
            </a:fld>
            <a:endParaRPr lang="en-US" altLang="zh-CN"/>
          </a:p>
        </p:txBody>
      </p:sp>
      <p:sp>
        <p:nvSpPr>
          <p:cNvPr id="320514" name="Rectangle 2">
            <a:extLst>
              <a:ext uri="{FF2B5EF4-FFF2-40B4-BE49-F238E27FC236}">
                <a16:creationId xmlns:a16="http://schemas.microsoft.com/office/drawing/2014/main" id="{FD57A593-5B61-4AD8-92FF-199DDD4440F6}"/>
              </a:ext>
            </a:extLst>
          </p:cNvPr>
          <p:cNvSpPr>
            <a:spLocks noGrp="1" noRot="1" noChangeAspect="1" noChangeArrowheads="1" noTextEdit="1"/>
          </p:cNvSpPr>
          <p:nvPr>
            <p:ph type="sldImg"/>
          </p:nvPr>
        </p:nvSpPr>
        <p:spPr>
          <a:ln/>
        </p:spPr>
      </p:sp>
      <p:sp>
        <p:nvSpPr>
          <p:cNvPr id="320515" name="Rectangle 3">
            <a:extLst>
              <a:ext uri="{FF2B5EF4-FFF2-40B4-BE49-F238E27FC236}">
                <a16:creationId xmlns:a16="http://schemas.microsoft.com/office/drawing/2014/main" id="{22A7B73A-0718-42E6-B551-47A863086136}"/>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79413DA-C494-47A5-B337-E74DFB80A6BE}"/>
              </a:ext>
            </a:extLst>
          </p:cNvPr>
          <p:cNvSpPr>
            <a:spLocks noGrp="1" noChangeArrowheads="1"/>
          </p:cNvSpPr>
          <p:nvPr>
            <p:ph type="sldNum" sz="quarter" idx="5"/>
          </p:nvPr>
        </p:nvSpPr>
        <p:spPr>
          <a:ln/>
        </p:spPr>
        <p:txBody>
          <a:bodyPr/>
          <a:lstStyle/>
          <a:p>
            <a:fld id="{A4D20DFF-A342-4A68-B4EA-2C7CC4E7E3F2}" type="slidenum">
              <a:rPr lang="en-US" altLang="zh-CN"/>
              <a:pPr/>
              <a:t>3</a:t>
            </a:fld>
            <a:endParaRPr lang="en-US" altLang="zh-CN"/>
          </a:p>
        </p:txBody>
      </p:sp>
      <p:sp>
        <p:nvSpPr>
          <p:cNvPr id="271362" name="Rectangle 2">
            <a:extLst>
              <a:ext uri="{FF2B5EF4-FFF2-40B4-BE49-F238E27FC236}">
                <a16:creationId xmlns:a16="http://schemas.microsoft.com/office/drawing/2014/main" id="{EF803465-FB08-49A5-A30A-9863DFF2254E}"/>
              </a:ext>
            </a:extLst>
          </p:cNvPr>
          <p:cNvSpPr>
            <a:spLocks noGrp="1" noRot="1" noChangeAspect="1" noChangeArrowheads="1" noTextEdit="1"/>
          </p:cNvSpPr>
          <p:nvPr>
            <p:ph type="sldImg"/>
          </p:nvPr>
        </p:nvSpPr>
        <p:spPr>
          <a:ln/>
        </p:spPr>
      </p:sp>
      <p:sp>
        <p:nvSpPr>
          <p:cNvPr id="271363" name="Rectangle 3">
            <a:extLst>
              <a:ext uri="{FF2B5EF4-FFF2-40B4-BE49-F238E27FC236}">
                <a16:creationId xmlns:a16="http://schemas.microsoft.com/office/drawing/2014/main" id="{715D5426-779F-484C-B009-A7DF29C57621}"/>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B996A98-F118-47A9-B293-01C300184241}"/>
              </a:ext>
            </a:extLst>
          </p:cNvPr>
          <p:cNvSpPr>
            <a:spLocks noGrp="1" noChangeArrowheads="1"/>
          </p:cNvSpPr>
          <p:nvPr>
            <p:ph type="sldNum" sz="quarter" idx="5"/>
          </p:nvPr>
        </p:nvSpPr>
        <p:spPr>
          <a:ln/>
        </p:spPr>
        <p:txBody>
          <a:bodyPr/>
          <a:lstStyle/>
          <a:p>
            <a:fld id="{2D2A9DDE-25C5-49FF-9931-329938889B86}" type="slidenum">
              <a:rPr lang="en-US" altLang="zh-CN"/>
              <a:pPr/>
              <a:t>30</a:t>
            </a:fld>
            <a:endParaRPr lang="en-US" altLang="zh-CN"/>
          </a:p>
        </p:txBody>
      </p:sp>
      <p:sp>
        <p:nvSpPr>
          <p:cNvPr id="322562" name="Rectangle 2">
            <a:extLst>
              <a:ext uri="{FF2B5EF4-FFF2-40B4-BE49-F238E27FC236}">
                <a16:creationId xmlns:a16="http://schemas.microsoft.com/office/drawing/2014/main" id="{038FD055-F074-4984-997B-B94EE99F8A77}"/>
              </a:ext>
            </a:extLst>
          </p:cNvPr>
          <p:cNvSpPr>
            <a:spLocks noGrp="1" noRot="1" noChangeAspect="1" noChangeArrowheads="1" noTextEdit="1"/>
          </p:cNvSpPr>
          <p:nvPr>
            <p:ph type="sldImg"/>
          </p:nvPr>
        </p:nvSpPr>
        <p:spPr>
          <a:ln/>
        </p:spPr>
      </p:sp>
      <p:sp>
        <p:nvSpPr>
          <p:cNvPr id="322563" name="Rectangle 3">
            <a:extLst>
              <a:ext uri="{FF2B5EF4-FFF2-40B4-BE49-F238E27FC236}">
                <a16:creationId xmlns:a16="http://schemas.microsoft.com/office/drawing/2014/main" id="{7DDA988B-648C-49C5-88D0-8EADB8C757C4}"/>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3B0DFD5-B6F4-4BB4-8BFC-277E80D40487}"/>
              </a:ext>
            </a:extLst>
          </p:cNvPr>
          <p:cNvSpPr>
            <a:spLocks noGrp="1" noChangeArrowheads="1"/>
          </p:cNvSpPr>
          <p:nvPr>
            <p:ph type="sldNum" sz="quarter" idx="5"/>
          </p:nvPr>
        </p:nvSpPr>
        <p:spPr>
          <a:ln/>
        </p:spPr>
        <p:txBody>
          <a:bodyPr/>
          <a:lstStyle/>
          <a:p>
            <a:fld id="{37D65DDC-9857-4CEA-9DD6-6BEB7839A2E9}" type="slidenum">
              <a:rPr lang="en-US" altLang="zh-CN"/>
              <a:pPr/>
              <a:t>31</a:t>
            </a:fld>
            <a:endParaRPr lang="en-US" altLang="zh-CN"/>
          </a:p>
        </p:txBody>
      </p:sp>
      <p:sp>
        <p:nvSpPr>
          <p:cNvPr id="324610" name="Rectangle 2">
            <a:extLst>
              <a:ext uri="{FF2B5EF4-FFF2-40B4-BE49-F238E27FC236}">
                <a16:creationId xmlns:a16="http://schemas.microsoft.com/office/drawing/2014/main" id="{5A3A2D6D-BFB0-45DD-B229-D6271415DA02}"/>
              </a:ext>
            </a:extLst>
          </p:cNvPr>
          <p:cNvSpPr>
            <a:spLocks noGrp="1" noRot="1" noChangeAspect="1" noChangeArrowheads="1" noTextEdit="1"/>
          </p:cNvSpPr>
          <p:nvPr>
            <p:ph type="sldImg"/>
          </p:nvPr>
        </p:nvSpPr>
        <p:spPr>
          <a:ln/>
        </p:spPr>
      </p:sp>
      <p:sp>
        <p:nvSpPr>
          <p:cNvPr id="324611" name="Rectangle 3">
            <a:extLst>
              <a:ext uri="{FF2B5EF4-FFF2-40B4-BE49-F238E27FC236}">
                <a16:creationId xmlns:a16="http://schemas.microsoft.com/office/drawing/2014/main" id="{C50B3F62-16E4-4CF5-9194-DE35FCE66CEF}"/>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82BB65B-A4F7-4A30-AD58-41CDA44B93AF}"/>
              </a:ext>
            </a:extLst>
          </p:cNvPr>
          <p:cNvSpPr>
            <a:spLocks noGrp="1" noChangeArrowheads="1"/>
          </p:cNvSpPr>
          <p:nvPr>
            <p:ph type="sldNum" sz="quarter" idx="5"/>
          </p:nvPr>
        </p:nvSpPr>
        <p:spPr>
          <a:ln/>
        </p:spPr>
        <p:txBody>
          <a:bodyPr/>
          <a:lstStyle/>
          <a:p>
            <a:fld id="{ADD1FA01-85C3-4C0A-846C-612B3BF27410}" type="slidenum">
              <a:rPr lang="en-US" altLang="zh-CN"/>
              <a:pPr/>
              <a:t>32</a:t>
            </a:fld>
            <a:endParaRPr lang="en-US" altLang="zh-CN"/>
          </a:p>
        </p:txBody>
      </p:sp>
      <p:sp>
        <p:nvSpPr>
          <p:cNvPr id="326658" name="Rectangle 2">
            <a:extLst>
              <a:ext uri="{FF2B5EF4-FFF2-40B4-BE49-F238E27FC236}">
                <a16:creationId xmlns:a16="http://schemas.microsoft.com/office/drawing/2014/main" id="{C8E8E70E-EEA1-42D7-8961-FE2E6F131269}"/>
              </a:ext>
            </a:extLst>
          </p:cNvPr>
          <p:cNvSpPr>
            <a:spLocks noGrp="1" noRot="1" noChangeAspect="1" noChangeArrowheads="1" noTextEdit="1"/>
          </p:cNvSpPr>
          <p:nvPr>
            <p:ph type="sldImg"/>
          </p:nvPr>
        </p:nvSpPr>
        <p:spPr>
          <a:ln/>
        </p:spPr>
      </p:sp>
      <p:sp>
        <p:nvSpPr>
          <p:cNvPr id="326659" name="Rectangle 3">
            <a:extLst>
              <a:ext uri="{FF2B5EF4-FFF2-40B4-BE49-F238E27FC236}">
                <a16:creationId xmlns:a16="http://schemas.microsoft.com/office/drawing/2014/main" id="{25C2B53C-D3BE-4507-BF4A-2AF9F11AA582}"/>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88580D3-D0C3-465E-A4D3-ECB61921C0B1}"/>
              </a:ext>
            </a:extLst>
          </p:cNvPr>
          <p:cNvSpPr>
            <a:spLocks noGrp="1" noChangeArrowheads="1"/>
          </p:cNvSpPr>
          <p:nvPr>
            <p:ph type="sldNum" sz="quarter" idx="5"/>
          </p:nvPr>
        </p:nvSpPr>
        <p:spPr>
          <a:ln/>
        </p:spPr>
        <p:txBody>
          <a:bodyPr/>
          <a:lstStyle/>
          <a:p>
            <a:fld id="{2DFA38A5-3653-4814-B72F-14A96E0146F9}" type="slidenum">
              <a:rPr lang="en-US" altLang="zh-CN"/>
              <a:pPr/>
              <a:t>33</a:t>
            </a:fld>
            <a:endParaRPr lang="en-US" altLang="zh-CN"/>
          </a:p>
        </p:txBody>
      </p:sp>
      <p:sp>
        <p:nvSpPr>
          <p:cNvPr id="328706" name="Rectangle 2">
            <a:extLst>
              <a:ext uri="{FF2B5EF4-FFF2-40B4-BE49-F238E27FC236}">
                <a16:creationId xmlns:a16="http://schemas.microsoft.com/office/drawing/2014/main" id="{4A7CE07D-E12F-41A0-8076-5B9A35EF544F}"/>
              </a:ext>
            </a:extLst>
          </p:cNvPr>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328707" name="Rectangle 3">
                <a:extLst>
                  <a:ext uri="{FF2B5EF4-FFF2-40B4-BE49-F238E27FC236}">
                    <a16:creationId xmlns:a16="http://schemas.microsoft.com/office/drawing/2014/main" id="{B6F1AEB6-E8D5-4C53-9B48-BE8935DFC2C2}"/>
                  </a:ext>
                </a:extLst>
              </p:cNvPr>
              <p:cNvSpPr>
                <a:spLocks noGrp="1" noChangeArrowheads="1"/>
              </p:cNvSpPr>
              <p:nvPr>
                <p:ph type="body" idx="1"/>
              </p:nvPr>
            </p:nvSpPr>
            <p:spPr/>
            <p:txBody>
              <a:bodyPr/>
              <a:lstStyle/>
              <a:p>
                <a14:m>
                  <m:oMath xmlns:m="http://schemas.openxmlformats.org/officeDocument/2006/math">
                    <m:sSub>
                      <m:sSubPr>
                        <m:ctrlPr>
                          <a:rPr lang="en-US" altLang="zh-CN" sz="1200" b="0" i="1" smtClean="0">
                            <a:solidFill>
                              <a:srgbClr val="FF9900"/>
                            </a:solidFill>
                            <a:latin typeface="Cambria Math" panose="02040503050406030204" pitchFamily="18" charset="0"/>
                          </a:rPr>
                        </m:ctrlPr>
                      </m:sSubPr>
                      <m:e>
                        <m:r>
                          <a:rPr lang="en-US" altLang="zh-CN" sz="1200" b="0" i="1">
                            <a:solidFill>
                              <a:srgbClr val="FF9900"/>
                            </a:solidFill>
                            <a:latin typeface="Cambria Math" panose="02040503050406030204" pitchFamily="18" charset="0"/>
                          </a:rPr>
                          <m:t>𝑃</m:t>
                        </m:r>
                      </m:e>
                      <m:sub>
                        <m:r>
                          <a:rPr lang="en-US" altLang="zh-CN" sz="1200" b="0" i="1">
                            <a:solidFill>
                              <a:srgbClr val="FF9900"/>
                            </a:solidFill>
                            <a:latin typeface="Cambria Math" panose="02040503050406030204" pitchFamily="18" charset="0"/>
                          </a:rPr>
                          <m:t>𝑖</m:t>
                        </m:r>
                      </m:sub>
                    </m:sSub>
                  </m:oMath>
                </a14:m>
                <a:r>
                  <a:rPr lang="zh-CN" altLang="en-US" dirty="0"/>
                  <a:t>表示单词</a:t>
                </a:r>
                <a:r>
                  <a:rPr lang="en-US" altLang="zh-CN" dirty="0" err="1"/>
                  <a:t>i</a:t>
                </a:r>
                <a:r>
                  <a:rPr lang="zh-CN" altLang="en-US" dirty="0"/>
                  <a:t>的出现频率</a:t>
                </a:r>
                <a:endParaRPr lang="en-US" altLang="zh-CN" dirty="0"/>
              </a:p>
              <a:p>
                <a:r>
                  <a:rPr lang="zh-CN" altLang="en-US" dirty="0"/>
                  <a:t>表示进制，二进制编码下</a:t>
                </a:r>
                <a:r>
                  <a:rPr lang="en-US" altLang="zh-CN" dirty="0"/>
                  <a:t>b=2</a:t>
                </a:r>
                <a:endParaRPr lang="zh-CN" altLang="zh-CN" dirty="0"/>
              </a:p>
            </p:txBody>
          </p:sp>
        </mc:Choice>
        <mc:Fallback xmlns="">
          <p:sp>
            <p:nvSpPr>
              <p:cNvPr id="328707" name="Rectangle 3">
                <a:extLst>
                  <a:ext uri="{FF2B5EF4-FFF2-40B4-BE49-F238E27FC236}">
                    <a16:creationId xmlns:a16="http://schemas.microsoft.com/office/drawing/2014/main" id="{B6F1AEB6-E8D5-4C53-9B48-BE8935DFC2C2}"/>
                  </a:ext>
                </a:extLst>
              </p:cNvPr>
              <p:cNvSpPr>
                <a:spLocks noGrp="1" noChangeArrowheads="1"/>
              </p:cNvSpPr>
              <p:nvPr>
                <p:ph type="body" idx="1"/>
              </p:nvPr>
            </p:nvSpPr>
            <p:spPr/>
            <p:txBody>
              <a:bodyPr/>
              <a:lstStyle/>
              <a:p>
                <a:r>
                  <a:rPr lang="en-US" altLang="zh-CN" sz="1200" b="0" i="0">
                    <a:solidFill>
                      <a:srgbClr val="FF9900"/>
                    </a:solidFill>
                    <a:latin typeface="Cambria Math" panose="02040503050406030204" pitchFamily="18" charset="0"/>
                  </a:rPr>
                  <a:t>𝑃</a:t>
                </a:r>
                <a:r>
                  <a:rPr lang="en-US" altLang="zh-CN" sz="1200" b="0" i="0" smtClean="0">
                    <a:solidFill>
                      <a:srgbClr val="FF9900"/>
                    </a:solidFill>
                    <a:latin typeface="Cambria Math" panose="02040503050406030204" pitchFamily="18" charset="0"/>
                  </a:rPr>
                  <a:t>_</a:t>
                </a:r>
                <a:r>
                  <a:rPr lang="en-US" altLang="zh-CN" sz="1200" b="0" i="0">
                    <a:solidFill>
                      <a:srgbClr val="FF9900"/>
                    </a:solidFill>
                    <a:latin typeface="Cambria Math" panose="02040503050406030204" pitchFamily="18" charset="0"/>
                  </a:rPr>
                  <a:t>𝑖</a:t>
                </a:r>
                <a:r>
                  <a:rPr lang="zh-CN" altLang="en-US" dirty="0" smtClean="0"/>
                  <a:t>表示单词</a:t>
                </a:r>
                <a:r>
                  <a:rPr lang="en-US" altLang="zh-CN" dirty="0" err="1" smtClean="0"/>
                  <a:t>i</a:t>
                </a:r>
                <a:r>
                  <a:rPr lang="zh-CN" altLang="en-US" dirty="0" smtClean="0"/>
                  <a:t>的出现频率</a:t>
                </a:r>
                <a:endParaRPr lang="en-US" altLang="zh-CN" dirty="0" smtClean="0"/>
              </a:p>
              <a:p>
                <a:r>
                  <a:rPr lang="zh-CN" altLang="en-US" dirty="0" smtClean="0"/>
                  <a:t>表示进制，二进制编码下</a:t>
                </a:r>
                <a:r>
                  <a:rPr lang="en-US" altLang="zh-CN" dirty="0" smtClean="0"/>
                  <a:t>b=2</a:t>
                </a:r>
                <a:endParaRPr lang="zh-CN" altLang="zh-CN" dirty="0"/>
              </a:p>
            </p:txBody>
          </p:sp>
        </mc:Fallback>
      </mc:AlternateContent>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7A6E59D-8E7F-4537-84E6-386696EBCA7C}"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5905522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0C9C310-63CF-48F7-961D-C24167B269E5}"/>
              </a:ext>
            </a:extLst>
          </p:cNvPr>
          <p:cNvSpPr>
            <a:spLocks noGrp="1" noChangeArrowheads="1"/>
          </p:cNvSpPr>
          <p:nvPr>
            <p:ph type="sldNum" sz="quarter" idx="5"/>
          </p:nvPr>
        </p:nvSpPr>
        <p:spPr>
          <a:ln/>
        </p:spPr>
        <p:txBody>
          <a:bodyPr/>
          <a:lstStyle/>
          <a:p>
            <a:fld id="{EF20D644-91B9-44F4-8241-54B4D8C7A24C}" type="slidenum">
              <a:rPr lang="en-US" altLang="zh-CN"/>
              <a:pPr/>
              <a:t>35</a:t>
            </a:fld>
            <a:endParaRPr lang="en-US" altLang="zh-CN"/>
          </a:p>
        </p:txBody>
      </p:sp>
      <p:sp>
        <p:nvSpPr>
          <p:cNvPr id="312322" name="Rectangle 2">
            <a:extLst>
              <a:ext uri="{FF2B5EF4-FFF2-40B4-BE49-F238E27FC236}">
                <a16:creationId xmlns:a16="http://schemas.microsoft.com/office/drawing/2014/main" id="{5169882D-19E6-438F-A5F3-1B1A77EAD4C1}"/>
              </a:ext>
            </a:extLst>
          </p:cNvPr>
          <p:cNvSpPr>
            <a:spLocks noGrp="1" noRot="1" noChangeAspect="1" noChangeArrowheads="1" noTextEdit="1"/>
          </p:cNvSpPr>
          <p:nvPr>
            <p:ph type="sldImg"/>
          </p:nvPr>
        </p:nvSpPr>
        <p:spPr>
          <a:ln/>
        </p:spPr>
      </p:sp>
      <p:sp>
        <p:nvSpPr>
          <p:cNvPr id="312323" name="Rectangle 3">
            <a:extLst>
              <a:ext uri="{FF2B5EF4-FFF2-40B4-BE49-F238E27FC236}">
                <a16:creationId xmlns:a16="http://schemas.microsoft.com/office/drawing/2014/main" id="{C6EAFE2F-60DC-4A65-A47A-DB0B99134BB1}"/>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235405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0C9C310-63CF-48F7-961D-C24167B269E5}"/>
              </a:ext>
            </a:extLst>
          </p:cNvPr>
          <p:cNvSpPr>
            <a:spLocks noGrp="1" noChangeArrowheads="1"/>
          </p:cNvSpPr>
          <p:nvPr>
            <p:ph type="sldNum" sz="quarter" idx="5"/>
          </p:nvPr>
        </p:nvSpPr>
        <p:spPr>
          <a:ln/>
        </p:spPr>
        <p:txBody>
          <a:bodyPr/>
          <a:lstStyle/>
          <a:p>
            <a:fld id="{EF20D644-91B9-44F4-8241-54B4D8C7A24C}" type="slidenum">
              <a:rPr lang="en-US" altLang="zh-CN"/>
              <a:pPr/>
              <a:t>36</a:t>
            </a:fld>
            <a:endParaRPr lang="en-US" altLang="zh-CN"/>
          </a:p>
        </p:txBody>
      </p:sp>
      <p:sp>
        <p:nvSpPr>
          <p:cNvPr id="312322" name="Rectangle 2">
            <a:extLst>
              <a:ext uri="{FF2B5EF4-FFF2-40B4-BE49-F238E27FC236}">
                <a16:creationId xmlns:a16="http://schemas.microsoft.com/office/drawing/2014/main" id="{5169882D-19E6-438F-A5F3-1B1A77EAD4C1}"/>
              </a:ext>
            </a:extLst>
          </p:cNvPr>
          <p:cNvSpPr>
            <a:spLocks noGrp="1" noRot="1" noChangeAspect="1" noChangeArrowheads="1" noTextEdit="1"/>
          </p:cNvSpPr>
          <p:nvPr>
            <p:ph type="sldImg"/>
          </p:nvPr>
        </p:nvSpPr>
        <p:spPr>
          <a:ln/>
        </p:spPr>
      </p:sp>
      <p:sp>
        <p:nvSpPr>
          <p:cNvPr id="312323" name="Rectangle 3">
            <a:extLst>
              <a:ext uri="{FF2B5EF4-FFF2-40B4-BE49-F238E27FC236}">
                <a16:creationId xmlns:a16="http://schemas.microsoft.com/office/drawing/2014/main" id="{C6EAFE2F-60DC-4A65-A47A-DB0B99134BB1}"/>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9133229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0C9C310-63CF-48F7-961D-C24167B269E5}"/>
              </a:ext>
            </a:extLst>
          </p:cNvPr>
          <p:cNvSpPr>
            <a:spLocks noGrp="1" noChangeArrowheads="1"/>
          </p:cNvSpPr>
          <p:nvPr>
            <p:ph type="sldNum" sz="quarter" idx="5"/>
          </p:nvPr>
        </p:nvSpPr>
        <p:spPr>
          <a:ln/>
        </p:spPr>
        <p:txBody>
          <a:bodyPr/>
          <a:lstStyle/>
          <a:p>
            <a:fld id="{EF20D644-91B9-44F4-8241-54B4D8C7A24C}" type="slidenum">
              <a:rPr lang="en-US" altLang="zh-CN"/>
              <a:pPr/>
              <a:t>37</a:t>
            </a:fld>
            <a:endParaRPr lang="en-US" altLang="zh-CN"/>
          </a:p>
        </p:txBody>
      </p:sp>
      <p:sp>
        <p:nvSpPr>
          <p:cNvPr id="312322" name="Rectangle 2">
            <a:extLst>
              <a:ext uri="{FF2B5EF4-FFF2-40B4-BE49-F238E27FC236}">
                <a16:creationId xmlns:a16="http://schemas.microsoft.com/office/drawing/2014/main" id="{5169882D-19E6-438F-A5F3-1B1A77EAD4C1}"/>
              </a:ext>
            </a:extLst>
          </p:cNvPr>
          <p:cNvSpPr>
            <a:spLocks noGrp="1" noRot="1" noChangeAspect="1" noChangeArrowheads="1" noTextEdit="1"/>
          </p:cNvSpPr>
          <p:nvPr>
            <p:ph type="sldImg"/>
          </p:nvPr>
        </p:nvSpPr>
        <p:spPr>
          <a:ln/>
        </p:spPr>
      </p:sp>
      <p:sp>
        <p:nvSpPr>
          <p:cNvPr id="312323" name="Rectangle 3">
            <a:extLst>
              <a:ext uri="{FF2B5EF4-FFF2-40B4-BE49-F238E27FC236}">
                <a16:creationId xmlns:a16="http://schemas.microsoft.com/office/drawing/2014/main" id="{C6EAFE2F-60DC-4A65-A47A-DB0B99134BB1}"/>
              </a:ext>
            </a:extLst>
          </p:cNvPr>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558847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0C9C310-63CF-48F7-961D-C24167B269E5}"/>
              </a:ext>
            </a:extLst>
          </p:cNvPr>
          <p:cNvSpPr>
            <a:spLocks noGrp="1" noChangeArrowheads="1"/>
          </p:cNvSpPr>
          <p:nvPr>
            <p:ph type="sldNum" sz="quarter" idx="5"/>
          </p:nvPr>
        </p:nvSpPr>
        <p:spPr>
          <a:ln/>
        </p:spPr>
        <p:txBody>
          <a:bodyPr/>
          <a:lstStyle/>
          <a:p>
            <a:fld id="{EF20D644-91B9-44F4-8241-54B4D8C7A24C}" type="slidenum">
              <a:rPr lang="en-US" altLang="zh-CN"/>
              <a:pPr/>
              <a:t>38</a:t>
            </a:fld>
            <a:endParaRPr lang="en-US" altLang="zh-CN"/>
          </a:p>
        </p:txBody>
      </p:sp>
      <p:sp>
        <p:nvSpPr>
          <p:cNvPr id="312322" name="Rectangle 2">
            <a:extLst>
              <a:ext uri="{FF2B5EF4-FFF2-40B4-BE49-F238E27FC236}">
                <a16:creationId xmlns:a16="http://schemas.microsoft.com/office/drawing/2014/main" id="{5169882D-19E6-438F-A5F3-1B1A77EAD4C1}"/>
              </a:ext>
            </a:extLst>
          </p:cNvPr>
          <p:cNvSpPr>
            <a:spLocks noGrp="1" noRot="1" noChangeAspect="1" noChangeArrowheads="1" noTextEdit="1"/>
          </p:cNvSpPr>
          <p:nvPr>
            <p:ph type="sldImg"/>
          </p:nvPr>
        </p:nvSpPr>
        <p:spPr>
          <a:ln/>
        </p:spPr>
      </p:sp>
      <p:sp>
        <p:nvSpPr>
          <p:cNvPr id="312323" name="Rectangle 3">
            <a:extLst>
              <a:ext uri="{FF2B5EF4-FFF2-40B4-BE49-F238E27FC236}">
                <a16:creationId xmlns:a16="http://schemas.microsoft.com/office/drawing/2014/main" id="{C6EAFE2F-60DC-4A65-A47A-DB0B99134BB1}"/>
              </a:ext>
            </a:extLst>
          </p:cNvPr>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6248686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0C9C310-63CF-48F7-961D-C24167B269E5}"/>
              </a:ext>
            </a:extLst>
          </p:cNvPr>
          <p:cNvSpPr>
            <a:spLocks noGrp="1" noChangeArrowheads="1"/>
          </p:cNvSpPr>
          <p:nvPr>
            <p:ph type="sldNum" sz="quarter" idx="5"/>
          </p:nvPr>
        </p:nvSpPr>
        <p:spPr>
          <a:ln/>
        </p:spPr>
        <p:txBody>
          <a:bodyPr/>
          <a:lstStyle/>
          <a:p>
            <a:fld id="{EF20D644-91B9-44F4-8241-54B4D8C7A24C}" type="slidenum">
              <a:rPr lang="en-US" altLang="zh-CN"/>
              <a:pPr/>
              <a:t>39</a:t>
            </a:fld>
            <a:endParaRPr lang="en-US" altLang="zh-CN"/>
          </a:p>
        </p:txBody>
      </p:sp>
      <p:sp>
        <p:nvSpPr>
          <p:cNvPr id="312322" name="Rectangle 2">
            <a:extLst>
              <a:ext uri="{FF2B5EF4-FFF2-40B4-BE49-F238E27FC236}">
                <a16:creationId xmlns:a16="http://schemas.microsoft.com/office/drawing/2014/main" id="{5169882D-19E6-438F-A5F3-1B1A77EAD4C1}"/>
              </a:ext>
            </a:extLst>
          </p:cNvPr>
          <p:cNvSpPr>
            <a:spLocks noGrp="1" noRot="1" noChangeAspect="1" noChangeArrowheads="1" noTextEdit="1"/>
          </p:cNvSpPr>
          <p:nvPr>
            <p:ph type="sldImg"/>
          </p:nvPr>
        </p:nvSpPr>
        <p:spPr>
          <a:ln/>
        </p:spPr>
      </p:sp>
      <p:sp>
        <p:nvSpPr>
          <p:cNvPr id="312323" name="Rectangle 3">
            <a:extLst>
              <a:ext uri="{FF2B5EF4-FFF2-40B4-BE49-F238E27FC236}">
                <a16:creationId xmlns:a16="http://schemas.microsoft.com/office/drawing/2014/main" id="{C6EAFE2F-60DC-4A65-A47A-DB0B99134BB1}"/>
              </a:ext>
            </a:extLst>
          </p:cNvPr>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272854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A04E136-5A73-4DF4-9723-E6C854179462}"/>
              </a:ext>
            </a:extLst>
          </p:cNvPr>
          <p:cNvSpPr>
            <a:spLocks noGrp="1" noChangeArrowheads="1"/>
          </p:cNvSpPr>
          <p:nvPr>
            <p:ph type="sldNum" sz="quarter" idx="5"/>
          </p:nvPr>
        </p:nvSpPr>
        <p:spPr>
          <a:ln/>
        </p:spPr>
        <p:txBody>
          <a:bodyPr/>
          <a:lstStyle/>
          <a:p>
            <a:fld id="{31189D91-6348-4600-8865-74D57EA68FF5}" type="slidenum">
              <a:rPr lang="en-US" altLang="zh-CN"/>
              <a:pPr/>
              <a:t>4</a:t>
            </a:fld>
            <a:endParaRPr lang="en-US" altLang="zh-CN"/>
          </a:p>
        </p:txBody>
      </p:sp>
      <p:sp>
        <p:nvSpPr>
          <p:cNvPr id="273410" name="Rectangle 2">
            <a:extLst>
              <a:ext uri="{FF2B5EF4-FFF2-40B4-BE49-F238E27FC236}">
                <a16:creationId xmlns:a16="http://schemas.microsoft.com/office/drawing/2014/main" id="{E595C590-7477-4C3D-9977-398A62DCD518}"/>
              </a:ext>
            </a:extLst>
          </p:cNvPr>
          <p:cNvSpPr>
            <a:spLocks noGrp="1" noRot="1" noChangeAspect="1" noChangeArrowheads="1" noTextEdit="1"/>
          </p:cNvSpPr>
          <p:nvPr>
            <p:ph type="sldImg"/>
          </p:nvPr>
        </p:nvSpPr>
        <p:spPr>
          <a:ln/>
        </p:spPr>
      </p:sp>
      <p:sp>
        <p:nvSpPr>
          <p:cNvPr id="273411" name="Rectangle 3">
            <a:extLst>
              <a:ext uri="{FF2B5EF4-FFF2-40B4-BE49-F238E27FC236}">
                <a16:creationId xmlns:a16="http://schemas.microsoft.com/office/drawing/2014/main" id="{5D2368D5-42CD-4167-A6AD-C20C378070B7}"/>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0C9C310-63CF-48F7-961D-C24167B269E5}"/>
              </a:ext>
            </a:extLst>
          </p:cNvPr>
          <p:cNvSpPr>
            <a:spLocks noGrp="1" noChangeArrowheads="1"/>
          </p:cNvSpPr>
          <p:nvPr>
            <p:ph type="sldNum" sz="quarter" idx="5"/>
          </p:nvPr>
        </p:nvSpPr>
        <p:spPr>
          <a:ln/>
        </p:spPr>
        <p:txBody>
          <a:bodyPr/>
          <a:lstStyle/>
          <a:p>
            <a:fld id="{EF20D644-91B9-44F4-8241-54B4D8C7A24C}" type="slidenum">
              <a:rPr lang="en-US" altLang="zh-CN"/>
              <a:pPr/>
              <a:t>40</a:t>
            </a:fld>
            <a:endParaRPr lang="en-US" altLang="zh-CN"/>
          </a:p>
        </p:txBody>
      </p:sp>
      <p:sp>
        <p:nvSpPr>
          <p:cNvPr id="312322" name="Rectangle 2">
            <a:extLst>
              <a:ext uri="{FF2B5EF4-FFF2-40B4-BE49-F238E27FC236}">
                <a16:creationId xmlns:a16="http://schemas.microsoft.com/office/drawing/2014/main" id="{5169882D-19E6-438F-A5F3-1B1A77EAD4C1}"/>
              </a:ext>
            </a:extLst>
          </p:cNvPr>
          <p:cNvSpPr>
            <a:spLocks noGrp="1" noRot="1" noChangeAspect="1" noChangeArrowheads="1" noTextEdit="1"/>
          </p:cNvSpPr>
          <p:nvPr>
            <p:ph type="sldImg"/>
          </p:nvPr>
        </p:nvSpPr>
        <p:spPr>
          <a:ln/>
        </p:spPr>
      </p:sp>
      <p:sp>
        <p:nvSpPr>
          <p:cNvPr id="312323" name="Rectangle 3">
            <a:extLst>
              <a:ext uri="{FF2B5EF4-FFF2-40B4-BE49-F238E27FC236}">
                <a16:creationId xmlns:a16="http://schemas.microsoft.com/office/drawing/2014/main" id="{C6EAFE2F-60DC-4A65-A47A-DB0B99134BB1}"/>
              </a:ext>
            </a:extLst>
          </p:cNvPr>
          <p:cNvSpPr>
            <a:spLocks noGrp="1" noChangeArrowheads="1"/>
          </p:cNvSpPr>
          <p:nvPr>
            <p:ph type="body" idx="1"/>
          </p:nvPr>
        </p:nvSpPr>
        <p:spPr/>
        <p:txBody>
          <a:bodyPr/>
          <a:lstStyle/>
          <a:p>
            <a:r>
              <a:rPr lang="zh-CN" altLang="en-US" dirty="0"/>
              <a:t>可采用对</a:t>
            </a:r>
            <a:r>
              <a:rPr lang="en-US" altLang="zh-CN" dirty="0"/>
              <a:t>3</a:t>
            </a:r>
            <a:r>
              <a:rPr lang="zh-CN" altLang="en-US" dirty="0"/>
              <a:t>取模的方法快速判断必胜方</a:t>
            </a:r>
            <a:endParaRPr lang="zh-CN" altLang="zh-CN" dirty="0"/>
          </a:p>
        </p:txBody>
      </p:sp>
    </p:spTree>
    <p:extLst>
      <p:ext uri="{BB962C8B-B14F-4D97-AF65-F5344CB8AC3E}">
        <p14:creationId xmlns:p14="http://schemas.microsoft.com/office/powerpoint/2010/main" val="42890950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EFD7DB6-2F8C-4332-8BCF-CA2D665AEC04}"/>
              </a:ext>
            </a:extLst>
          </p:cNvPr>
          <p:cNvSpPr>
            <a:spLocks noGrp="1" noChangeArrowheads="1"/>
          </p:cNvSpPr>
          <p:nvPr>
            <p:ph type="sldNum" sz="quarter" idx="5"/>
          </p:nvPr>
        </p:nvSpPr>
        <p:spPr>
          <a:ln/>
        </p:spPr>
        <p:txBody>
          <a:bodyPr/>
          <a:lstStyle/>
          <a:p>
            <a:fld id="{6A101FE7-6298-431E-A7DE-DF564BB01064}" type="slidenum">
              <a:rPr lang="en-US" altLang="zh-CN"/>
              <a:pPr/>
              <a:t>41</a:t>
            </a:fld>
            <a:endParaRPr lang="en-US" altLang="zh-CN"/>
          </a:p>
        </p:txBody>
      </p:sp>
      <p:sp>
        <p:nvSpPr>
          <p:cNvPr id="332802" name="Rectangle 2">
            <a:extLst>
              <a:ext uri="{FF2B5EF4-FFF2-40B4-BE49-F238E27FC236}">
                <a16:creationId xmlns:a16="http://schemas.microsoft.com/office/drawing/2014/main" id="{35B692F9-8077-4F7E-99E2-DEEB7DF21E32}"/>
              </a:ext>
            </a:extLst>
          </p:cNvPr>
          <p:cNvSpPr>
            <a:spLocks noGrp="1" noRot="1" noChangeAspect="1" noChangeArrowheads="1" noTextEdit="1"/>
          </p:cNvSpPr>
          <p:nvPr>
            <p:ph type="sldImg"/>
          </p:nvPr>
        </p:nvSpPr>
        <p:spPr>
          <a:ln/>
        </p:spPr>
      </p:sp>
      <p:sp>
        <p:nvSpPr>
          <p:cNvPr id="332803" name="Rectangle 3">
            <a:extLst>
              <a:ext uri="{FF2B5EF4-FFF2-40B4-BE49-F238E27FC236}">
                <a16:creationId xmlns:a16="http://schemas.microsoft.com/office/drawing/2014/main" id="{4BC3B6DA-746C-40C1-952C-673736FA3E44}"/>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5520657-4C8C-40F8-AD2B-8861AA409FB5}"/>
              </a:ext>
            </a:extLst>
          </p:cNvPr>
          <p:cNvSpPr>
            <a:spLocks noGrp="1" noChangeArrowheads="1"/>
          </p:cNvSpPr>
          <p:nvPr>
            <p:ph type="sldNum" sz="quarter" idx="5"/>
          </p:nvPr>
        </p:nvSpPr>
        <p:spPr>
          <a:ln/>
        </p:spPr>
        <p:txBody>
          <a:bodyPr/>
          <a:lstStyle/>
          <a:p>
            <a:fld id="{E82A147E-9D25-4B13-B72A-7E8EAF22456C}" type="slidenum">
              <a:rPr lang="en-US" altLang="zh-CN"/>
              <a:pPr/>
              <a:t>42</a:t>
            </a:fld>
            <a:endParaRPr lang="en-US" altLang="zh-CN"/>
          </a:p>
        </p:txBody>
      </p:sp>
      <p:sp>
        <p:nvSpPr>
          <p:cNvPr id="334850" name="Rectangle 2">
            <a:extLst>
              <a:ext uri="{FF2B5EF4-FFF2-40B4-BE49-F238E27FC236}">
                <a16:creationId xmlns:a16="http://schemas.microsoft.com/office/drawing/2014/main" id="{4CF9E17B-62C8-4321-BF38-0CEE22ED0486}"/>
              </a:ext>
            </a:extLst>
          </p:cNvPr>
          <p:cNvSpPr>
            <a:spLocks noGrp="1" noRot="1" noChangeAspect="1" noChangeArrowheads="1" noTextEdit="1"/>
          </p:cNvSpPr>
          <p:nvPr>
            <p:ph type="sldImg"/>
          </p:nvPr>
        </p:nvSpPr>
        <p:spPr>
          <a:ln/>
        </p:spPr>
      </p:sp>
      <p:sp>
        <p:nvSpPr>
          <p:cNvPr id="334851" name="Rectangle 3">
            <a:extLst>
              <a:ext uri="{FF2B5EF4-FFF2-40B4-BE49-F238E27FC236}">
                <a16:creationId xmlns:a16="http://schemas.microsoft.com/office/drawing/2014/main" id="{92DBB006-8669-466A-A6AF-404B5F643128}"/>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45BBBA1-CD8F-4902-AB69-C4EE4F0FB31D}"/>
              </a:ext>
            </a:extLst>
          </p:cNvPr>
          <p:cNvSpPr>
            <a:spLocks noGrp="1" noChangeArrowheads="1"/>
          </p:cNvSpPr>
          <p:nvPr>
            <p:ph type="sldNum" sz="quarter" idx="5"/>
          </p:nvPr>
        </p:nvSpPr>
        <p:spPr>
          <a:ln/>
        </p:spPr>
        <p:txBody>
          <a:bodyPr/>
          <a:lstStyle/>
          <a:p>
            <a:fld id="{DF306A03-5598-4321-8B1F-AE673A1F2CDE}" type="slidenum">
              <a:rPr lang="en-US" altLang="zh-CN"/>
              <a:pPr/>
              <a:t>43</a:t>
            </a:fld>
            <a:endParaRPr lang="en-US" altLang="zh-CN"/>
          </a:p>
        </p:txBody>
      </p:sp>
      <p:sp>
        <p:nvSpPr>
          <p:cNvPr id="336898" name="Rectangle 2">
            <a:extLst>
              <a:ext uri="{FF2B5EF4-FFF2-40B4-BE49-F238E27FC236}">
                <a16:creationId xmlns:a16="http://schemas.microsoft.com/office/drawing/2014/main" id="{B57F6F11-5575-4014-A663-D148B3DE79AB}"/>
              </a:ext>
            </a:extLst>
          </p:cNvPr>
          <p:cNvSpPr>
            <a:spLocks noGrp="1" noRot="1" noChangeAspect="1" noChangeArrowheads="1" noTextEdit="1"/>
          </p:cNvSpPr>
          <p:nvPr>
            <p:ph type="sldImg"/>
          </p:nvPr>
        </p:nvSpPr>
        <p:spPr>
          <a:ln/>
        </p:spPr>
      </p:sp>
      <p:sp>
        <p:nvSpPr>
          <p:cNvPr id="336899" name="Rectangle 3">
            <a:extLst>
              <a:ext uri="{FF2B5EF4-FFF2-40B4-BE49-F238E27FC236}">
                <a16:creationId xmlns:a16="http://schemas.microsoft.com/office/drawing/2014/main" id="{2B0F042C-4C47-4A02-83A6-8B0A089E92F1}"/>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A3C0D94-1FDC-4C0B-BCB4-2D75B5A4D6E4}"/>
              </a:ext>
            </a:extLst>
          </p:cNvPr>
          <p:cNvSpPr>
            <a:spLocks noGrp="1" noChangeArrowheads="1"/>
          </p:cNvSpPr>
          <p:nvPr>
            <p:ph type="sldNum" sz="quarter" idx="5"/>
          </p:nvPr>
        </p:nvSpPr>
        <p:spPr>
          <a:ln/>
        </p:spPr>
        <p:txBody>
          <a:bodyPr/>
          <a:lstStyle/>
          <a:p>
            <a:fld id="{CA849B0E-FB58-4A29-92ED-1AD5B6FF6FDE}" type="slidenum">
              <a:rPr lang="en-US" altLang="zh-CN"/>
              <a:pPr/>
              <a:t>44</a:t>
            </a:fld>
            <a:endParaRPr lang="en-US" altLang="zh-CN"/>
          </a:p>
        </p:txBody>
      </p:sp>
      <p:sp>
        <p:nvSpPr>
          <p:cNvPr id="338946" name="Rectangle 2">
            <a:extLst>
              <a:ext uri="{FF2B5EF4-FFF2-40B4-BE49-F238E27FC236}">
                <a16:creationId xmlns:a16="http://schemas.microsoft.com/office/drawing/2014/main" id="{48481951-95C1-4F96-9205-1DC1149E96C8}"/>
              </a:ext>
            </a:extLst>
          </p:cNvPr>
          <p:cNvSpPr>
            <a:spLocks noGrp="1" noRot="1" noChangeAspect="1" noChangeArrowheads="1" noTextEdit="1"/>
          </p:cNvSpPr>
          <p:nvPr>
            <p:ph type="sldImg"/>
          </p:nvPr>
        </p:nvSpPr>
        <p:spPr>
          <a:ln/>
        </p:spPr>
      </p:sp>
      <p:sp>
        <p:nvSpPr>
          <p:cNvPr id="338947" name="Rectangle 3">
            <a:extLst>
              <a:ext uri="{FF2B5EF4-FFF2-40B4-BE49-F238E27FC236}">
                <a16:creationId xmlns:a16="http://schemas.microsoft.com/office/drawing/2014/main" id="{0BE5945F-3C82-4281-A1C7-1858AD6DB707}"/>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7C46855-DC9F-4BC1-B253-92480B81C29E}"/>
              </a:ext>
            </a:extLst>
          </p:cNvPr>
          <p:cNvSpPr>
            <a:spLocks noGrp="1" noChangeArrowheads="1"/>
          </p:cNvSpPr>
          <p:nvPr>
            <p:ph type="sldNum" sz="quarter" idx="5"/>
          </p:nvPr>
        </p:nvSpPr>
        <p:spPr>
          <a:ln/>
        </p:spPr>
        <p:txBody>
          <a:bodyPr/>
          <a:lstStyle/>
          <a:p>
            <a:fld id="{B09854DB-90FB-43EC-A214-6FA67A67B5EF}" type="slidenum">
              <a:rPr lang="en-US" altLang="zh-CN"/>
              <a:pPr/>
              <a:t>45</a:t>
            </a:fld>
            <a:endParaRPr lang="en-US" altLang="zh-CN"/>
          </a:p>
        </p:txBody>
      </p:sp>
      <p:sp>
        <p:nvSpPr>
          <p:cNvPr id="343042" name="Rectangle 2">
            <a:extLst>
              <a:ext uri="{FF2B5EF4-FFF2-40B4-BE49-F238E27FC236}">
                <a16:creationId xmlns:a16="http://schemas.microsoft.com/office/drawing/2014/main" id="{A61CF388-3A1A-4563-A142-9002CE65C71C}"/>
              </a:ext>
            </a:extLst>
          </p:cNvPr>
          <p:cNvSpPr>
            <a:spLocks noGrp="1" noRot="1" noChangeAspect="1" noChangeArrowheads="1" noTextEdit="1"/>
          </p:cNvSpPr>
          <p:nvPr>
            <p:ph type="sldImg"/>
          </p:nvPr>
        </p:nvSpPr>
        <p:spPr>
          <a:ln/>
        </p:spPr>
      </p:sp>
      <p:sp>
        <p:nvSpPr>
          <p:cNvPr id="343043" name="Rectangle 3">
            <a:extLst>
              <a:ext uri="{FF2B5EF4-FFF2-40B4-BE49-F238E27FC236}">
                <a16:creationId xmlns:a16="http://schemas.microsoft.com/office/drawing/2014/main" id="{E802A2F8-A3B1-4903-9AA9-BA241584EF65}"/>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72C6351-8D4C-47DF-AAE5-C26473C210E6}"/>
              </a:ext>
            </a:extLst>
          </p:cNvPr>
          <p:cNvSpPr>
            <a:spLocks noGrp="1" noChangeArrowheads="1"/>
          </p:cNvSpPr>
          <p:nvPr>
            <p:ph type="sldNum" sz="quarter" idx="5"/>
          </p:nvPr>
        </p:nvSpPr>
        <p:spPr>
          <a:ln/>
        </p:spPr>
        <p:txBody>
          <a:bodyPr/>
          <a:lstStyle/>
          <a:p>
            <a:fld id="{8D1E379F-A26D-4646-A136-AFCC1C1FD7AA}" type="slidenum">
              <a:rPr lang="en-US" altLang="zh-CN"/>
              <a:pPr/>
              <a:t>46</a:t>
            </a:fld>
            <a:endParaRPr lang="en-US" altLang="zh-CN"/>
          </a:p>
        </p:txBody>
      </p:sp>
      <p:sp>
        <p:nvSpPr>
          <p:cNvPr id="345090" name="Rectangle 2">
            <a:extLst>
              <a:ext uri="{FF2B5EF4-FFF2-40B4-BE49-F238E27FC236}">
                <a16:creationId xmlns:a16="http://schemas.microsoft.com/office/drawing/2014/main" id="{0F5B74AB-55DD-4357-B939-9E00B3FF644C}"/>
              </a:ext>
            </a:extLst>
          </p:cNvPr>
          <p:cNvSpPr>
            <a:spLocks noGrp="1" noRot="1" noChangeAspect="1" noChangeArrowheads="1" noTextEdit="1"/>
          </p:cNvSpPr>
          <p:nvPr>
            <p:ph type="sldImg"/>
          </p:nvPr>
        </p:nvSpPr>
        <p:spPr>
          <a:ln/>
        </p:spPr>
      </p:sp>
      <p:sp>
        <p:nvSpPr>
          <p:cNvPr id="345091" name="Rectangle 3">
            <a:extLst>
              <a:ext uri="{FF2B5EF4-FFF2-40B4-BE49-F238E27FC236}">
                <a16:creationId xmlns:a16="http://schemas.microsoft.com/office/drawing/2014/main" id="{4AFE0DAF-E036-4ACE-9C52-C854C57DC4B2}"/>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C946960-4415-41D5-BF14-995686815872}"/>
              </a:ext>
            </a:extLst>
          </p:cNvPr>
          <p:cNvSpPr>
            <a:spLocks noGrp="1" noChangeArrowheads="1"/>
          </p:cNvSpPr>
          <p:nvPr>
            <p:ph type="sldNum" sz="quarter" idx="5"/>
          </p:nvPr>
        </p:nvSpPr>
        <p:spPr>
          <a:ln/>
        </p:spPr>
        <p:txBody>
          <a:bodyPr/>
          <a:lstStyle/>
          <a:p>
            <a:fld id="{A8AD4F54-A7CF-406B-95DE-890718CE8CB2}" type="slidenum">
              <a:rPr lang="en-US" altLang="zh-CN"/>
              <a:pPr/>
              <a:t>47</a:t>
            </a:fld>
            <a:endParaRPr lang="en-US" altLang="zh-CN"/>
          </a:p>
        </p:txBody>
      </p:sp>
      <p:sp>
        <p:nvSpPr>
          <p:cNvPr id="347138" name="Rectangle 2">
            <a:extLst>
              <a:ext uri="{FF2B5EF4-FFF2-40B4-BE49-F238E27FC236}">
                <a16:creationId xmlns:a16="http://schemas.microsoft.com/office/drawing/2014/main" id="{8227A23B-C7A1-4FE4-B1D8-288DA13D3DC3}"/>
              </a:ext>
            </a:extLst>
          </p:cNvPr>
          <p:cNvSpPr>
            <a:spLocks noGrp="1" noRot="1" noChangeAspect="1" noChangeArrowheads="1" noTextEdit="1"/>
          </p:cNvSpPr>
          <p:nvPr>
            <p:ph type="sldImg"/>
          </p:nvPr>
        </p:nvSpPr>
        <p:spPr>
          <a:ln/>
        </p:spPr>
      </p:sp>
      <p:sp>
        <p:nvSpPr>
          <p:cNvPr id="347139" name="Rectangle 3">
            <a:extLst>
              <a:ext uri="{FF2B5EF4-FFF2-40B4-BE49-F238E27FC236}">
                <a16:creationId xmlns:a16="http://schemas.microsoft.com/office/drawing/2014/main" id="{C3F61422-7F3D-4B18-B191-6495B968CE1C}"/>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677068E-F7D8-4696-A483-3C1DC0003376}"/>
              </a:ext>
            </a:extLst>
          </p:cNvPr>
          <p:cNvSpPr>
            <a:spLocks noGrp="1" noChangeArrowheads="1"/>
          </p:cNvSpPr>
          <p:nvPr>
            <p:ph type="sldNum" sz="quarter" idx="5"/>
          </p:nvPr>
        </p:nvSpPr>
        <p:spPr>
          <a:ln/>
        </p:spPr>
        <p:txBody>
          <a:bodyPr/>
          <a:lstStyle/>
          <a:p>
            <a:fld id="{6E986AEF-925C-477B-A3CB-6B6DC67E5BDD}" type="slidenum">
              <a:rPr lang="en-US" altLang="zh-CN"/>
              <a:pPr/>
              <a:t>48</a:t>
            </a:fld>
            <a:endParaRPr lang="en-US" altLang="zh-CN"/>
          </a:p>
        </p:txBody>
      </p:sp>
      <p:sp>
        <p:nvSpPr>
          <p:cNvPr id="349186" name="Rectangle 2">
            <a:extLst>
              <a:ext uri="{FF2B5EF4-FFF2-40B4-BE49-F238E27FC236}">
                <a16:creationId xmlns:a16="http://schemas.microsoft.com/office/drawing/2014/main" id="{8AA7D910-6927-4528-AC99-F9B2DA4003F4}"/>
              </a:ext>
            </a:extLst>
          </p:cNvPr>
          <p:cNvSpPr>
            <a:spLocks noGrp="1" noRot="1" noChangeAspect="1" noChangeArrowheads="1" noTextEdit="1"/>
          </p:cNvSpPr>
          <p:nvPr>
            <p:ph type="sldImg"/>
          </p:nvPr>
        </p:nvSpPr>
        <p:spPr>
          <a:ln/>
        </p:spPr>
      </p:sp>
      <p:sp>
        <p:nvSpPr>
          <p:cNvPr id="349187" name="Rectangle 3">
            <a:extLst>
              <a:ext uri="{FF2B5EF4-FFF2-40B4-BE49-F238E27FC236}">
                <a16:creationId xmlns:a16="http://schemas.microsoft.com/office/drawing/2014/main" id="{B1E1116D-8528-4C54-819E-B2E64796EBD3}"/>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E61CB27-6460-449F-B014-DF67E0571C73}"/>
              </a:ext>
            </a:extLst>
          </p:cNvPr>
          <p:cNvSpPr>
            <a:spLocks noGrp="1" noChangeArrowheads="1"/>
          </p:cNvSpPr>
          <p:nvPr>
            <p:ph type="sldNum" sz="quarter" idx="5"/>
          </p:nvPr>
        </p:nvSpPr>
        <p:spPr>
          <a:ln/>
        </p:spPr>
        <p:txBody>
          <a:bodyPr/>
          <a:lstStyle/>
          <a:p>
            <a:fld id="{D23A4E3B-A835-4662-8F0C-48C0075F9635}" type="slidenum">
              <a:rPr lang="en-US" altLang="zh-CN"/>
              <a:pPr/>
              <a:t>49</a:t>
            </a:fld>
            <a:endParaRPr lang="en-US" altLang="zh-CN"/>
          </a:p>
        </p:txBody>
      </p:sp>
      <p:sp>
        <p:nvSpPr>
          <p:cNvPr id="351234" name="Rectangle 2">
            <a:extLst>
              <a:ext uri="{FF2B5EF4-FFF2-40B4-BE49-F238E27FC236}">
                <a16:creationId xmlns:a16="http://schemas.microsoft.com/office/drawing/2014/main" id="{2DFDF69B-2494-4F06-8346-EFA41C365D33}"/>
              </a:ext>
            </a:extLst>
          </p:cNvPr>
          <p:cNvSpPr>
            <a:spLocks noGrp="1" noRot="1" noChangeAspect="1" noChangeArrowheads="1" noTextEdit="1"/>
          </p:cNvSpPr>
          <p:nvPr>
            <p:ph type="sldImg"/>
          </p:nvPr>
        </p:nvSpPr>
        <p:spPr>
          <a:ln/>
        </p:spPr>
      </p:sp>
      <p:sp>
        <p:nvSpPr>
          <p:cNvPr id="351235" name="Rectangle 3">
            <a:extLst>
              <a:ext uri="{FF2B5EF4-FFF2-40B4-BE49-F238E27FC236}">
                <a16:creationId xmlns:a16="http://schemas.microsoft.com/office/drawing/2014/main" id="{56A77CDE-CE9C-40B1-B03A-79B9029F0162}"/>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5A9067A-6EAE-483A-9D66-4AB4823EA6C7}"/>
              </a:ext>
            </a:extLst>
          </p:cNvPr>
          <p:cNvSpPr>
            <a:spLocks noGrp="1" noChangeArrowheads="1"/>
          </p:cNvSpPr>
          <p:nvPr>
            <p:ph type="sldNum" sz="quarter" idx="5"/>
          </p:nvPr>
        </p:nvSpPr>
        <p:spPr>
          <a:ln/>
        </p:spPr>
        <p:txBody>
          <a:bodyPr/>
          <a:lstStyle/>
          <a:p>
            <a:fld id="{AA216BBA-0C79-414E-83D1-42E33C0D4C13}" type="slidenum">
              <a:rPr lang="en-US" altLang="zh-CN"/>
              <a:pPr/>
              <a:t>5</a:t>
            </a:fld>
            <a:endParaRPr lang="en-US" altLang="zh-CN"/>
          </a:p>
        </p:txBody>
      </p:sp>
      <p:sp>
        <p:nvSpPr>
          <p:cNvPr id="275458" name="Rectangle 2">
            <a:extLst>
              <a:ext uri="{FF2B5EF4-FFF2-40B4-BE49-F238E27FC236}">
                <a16:creationId xmlns:a16="http://schemas.microsoft.com/office/drawing/2014/main" id="{33F42447-5555-4015-8BD6-1B7BFA1CFAAD}"/>
              </a:ext>
            </a:extLst>
          </p:cNvPr>
          <p:cNvSpPr>
            <a:spLocks noGrp="1" noRot="1" noChangeAspect="1" noChangeArrowheads="1" noTextEdit="1"/>
          </p:cNvSpPr>
          <p:nvPr>
            <p:ph type="sldImg"/>
          </p:nvPr>
        </p:nvSpPr>
        <p:spPr>
          <a:ln/>
        </p:spPr>
      </p:sp>
      <p:sp>
        <p:nvSpPr>
          <p:cNvPr id="275459" name="Rectangle 3">
            <a:extLst>
              <a:ext uri="{FF2B5EF4-FFF2-40B4-BE49-F238E27FC236}">
                <a16:creationId xmlns:a16="http://schemas.microsoft.com/office/drawing/2014/main" id="{83656037-408B-41E2-B520-ED7429AB5428}"/>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D8318E8-C983-4647-B974-7459FBB033B0}"/>
              </a:ext>
            </a:extLst>
          </p:cNvPr>
          <p:cNvSpPr>
            <a:spLocks noGrp="1" noChangeArrowheads="1"/>
          </p:cNvSpPr>
          <p:nvPr>
            <p:ph type="sldNum" sz="quarter" idx="5"/>
          </p:nvPr>
        </p:nvSpPr>
        <p:spPr>
          <a:ln/>
        </p:spPr>
        <p:txBody>
          <a:bodyPr/>
          <a:lstStyle/>
          <a:p>
            <a:fld id="{201636A2-333E-49F1-AC80-F44DF976B779}" type="slidenum">
              <a:rPr lang="en-US" altLang="zh-CN"/>
              <a:pPr/>
              <a:t>50</a:t>
            </a:fld>
            <a:endParaRPr lang="en-US" altLang="zh-CN"/>
          </a:p>
        </p:txBody>
      </p:sp>
      <p:sp>
        <p:nvSpPr>
          <p:cNvPr id="355330" name="Rectangle 2">
            <a:extLst>
              <a:ext uri="{FF2B5EF4-FFF2-40B4-BE49-F238E27FC236}">
                <a16:creationId xmlns:a16="http://schemas.microsoft.com/office/drawing/2014/main" id="{E91E0753-4FD0-43B7-AC95-5C4906028EBA}"/>
              </a:ext>
            </a:extLst>
          </p:cNvPr>
          <p:cNvSpPr>
            <a:spLocks noGrp="1" noRot="1" noChangeAspect="1" noChangeArrowheads="1" noTextEdit="1"/>
          </p:cNvSpPr>
          <p:nvPr>
            <p:ph type="sldImg"/>
          </p:nvPr>
        </p:nvSpPr>
        <p:spPr>
          <a:ln/>
        </p:spPr>
      </p:sp>
      <p:sp>
        <p:nvSpPr>
          <p:cNvPr id="355331" name="Rectangle 3">
            <a:extLst>
              <a:ext uri="{FF2B5EF4-FFF2-40B4-BE49-F238E27FC236}">
                <a16:creationId xmlns:a16="http://schemas.microsoft.com/office/drawing/2014/main" id="{325FE2AF-29B4-434B-A537-124435379C07}"/>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2A2FA47-C76A-4F2A-8BA7-70B4987DCCBC}"/>
              </a:ext>
            </a:extLst>
          </p:cNvPr>
          <p:cNvSpPr>
            <a:spLocks noGrp="1" noChangeArrowheads="1"/>
          </p:cNvSpPr>
          <p:nvPr>
            <p:ph type="sldNum" sz="quarter" idx="5"/>
          </p:nvPr>
        </p:nvSpPr>
        <p:spPr>
          <a:ln/>
        </p:spPr>
        <p:txBody>
          <a:bodyPr/>
          <a:lstStyle/>
          <a:p>
            <a:fld id="{CF9F5586-3FAA-4DA1-84CA-0A7E7B5C863E}" type="slidenum">
              <a:rPr lang="en-US" altLang="zh-CN"/>
              <a:pPr/>
              <a:t>6</a:t>
            </a:fld>
            <a:endParaRPr lang="en-US" altLang="zh-CN"/>
          </a:p>
        </p:txBody>
      </p:sp>
      <p:sp>
        <p:nvSpPr>
          <p:cNvPr id="277506" name="Rectangle 2">
            <a:extLst>
              <a:ext uri="{FF2B5EF4-FFF2-40B4-BE49-F238E27FC236}">
                <a16:creationId xmlns:a16="http://schemas.microsoft.com/office/drawing/2014/main" id="{023B9B82-AB65-448E-B815-C433B202D228}"/>
              </a:ext>
            </a:extLst>
          </p:cNvPr>
          <p:cNvSpPr>
            <a:spLocks noGrp="1" noRot="1" noChangeAspect="1" noChangeArrowheads="1" noTextEdit="1"/>
          </p:cNvSpPr>
          <p:nvPr>
            <p:ph type="sldImg"/>
          </p:nvPr>
        </p:nvSpPr>
        <p:spPr>
          <a:ln/>
        </p:spPr>
      </p:sp>
      <p:sp>
        <p:nvSpPr>
          <p:cNvPr id="277507" name="Rectangle 3">
            <a:extLst>
              <a:ext uri="{FF2B5EF4-FFF2-40B4-BE49-F238E27FC236}">
                <a16:creationId xmlns:a16="http://schemas.microsoft.com/office/drawing/2014/main" id="{801AC90B-88C8-484C-A67C-89DC93568291}"/>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77A44F3-0906-4415-B816-C449BC5D7F12}"/>
              </a:ext>
            </a:extLst>
          </p:cNvPr>
          <p:cNvSpPr>
            <a:spLocks noGrp="1" noChangeArrowheads="1"/>
          </p:cNvSpPr>
          <p:nvPr>
            <p:ph type="sldNum" sz="quarter" idx="5"/>
          </p:nvPr>
        </p:nvSpPr>
        <p:spPr>
          <a:ln/>
        </p:spPr>
        <p:txBody>
          <a:bodyPr/>
          <a:lstStyle/>
          <a:p>
            <a:fld id="{C2B5EEDC-6A8F-40DA-BC8C-B59DBB2790DF}" type="slidenum">
              <a:rPr lang="en-US" altLang="zh-CN"/>
              <a:pPr/>
              <a:t>7</a:t>
            </a:fld>
            <a:endParaRPr lang="en-US" altLang="zh-CN"/>
          </a:p>
        </p:txBody>
      </p:sp>
      <p:sp>
        <p:nvSpPr>
          <p:cNvPr id="279554" name="Rectangle 2">
            <a:extLst>
              <a:ext uri="{FF2B5EF4-FFF2-40B4-BE49-F238E27FC236}">
                <a16:creationId xmlns:a16="http://schemas.microsoft.com/office/drawing/2014/main" id="{5B83A690-A0AC-4403-B146-711C19854195}"/>
              </a:ext>
            </a:extLst>
          </p:cNvPr>
          <p:cNvSpPr>
            <a:spLocks noGrp="1" noRot="1" noChangeAspect="1" noChangeArrowheads="1" noTextEdit="1"/>
          </p:cNvSpPr>
          <p:nvPr>
            <p:ph type="sldImg"/>
          </p:nvPr>
        </p:nvSpPr>
        <p:spPr>
          <a:ln/>
        </p:spPr>
      </p:sp>
      <p:sp>
        <p:nvSpPr>
          <p:cNvPr id="279555" name="Rectangle 3">
            <a:extLst>
              <a:ext uri="{FF2B5EF4-FFF2-40B4-BE49-F238E27FC236}">
                <a16:creationId xmlns:a16="http://schemas.microsoft.com/office/drawing/2014/main" id="{1F8F654B-5F76-4657-A0E9-F0ADCCB9ACAF}"/>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D347669-3BEB-4947-AF78-7C770A3EE403}"/>
              </a:ext>
            </a:extLst>
          </p:cNvPr>
          <p:cNvSpPr>
            <a:spLocks noGrp="1" noChangeArrowheads="1"/>
          </p:cNvSpPr>
          <p:nvPr>
            <p:ph type="sldNum" sz="quarter" idx="5"/>
          </p:nvPr>
        </p:nvSpPr>
        <p:spPr>
          <a:ln/>
        </p:spPr>
        <p:txBody>
          <a:bodyPr/>
          <a:lstStyle/>
          <a:p>
            <a:fld id="{356E0113-53AC-4B08-84D7-642ACEA95DD7}" type="slidenum">
              <a:rPr lang="en-US" altLang="zh-CN"/>
              <a:pPr/>
              <a:t>8</a:t>
            </a:fld>
            <a:endParaRPr lang="en-US" altLang="zh-CN"/>
          </a:p>
        </p:txBody>
      </p:sp>
      <p:sp>
        <p:nvSpPr>
          <p:cNvPr id="281602" name="Rectangle 2">
            <a:extLst>
              <a:ext uri="{FF2B5EF4-FFF2-40B4-BE49-F238E27FC236}">
                <a16:creationId xmlns:a16="http://schemas.microsoft.com/office/drawing/2014/main" id="{EB9B426E-710E-44FD-A4CF-C84807F421F1}"/>
              </a:ext>
            </a:extLst>
          </p:cNvPr>
          <p:cNvSpPr>
            <a:spLocks noGrp="1" noRot="1" noChangeAspect="1" noChangeArrowheads="1" noTextEdit="1"/>
          </p:cNvSpPr>
          <p:nvPr>
            <p:ph type="sldImg"/>
          </p:nvPr>
        </p:nvSpPr>
        <p:spPr>
          <a:ln/>
        </p:spPr>
      </p:sp>
      <p:sp>
        <p:nvSpPr>
          <p:cNvPr id="281603" name="Rectangle 3">
            <a:extLst>
              <a:ext uri="{FF2B5EF4-FFF2-40B4-BE49-F238E27FC236}">
                <a16:creationId xmlns:a16="http://schemas.microsoft.com/office/drawing/2014/main" id="{3B5B69DC-3869-4421-9EB8-1B99621ED2D9}"/>
              </a:ext>
            </a:extLst>
          </p:cNvPr>
          <p:cNvSpPr>
            <a:spLocks noGrp="1" noChangeArrowheads="1"/>
          </p:cNvSpPr>
          <p:nvPr>
            <p:ph type="body" idx="1"/>
          </p:nvPr>
        </p:nvSpPr>
        <p:spPr/>
        <p:txBody>
          <a:bodyPr/>
          <a:lstStyle/>
          <a:p>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C44995B-1C0A-427A-8273-D303C08F9A1E}"/>
              </a:ext>
            </a:extLst>
          </p:cNvPr>
          <p:cNvSpPr>
            <a:spLocks noGrp="1" noChangeArrowheads="1"/>
          </p:cNvSpPr>
          <p:nvPr>
            <p:ph type="sldNum" sz="quarter" idx="5"/>
          </p:nvPr>
        </p:nvSpPr>
        <p:spPr>
          <a:ln/>
        </p:spPr>
        <p:txBody>
          <a:bodyPr/>
          <a:lstStyle/>
          <a:p>
            <a:fld id="{CAB57353-185C-4912-8FC1-F2340A0C2699}" type="slidenum">
              <a:rPr lang="en-US" altLang="zh-CN"/>
              <a:pPr/>
              <a:t>9</a:t>
            </a:fld>
            <a:endParaRPr lang="en-US" altLang="zh-CN"/>
          </a:p>
        </p:txBody>
      </p:sp>
      <p:sp>
        <p:nvSpPr>
          <p:cNvPr id="285698" name="Rectangle 2">
            <a:extLst>
              <a:ext uri="{FF2B5EF4-FFF2-40B4-BE49-F238E27FC236}">
                <a16:creationId xmlns:a16="http://schemas.microsoft.com/office/drawing/2014/main" id="{FA83964F-0759-4AFA-8667-1B6B560B77C6}"/>
              </a:ext>
            </a:extLst>
          </p:cNvPr>
          <p:cNvSpPr>
            <a:spLocks noGrp="1" noRot="1" noChangeAspect="1" noChangeArrowheads="1" noTextEdit="1"/>
          </p:cNvSpPr>
          <p:nvPr>
            <p:ph type="sldImg"/>
          </p:nvPr>
        </p:nvSpPr>
        <p:spPr>
          <a:ln/>
        </p:spPr>
      </p:sp>
      <p:sp>
        <p:nvSpPr>
          <p:cNvPr id="285699" name="Rectangle 3">
            <a:extLst>
              <a:ext uri="{FF2B5EF4-FFF2-40B4-BE49-F238E27FC236}">
                <a16:creationId xmlns:a16="http://schemas.microsoft.com/office/drawing/2014/main" id="{9A9066BF-686C-474B-94A6-DFA733C21642}"/>
              </a:ext>
            </a:extLst>
          </p:cNvPr>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30CA56-191D-4E3D-B7FF-737A3F15F0ED}"/>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9938814-1172-4A94-812F-A9D7F9A25FE9}"/>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3D85D13-C1D9-49A2-8ECD-D3D34E244815}"/>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205FEB8F-3FB9-40E8-948A-11F6D43D3821}"/>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270ADB63-2676-4E0A-86E3-682C0B3E045F}"/>
              </a:ext>
            </a:extLst>
          </p:cNvPr>
          <p:cNvSpPr>
            <a:spLocks noGrp="1"/>
          </p:cNvSpPr>
          <p:nvPr>
            <p:ph type="sldNum" sz="quarter" idx="12"/>
          </p:nvPr>
        </p:nvSpPr>
        <p:spPr/>
        <p:txBody>
          <a:bodyPr/>
          <a:lstStyle>
            <a:lvl1pPr>
              <a:defRPr/>
            </a:lvl1pPr>
          </a:lstStyle>
          <a:p>
            <a:fld id="{7585C1DB-C475-4E20-A2F8-C78AB57C1D87}" type="slidenum">
              <a:rPr lang="en-US" altLang="zh-CN"/>
              <a:pPr/>
              <a:t>‹#›</a:t>
            </a:fld>
            <a:endParaRPr lang="en-US" altLang="zh-CN"/>
          </a:p>
        </p:txBody>
      </p:sp>
    </p:spTree>
    <p:extLst>
      <p:ext uri="{BB962C8B-B14F-4D97-AF65-F5344CB8AC3E}">
        <p14:creationId xmlns:p14="http://schemas.microsoft.com/office/powerpoint/2010/main" val="2391428499"/>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CBEA5-DA44-4C95-8DAA-71BF4BEF57E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77C5DB1-6F0B-459E-AE2D-C35F910EFA8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85EB0A7-3BF9-47EC-815E-DE70AD486896}"/>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F92271AF-B04C-49CF-BC82-CB26919BEBF5}"/>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B6E1C09A-A118-4F67-B345-1A6764BE1D04}"/>
              </a:ext>
            </a:extLst>
          </p:cNvPr>
          <p:cNvSpPr>
            <a:spLocks noGrp="1"/>
          </p:cNvSpPr>
          <p:nvPr>
            <p:ph type="sldNum" sz="quarter" idx="12"/>
          </p:nvPr>
        </p:nvSpPr>
        <p:spPr/>
        <p:txBody>
          <a:bodyPr/>
          <a:lstStyle>
            <a:lvl1pPr>
              <a:defRPr/>
            </a:lvl1pPr>
          </a:lstStyle>
          <a:p>
            <a:fld id="{0645A42C-C3D2-479E-AABF-BB1DABF87198}" type="slidenum">
              <a:rPr lang="en-US" altLang="zh-CN"/>
              <a:pPr/>
              <a:t>‹#›</a:t>
            </a:fld>
            <a:endParaRPr lang="en-US" altLang="zh-CN"/>
          </a:p>
        </p:txBody>
      </p:sp>
    </p:spTree>
    <p:extLst>
      <p:ext uri="{BB962C8B-B14F-4D97-AF65-F5344CB8AC3E}">
        <p14:creationId xmlns:p14="http://schemas.microsoft.com/office/powerpoint/2010/main" val="4223133164"/>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E98C80C-04EA-4B0F-B4CB-7BAC1203755C}"/>
              </a:ext>
            </a:extLst>
          </p:cNvPr>
          <p:cNvSpPr>
            <a:spLocks noGrp="1"/>
          </p:cNvSpPr>
          <p:nvPr>
            <p:ph type="title" orient="vert"/>
          </p:nvPr>
        </p:nvSpPr>
        <p:spPr>
          <a:xfrm>
            <a:off x="6629400" y="260350"/>
            <a:ext cx="2057400" cy="5865813"/>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AEDD3FF-50D1-4C18-839B-2B8746D96924}"/>
              </a:ext>
            </a:extLst>
          </p:cNvPr>
          <p:cNvSpPr>
            <a:spLocks noGrp="1"/>
          </p:cNvSpPr>
          <p:nvPr>
            <p:ph type="body" orient="vert" idx="1"/>
          </p:nvPr>
        </p:nvSpPr>
        <p:spPr>
          <a:xfrm>
            <a:off x="457200" y="260350"/>
            <a:ext cx="6019800" cy="586581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0311306-A7E0-426F-89AA-468B8CCCA547}"/>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556EE454-0AB0-4240-A053-43BAF269EC37}"/>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677C4379-8999-45BC-B552-2929D4ED0082}"/>
              </a:ext>
            </a:extLst>
          </p:cNvPr>
          <p:cNvSpPr>
            <a:spLocks noGrp="1"/>
          </p:cNvSpPr>
          <p:nvPr>
            <p:ph type="sldNum" sz="quarter" idx="12"/>
          </p:nvPr>
        </p:nvSpPr>
        <p:spPr/>
        <p:txBody>
          <a:bodyPr/>
          <a:lstStyle>
            <a:lvl1pPr>
              <a:defRPr/>
            </a:lvl1pPr>
          </a:lstStyle>
          <a:p>
            <a:fld id="{56D933C8-E3B2-45BC-9FBB-99021DE32287}" type="slidenum">
              <a:rPr lang="en-US" altLang="zh-CN"/>
              <a:pPr/>
              <a:t>‹#›</a:t>
            </a:fld>
            <a:endParaRPr lang="en-US" altLang="zh-CN"/>
          </a:p>
        </p:txBody>
      </p:sp>
    </p:spTree>
    <p:extLst>
      <p:ext uri="{BB962C8B-B14F-4D97-AF65-F5344CB8AC3E}">
        <p14:creationId xmlns:p14="http://schemas.microsoft.com/office/powerpoint/2010/main" val="2020371384"/>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88FE6-F6CF-4214-B3E6-EA1DA59761E8}"/>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5CB6154-DD80-48CF-813B-E413269AACAE}"/>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5043BDA-4D32-4FAD-B032-DC0B1D5FF66E}"/>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C9D491E7-C30A-4592-95B1-8F2894E58097}"/>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8EEF4F31-18B5-4CFE-AD83-709EB35BF700}"/>
              </a:ext>
            </a:extLst>
          </p:cNvPr>
          <p:cNvSpPr>
            <a:spLocks noGrp="1"/>
          </p:cNvSpPr>
          <p:nvPr>
            <p:ph type="sldNum" sz="quarter" idx="12"/>
          </p:nvPr>
        </p:nvSpPr>
        <p:spPr/>
        <p:txBody>
          <a:bodyPr/>
          <a:lstStyle>
            <a:lvl1pPr>
              <a:defRPr/>
            </a:lvl1pPr>
          </a:lstStyle>
          <a:p>
            <a:fld id="{65A97859-51F4-4E12-A2AB-8ED52568DF33}" type="slidenum">
              <a:rPr lang="en-US" altLang="zh-CN"/>
              <a:pPr/>
              <a:t>‹#›</a:t>
            </a:fld>
            <a:endParaRPr lang="en-US" altLang="zh-CN"/>
          </a:p>
        </p:txBody>
      </p:sp>
    </p:spTree>
    <p:extLst>
      <p:ext uri="{BB962C8B-B14F-4D97-AF65-F5344CB8AC3E}">
        <p14:creationId xmlns:p14="http://schemas.microsoft.com/office/powerpoint/2010/main" val="1516815889"/>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35E6A9-E691-4B85-BCF9-DE3D8E60715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489541A-E379-4C27-B4F3-C7D9CF493EA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CE9CB2C-9BED-45CC-875E-D2E27664C7A2}"/>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3A87F23C-5DD3-4FCE-9E6B-B996F01AA62B}"/>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95216A8-B021-41C7-BC0C-D6D26C2E0DBE}"/>
              </a:ext>
            </a:extLst>
          </p:cNvPr>
          <p:cNvSpPr>
            <a:spLocks noGrp="1"/>
          </p:cNvSpPr>
          <p:nvPr>
            <p:ph type="sldNum" sz="quarter" idx="12"/>
          </p:nvPr>
        </p:nvSpPr>
        <p:spPr/>
        <p:txBody>
          <a:bodyPr/>
          <a:lstStyle>
            <a:lvl1pPr>
              <a:defRPr/>
            </a:lvl1pPr>
          </a:lstStyle>
          <a:p>
            <a:fld id="{C43E0527-5FBD-469C-B2FD-AF2814316E4B}" type="slidenum">
              <a:rPr lang="en-US" altLang="zh-CN"/>
              <a:pPr/>
              <a:t>‹#›</a:t>
            </a:fld>
            <a:endParaRPr lang="en-US" altLang="zh-CN"/>
          </a:p>
        </p:txBody>
      </p:sp>
    </p:spTree>
    <p:extLst>
      <p:ext uri="{BB962C8B-B14F-4D97-AF65-F5344CB8AC3E}">
        <p14:creationId xmlns:p14="http://schemas.microsoft.com/office/powerpoint/2010/main" val="2206412410"/>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DC97A4-9573-4D80-B39B-81218291D6D0}"/>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D97FA60-8242-46ED-8465-5F13FD21EEDF}"/>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a:extLst>
              <a:ext uri="{FF2B5EF4-FFF2-40B4-BE49-F238E27FC236}">
                <a16:creationId xmlns:a16="http://schemas.microsoft.com/office/drawing/2014/main" id="{9A716091-52C6-451E-9304-E3E33488EFFD}"/>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9A553A3F-3EE8-4204-9E63-A265A8E7F1FD}"/>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D696259C-200F-4FC8-AF35-0669904D5D76}"/>
              </a:ext>
            </a:extLst>
          </p:cNvPr>
          <p:cNvSpPr>
            <a:spLocks noGrp="1"/>
          </p:cNvSpPr>
          <p:nvPr>
            <p:ph type="sldNum" sz="quarter" idx="12"/>
          </p:nvPr>
        </p:nvSpPr>
        <p:spPr/>
        <p:txBody>
          <a:bodyPr/>
          <a:lstStyle>
            <a:lvl1pPr>
              <a:defRPr/>
            </a:lvl1pPr>
          </a:lstStyle>
          <a:p>
            <a:fld id="{6229A16F-5FF6-48D6-A4C2-5989AA9596A1}" type="slidenum">
              <a:rPr lang="en-US" altLang="zh-CN"/>
              <a:pPr/>
              <a:t>‹#›</a:t>
            </a:fld>
            <a:endParaRPr lang="en-US" altLang="zh-CN"/>
          </a:p>
        </p:txBody>
      </p:sp>
    </p:spTree>
    <p:extLst>
      <p:ext uri="{BB962C8B-B14F-4D97-AF65-F5344CB8AC3E}">
        <p14:creationId xmlns:p14="http://schemas.microsoft.com/office/powerpoint/2010/main" val="3412944210"/>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DDB579-81C8-4BC9-8269-FF121B0642D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9E8BE8F-1317-4ED4-8C01-F3FCCFD4158E}"/>
              </a:ext>
            </a:extLst>
          </p:cNvPr>
          <p:cNvSpPr>
            <a:spLocks noGrp="1"/>
          </p:cNvSpPr>
          <p:nvPr>
            <p:ph sz="half" idx="1"/>
          </p:nvPr>
        </p:nvSpPr>
        <p:spPr>
          <a:xfrm>
            <a:off x="457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41BFEEAE-C260-4E69-B305-635F7DFB9EAE}"/>
              </a:ext>
            </a:extLst>
          </p:cNvPr>
          <p:cNvSpPr>
            <a:spLocks noGrp="1"/>
          </p:cNvSpPr>
          <p:nvPr>
            <p:ph sz="half" idx="2"/>
          </p:nvPr>
        </p:nvSpPr>
        <p:spPr>
          <a:xfrm>
            <a:off x="4648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5CB26678-6534-41DC-BA93-5CA8A3A5E249}"/>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E7DB5C45-7752-4414-BEE0-8FD2672DD86F}"/>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45B02DAB-59EB-47E6-8A95-0B9C8A74E897}"/>
              </a:ext>
            </a:extLst>
          </p:cNvPr>
          <p:cNvSpPr>
            <a:spLocks noGrp="1"/>
          </p:cNvSpPr>
          <p:nvPr>
            <p:ph type="sldNum" sz="quarter" idx="12"/>
          </p:nvPr>
        </p:nvSpPr>
        <p:spPr/>
        <p:txBody>
          <a:bodyPr/>
          <a:lstStyle>
            <a:lvl1pPr>
              <a:defRPr/>
            </a:lvl1pPr>
          </a:lstStyle>
          <a:p>
            <a:fld id="{E78D049F-56C8-416F-B04B-C392BE3346BA}" type="slidenum">
              <a:rPr lang="en-US" altLang="zh-CN"/>
              <a:pPr/>
              <a:t>‹#›</a:t>
            </a:fld>
            <a:endParaRPr lang="en-US" altLang="zh-CN"/>
          </a:p>
        </p:txBody>
      </p:sp>
    </p:spTree>
    <p:extLst>
      <p:ext uri="{BB962C8B-B14F-4D97-AF65-F5344CB8AC3E}">
        <p14:creationId xmlns:p14="http://schemas.microsoft.com/office/powerpoint/2010/main" val="4271614708"/>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87DA9B-4493-4DCF-80C6-B677BE206C1C}"/>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679FF19-3688-4D74-91BA-2C4C0650D2C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DF207E7-B198-4104-8D42-100E7C579157}"/>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DBBC77FC-0AAD-4471-9932-46A67EEDE4B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D8902FDE-2029-4528-BFCF-93EBAB15D7BB}"/>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8511C56-60A3-4927-82E6-759457C360D2}"/>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936563C4-3A2A-45D2-B5E1-9CA82E43C0F0}"/>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1C9CF834-C20D-4AEB-B9B8-EE626AF34CC6}"/>
              </a:ext>
            </a:extLst>
          </p:cNvPr>
          <p:cNvSpPr>
            <a:spLocks noGrp="1"/>
          </p:cNvSpPr>
          <p:nvPr>
            <p:ph type="sldNum" sz="quarter" idx="12"/>
          </p:nvPr>
        </p:nvSpPr>
        <p:spPr/>
        <p:txBody>
          <a:bodyPr/>
          <a:lstStyle>
            <a:lvl1pPr>
              <a:defRPr/>
            </a:lvl1pPr>
          </a:lstStyle>
          <a:p>
            <a:fld id="{44A529C4-C54E-41CB-840E-C65723412762}" type="slidenum">
              <a:rPr lang="en-US" altLang="zh-CN"/>
              <a:pPr/>
              <a:t>‹#›</a:t>
            </a:fld>
            <a:endParaRPr lang="en-US" altLang="zh-CN"/>
          </a:p>
        </p:txBody>
      </p:sp>
    </p:spTree>
    <p:extLst>
      <p:ext uri="{BB962C8B-B14F-4D97-AF65-F5344CB8AC3E}">
        <p14:creationId xmlns:p14="http://schemas.microsoft.com/office/powerpoint/2010/main" val="2432081808"/>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86E7D6-73B8-43A7-9EE0-B11167B67EF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9B26757-DFCB-4741-ABF0-593A137B41E3}"/>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A91EB587-6E4F-4C05-A305-6BF4C60E9949}"/>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B7CAB2DD-D100-481A-B4BF-00B125EF3256}"/>
              </a:ext>
            </a:extLst>
          </p:cNvPr>
          <p:cNvSpPr>
            <a:spLocks noGrp="1"/>
          </p:cNvSpPr>
          <p:nvPr>
            <p:ph type="sldNum" sz="quarter" idx="12"/>
          </p:nvPr>
        </p:nvSpPr>
        <p:spPr/>
        <p:txBody>
          <a:bodyPr/>
          <a:lstStyle>
            <a:lvl1pPr>
              <a:defRPr/>
            </a:lvl1pPr>
          </a:lstStyle>
          <a:p>
            <a:fld id="{A1E46202-28B5-407A-A3D5-2C310A084004}" type="slidenum">
              <a:rPr lang="en-US" altLang="zh-CN"/>
              <a:pPr/>
              <a:t>‹#›</a:t>
            </a:fld>
            <a:endParaRPr lang="en-US" altLang="zh-CN"/>
          </a:p>
        </p:txBody>
      </p:sp>
    </p:spTree>
    <p:extLst>
      <p:ext uri="{BB962C8B-B14F-4D97-AF65-F5344CB8AC3E}">
        <p14:creationId xmlns:p14="http://schemas.microsoft.com/office/powerpoint/2010/main" val="890881651"/>
      </p:ext>
    </p:extLst>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E2176C0-76AC-4510-A220-3F246BD1D07F}"/>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B988C482-156D-42B9-B32E-8DD0FC5040FA}"/>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CAB71150-0E72-4F02-990D-3F6E74D3817D}"/>
              </a:ext>
            </a:extLst>
          </p:cNvPr>
          <p:cNvSpPr>
            <a:spLocks noGrp="1"/>
          </p:cNvSpPr>
          <p:nvPr>
            <p:ph type="sldNum" sz="quarter" idx="12"/>
          </p:nvPr>
        </p:nvSpPr>
        <p:spPr/>
        <p:txBody>
          <a:bodyPr/>
          <a:lstStyle>
            <a:lvl1pPr>
              <a:defRPr/>
            </a:lvl1pPr>
          </a:lstStyle>
          <a:p>
            <a:fld id="{7CD512D4-86E1-4031-91B4-28F348CC2FFE}" type="slidenum">
              <a:rPr lang="en-US" altLang="zh-CN"/>
              <a:pPr/>
              <a:t>‹#›</a:t>
            </a:fld>
            <a:endParaRPr lang="en-US" altLang="zh-CN"/>
          </a:p>
        </p:txBody>
      </p:sp>
    </p:spTree>
    <p:extLst>
      <p:ext uri="{BB962C8B-B14F-4D97-AF65-F5344CB8AC3E}">
        <p14:creationId xmlns:p14="http://schemas.microsoft.com/office/powerpoint/2010/main" val="2418430478"/>
      </p:ext>
    </p:extLst>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0E6662-4425-42C8-9AE2-D5B98E02BC1C}"/>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BACF5DD-8450-4CD9-BE74-FDCF261BE8A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C82D53D2-F781-4D83-9B0E-7E2EBB20F72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D2AB3DD-A117-463B-B211-7BA8A2E5B299}"/>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F9B4BA68-EEE7-43AE-BD0C-DF6E1D3C31CC}"/>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03E2CFBB-046E-4C57-A39D-430ED6EF2BA2}"/>
              </a:ext>
            </a:extLst>
          </p:cNvPr>
          <p:cNvSpPr>
            <a:spLocks noGrp="1"/>
          </p:cNvSpPr>
          <p:nvPr>
            <p:ph type="sldNum" sz="quarter" idx="12"/>
          </p:nvPr>
        </p:nvSpPr>
        <p:spPr/>
        <p:txBody>
          <a:bodyPr/>
          <a:lstStyle>
            <a:lvl1pPr>
              <a:defRPr/>
            </a:lvl1pPr>
          </a:lstStyle>
          <a:p>
            <a:fld id="{365B5108-8CE4-487D-982A-62D422B0D4B5}" type="slidenum">
              <a:rPr lang="en-US" altLang="zh-CN"/>
              <a:pPr/>
              <a:t>‹#›</a:t>
            </a:fld>
            <a:endParaRPr lang="en-US" altLang="zh-CN"/>
          </a:p>
        </p:txBody>
      </p:sp>
    </p:spTree>
    <p:extLst>
      <p:ext uri="{BB962C8B-B14F-4D97-AF65-F5344CB8AC3E}">
        <p14:creationId xmlns:p14="http://schemas.microsoft.com/office/powerpoint/2010/main" val="312761249"/>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E955D4-F22B-4956-9B97-2D3B5BA0C12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658C2B5-0B33-4F88-B29D-958006AF1AB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90F0FE4-02AB-4BED-A165-B913BD2E778D}"/>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91A100FE-D1D5-41C9-8C8D-D656E33B1298}"/>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7C5BB6F-0BB5-418D-8D0F-A9CDB03E3ABF}"/>
              </a:ext>
            </a:extLst>
          </p:cNvPr>
          <p:cNvSpPr>
            <a:spLocks noGrp="1"/>
          </p:cNvSpPr>
          <p:nvPr>
            <p:ph type="sldNum" sz="quarter" idx="12"/>
          </p:nvPr>
        </p:nvSpPr>
        <p:spPr/>
        <p:txBody>
          <a:bodyPr/>
          <a:lstStyle>
            <a:lvl1pPr>
              <a:defRPr/>
            </a:lvl1pPr>
          </a:lstStyle>
          <a:p>
            <a:fld id="{37618219-D864-4B98-8C9F-B082A2F51E9C}" type="slidenum">
              <a:rPr lang="en-US" altLang="zh-CN"/>
              <a:pPr/>
              <a:t>‹#›</a:t>
            </a:fld>
            <a:endParaRPr lang="en-US" altLang="zh-CN"/>
          </a:p>
        </p:txBody>
      </p:sp>
    </p:spTree>
    <p:extLst>
      <p:ext uri="{BB962C8B-B14F-4D97-AF65-F5344CB8AC3E}">
        <p14:creationId xmlns:p14="http://schemas.microsoft.com/office/powerpoint/2010/main" val="979412395"/>
      </p:ext>
    </p:extLst>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679142-6BD0-4F09-85CD-04C135AA7436}"/>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9DA9AC3-1EF3-4F75-BE16-211FF259087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017FFA1-6839-4275-A86C-238B1014F36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A4CBBE6A-3B9C-4A32-B758-ED815FA646EE}"/>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2A9D83A0-FDBD-4AB8-A2A7-2B87E8BD5193}"/>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C7B95BEF-6577-4A4B-9AC2-A8FF538B294E}"/>
              </a:ext>
            </a:extLst>
          </p:cNvPr>
          <p:cNvSpPr>
            <a:spLocks noGrp="1"/>
          </p:cNvSpPr>
          <p:nvPr>
            <p:ph type="sldNum" sz="quarter" idx="12"/>
          </p:nvPr>
        </p:nvSpPr>
        <p:spPr/>
        <p:txBody>
          <a:bodyPr/>
          <a:lstStyle>
            <a:lvl1pPr>
              <a:defRPr/>
            </a:lvl1pPr>
          </a:lstStyle>
          <a:p>
            <a:fld id="{76205256-069F-4102-ACC8-CB4BA69E975F}" type="slidenum">
              <a:rPr lang="en-US" altLang="zh-CN"/>
              <a:pPr/>
              <a:t>‹#›</a:t>
            </a:fld>
            <a:endParaRPr lang="en-US" altLang="zh-CN"/>
          </a:p>
        </p:txBody>
      </p:sp>
    </p:spTree>
    <p:extLst>
      <p:ext uri="{BB962C8B-B14F-4D97-AF65-F5344CB8AC3E}">
        <p14:creationId xmlns:p14="http://schemas.microsoft.com/office/powerpoint/2010/main" val="71219532"/>
      </p:ext>
    </p:extLst>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86C8B1-2D26-40A9-997D-1D1CA98E3F3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10F538E-6006-4237-AE2D-D2158EF449D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D3CA3DC-0D13-4DC1-B4A2-E9A8B84AE84C}"/>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8AB31E26-3F58-46DA-90BB-36E04D58BA3A}"/>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E692D55A-683E-49C4-A133-AFCAB26C75E7}"/>
              </a:ext>
            </a:extLst>
          </p:cNvPr>
          <p:cNvSpPr>
            <a:spLocks noGrp="1"/>
          </p:cNvSpPr>
          <p:nvPr>
            <p:ph type="sldNum" sz="quarter" idx="12"/>
          </p:nvPr>
        </p:nvSpPr>
        <p:spPr/>
        <p:txBody>
          <a:bodyPr/>
          <a:lstStyle>
            <a:lvl1pPr>
              <a:defRPr/>
            </a:lvl1pPr>
          </a:lstStyle>
          <a:p>
            <a:fld id="{9694787C-B757-4577-8711-0F44E2B033E1}" type="slidenum">
              <a:rPr lang="en-US" altLang="zh-CN"/>
              <a:pPr/>
              <a:t>‹#›</a:t>
            </a:fld>
            <a:endParaRPr lang="en-US" altLang="zh-CN"/>
          </a:p>
        </p:txBody>
      </p:sp>
    </p:spTree>
    <p:extLst>
      <p:ext uri="{BB962C8B-B14F-4D97-AF65-F5344CB8AC3E}">
        <p14:creationId xmlns:p14="http://schemas.microsoft.com/office/powerpoint/2010/main" val="1829972178"/>
      </p:ext>
    </p:extLst>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6D2207E-ACC8-452F-A025-4C8CD523C6BD}"/>
              </a:ext>
            </a:extLst>
          </p:cNvPr>
          <p:cNvSpPr>
            <a:spLocks noGrp="1"/>
          </p:cNvSpPr>
          <p:nvPr>
            <p:ph type="title" orient="vert"/>
          </p:nvPr>
        </p:nvSpPr>
        <p:spPr>
          <a:xfrm>
            <a:off x="6629400" y="260350"/>
            <a:ext cx="2057400" cy="5865813"/>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6B60020-C33F-4280-9657-30F606984C96}"/>
              </a:ext>
            </a:extLst>
          </p:cNvPr>
          <p:cNvSpPr>
            <a:spLocks noGrp="1"/>
          </p:cNvSpPr>
          <p:nvPr>
            <p:ph type="body" orient="vert" idx="1"/>
          </p:nvPr>
        </p:nvSpPr>
        <p:spPr>
          <a:xfrm>
            <a:off x="457200" y="260350"/>
            <a:ext cx="6019800" cy="586581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6C66226-66CD-4D9C-8AFE-F0976FF3E442}"/>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0A44D6A0-60DC-4D59-A19B-7B8DF44EE20D}"/>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29C07C61-3A07-4671-9E42-2B0703515AC7}"/>
              </a:ext>
            </a:extLst>
          </p:cNvPr>
          <p:cNvSpPr>
            <a:spLocks noGrp="1"/>
          </p:cNvSpPr>
          <p:nvPr>
            <p:ph type="sldNum" sz="quarter" idx="12"/>
          </p:nvPr>
        </p:nvSpPr>
        <p:spPr/>
        <p:txBody>
          <a:bodyPr/>
          <a:lstStyle>
            <a:lvl1pPr>
              <a:defRPr/>
            </a:lvl1pPr>
          </a:lstStyle>
          <a:p>
            <a:fld id="{F24D4060-A2A6-4710-81A5-B2DFF94B561E}" type="slidenum">
              <a:rPr lang="en-US" altLang="zh-CN"/>
              <a:pPr/>
              <a:t>‹#›</a:t>
            </a:fld>
            <a:endParaRPr lang="en-US" altLang="zh-CN"/>
          </a:p>
        </p:txBody>
      </p:sp>
    </p:spTree>
    <p:extLst>
      <p:ext uri="{BB962C8B-B14F-4D97-AF65-F5344CB8AC3E}">
        <p14:creationId xmlns:p14="http://schemas.microsoft.com/office/powerpoint/2010/main" val="2695644252"/>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9A4B65-FB21-493C-A4EC-C8F9F47A9680}"/>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541D871-B6EB-4A59-A5E0-F5A9DBAA8902}"/>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a:extLst>
              <a:ext uri="{FF2B5EF4-FFF2-40B4-BE49-F238E27FC236}">
                <a16:creationId xmlns:a16="http://schemas.microsoft.com/office/drawing/2014/main" id="{9ECF68C7-6D00-4A22-B68F-B1E0DA59A7D6}"/>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772C4618-21E9-45A6-BD37-A254606328E1}"/>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D002A9AB-E6B2-4D7E-878F-8F17D7F62CDB}"/>
              </a:ext>
            </a:extLst>
          </p:cNvPr>
          <p:cNvSpPr>
            <a:spLocks noGrp="1"/>
          </p:cNvSpPr>
          <p:nvPr>
            <p:ph type="sldNum" sz="quarter" idx="12"/>
          </p:nvPr>
        </p:nvSpPr>
        <p:spPr/>
        <p:txBody>
          <a:bodyPr/>
          <a:lstStyle>
            <a:lvl1pPr>
              <a:defRPr/>
            </a:lvl1pPr>
          </a:lstStyle>
          <a:p>
            <a:fld id="{11573953-45A2-4B96-B4B4-31343E3BB3F8}" type="slidenum">
              <a:rPr lang="en-US" altLang="zh-CN"/>
              <a:pPr/>
              <a:t>‹#›</a:t>
            </a:fld>
            <a:endParaRPr lang="en-US" altLang="zh-CN"/>
          </a:p>
        </p:txBody>
      </p:sp>
    </p:spTree>
    <p:extLst>
      <p:ext uri="{BB962C8B-B14F-4D97-AF65-F5344CB8AC3E}">
        <p14:creationId xmlns:p14="http://schemas.microsoft.com/office/powerpoint/2010/main" val="352478856"/>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23005D-DF38-49C4-ACD6-0B2BBE8F3C4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360B11D-B8C4-4B17-B5A0-5E7B6D087C0C}"/>
              </a:ext>
            </a:extLst>
          </p:cNvPr>
          <p:cNvSpPr>
            <a:spLocks noGrp="1"/>
          </p:cNvSpPr>
          <p:nvPr>
            <p:ph sz="half" idx="1"/>
          </p:nvPr>
        </p:nvSpPr>
        <p:spPr>
          <a:xfrm>
            <a:off x="457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078AD66-F3F5-4C4A-93B2-9F272841DF79}"/>
              </a:ext>
            </a:extLst>
          </p:cNvPr>
          <p:cNvSpPr>
            <a:spLocks noGrp="1"/>
          </p:cNvSpPr>
          <p:nvPr>
            <p:ph sz="half" idx="2"/>
          </p:nvPr>
        </p:nvSpPr>
        <p:spPr>
          <a:xfrm>
            <a:off x="4648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2BE9F76-1335-44A5-96BE-B71CAEA04CA5}"/>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8AC6D985-C188-48C3-9F27-42A6228BB63F}"/>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3ED39E8D-2B43-4555-88BA-B1CC602E7616}"/>
              </a:ext>
            </a:extLst>
          </p:cNvPr>
          <p:cNvSpPr>
            <a:spLocks noGrp="1"/>
          </p:cNvSpPr>
          <p:nvPr>
            <p:ph type="sldNum" sz="quarter" idx="12"/>
          </p:nvPr>
        </p:nvSpPr>
        <p:spPr/>
        <p:txBody>
          <a:bodyPr/>
          <a:lstStyle>
            <a:lvl1pPr>
              <a:defRPr/>
            </a:lvl1pPr>
          </a:lstStyle>
          <a:p>
            <a:fld id="{7C831F8F-5290-4CBA-85FE-FDA150CD47D4}" type="slidenum">
              <a:rPr lang="en-US" altLang="zh-CN"/>
              <a:pPr/>
              <a:t>‹#›</a:t>
            </a:fld>
            <a:endParaRPr lang="en-US" altLang="zh-CN"/>
          </a:p>
        </p:txBody>
      </p:sp>
    </p:spTree>
    <p:extLst>
      <p:ext uri="{BB962C8B-B14F-4D97-AF65-F5344CB8AC3E}">
        <p14:creationId xmlns:p14="http://schemas.microsoft.com/office/powerpoint/2010/main" val="2319940103"/>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2612D4-78A0-4C54-A704-E0DF5F48AC58}"/>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D0AEBB3-08B7-4876-8585-4D2EB312B159}"/>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01CE3F03-BEAF-4CAD-8896-7561E649168B}"/>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CAA0518-A53E-43A6-AA01-3A01A2E77BFB}"/>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73035CD8-3B4F-48A3-A325-0A1140299D71}"/>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DC5FCA4-EC01-4CA8-AFB5-82A9351E4111}"/>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4903958D-4E21-4603-8A87-9D19B14CE087}"/>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DC8E8C84-5FE1-42A9-9D73-1A4D6695BE5B}"/>
              </a:ext>
            </a:extLst>
          </p:cNvPr>
          <p:cNvSpPr>
            <a:spLocks noGrp="1"/>
          </p:cNvSpPr>
          <p:nvPr>
            <p:ph type="sldNum" sz="quarter" idx="12"/>
          </p:nvPr>
        </p:nvSpPr>
        <p:spPr/>
        <p:txBody>
          <a:bodyPr/>
          <a:lstStyle>
            <a:lvl1pPr>
              <a:defRPr/>
            </a:lvl1pPr>
          </a:lstStyle>
          <a:p>
            <a:fld id="{36D2055A-689F-4E11-874A-B2DB7D18F6B8}" type="slidenum">
              <a:rPr lang="en-US" altLang="zh-CN"/>
              <a:pPr/>
              <a:t>‹#›</a:t>
            </a:fld>
            <a:endParaRPr lang="en-US" altLang="zh-CN"/>
          </a:p>
        </p:txBody>
      </p:sp>
    </p:spTree>
    <p:extLst>
      <p:ext uri="{BB962C8B-B14F-4D97-AF65-F5344CB8AC3E}">
        <p14:creationId xmlns:p14="http://schemas.microsoft.com/office/powerpoint/2010/main" val="987989386"/>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9F823E-E111-456B-94FC-CC7ACC29691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0D3A53E-E446-4D2A-B897-59123FFBA7D7}"/>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5113EA94-8CCC-4CE9-8085-D873F246087A}"/>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94E3630B-FC31-4BC0-B773-F157E3CC415A}"/>
              </a:ext>
            </a:extLst>
          </p:cNvPr>
          <p:cNvSpPr>
            <a:spLocks noGrp="1"/>
          </p:cNvSpPr>
          <p:nvPr>
            <p:ph type="sldNum" sz="quarter" idx="12"/>
          </p:nvPr>
        </p:nvSpPr>
        <p:spPr/>
        <p:txBody>
          <a:bodyPr/>
          <a:lstStyle>
            <a:lvl1pPr>
              <a:defRPr/>
            </a:lvl1pPr>
          </a:lstStyle>
          <a:p>
            <a:fld id="{9AEA7ECD-C2A9-4294-A2E3-121AC90131FE}" type="slidenum">
              <a:rPr lang="en-US" altLang="zh-CN"/>
              <a:pPr/>
              <a:t>‹#›</a:t>
            </a:fld>
            <a:endParaRPr lang="en-US" altLang="zh-CN"/>
          </a:p>
        </p:txBody>
      </p:sp>
    </p:spTree>
    <p:extLst>
      <p:ext uri="{BB962C8B-B14F-4D97-AF65-F5344CB8AC3E}">
        <p14:creationId xmlns:p14="http://schemas.microsoft.com/office/powerpoint/2010/main" val="2211007992"/>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2F27AD3-DDA1-4754-A181-539E042FD25C}"/>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46D73AB2-1363-4390-9D52-CDDC2183607B}"/>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3FCCB496-E943-4538-8610-7B67AA70FB0D}"/>
              </a:ext>
            </a:extLst>
          </p:cNvPr>
          <p:cNvSpPr>
            <a:spLocks noGrp="1"/>
          </p:cNvSpPr>
          <p:nvPr>
            <p:ph type="sldNum" sz="quarter" idx="12"/>
          </p:nvPr>
        </p:nvSpPr>
        <p:spPr/>
        <p:txBody>
          <a:bodyPr/>
          <a:lstStyle>
            <a:lvl1pPr>
              <a:defRPr/>
            </a:lvl1pPr>
          </a:lstStyle>
          <a:p>
            <a:fld id="{B3C75914-E07B-416F-8ABF-3F046A46B1ED}" type="slidenum">
              <a:rPr lang="en-US" altLang="zh-CN"/>
              <a:pPr/>
              <a:t>‹#›</a:t>
            </a:fld>
            <a:endParaRPr lang="en-US" altLang="zh-CN"/>
          </a:p>
        </p:txBody>
      </p:sp>
    </p:spTree>
    <p:extLst>
      <p:ext uri="{BB962C8B-B14F-4D97-AF65-F5344CB8AC3E}">
        <p14:creationId xmlns:p14="http://schemas.microsoft.com/office/powerpoint/2010/main" val="2138652850"/>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9C871F-C920-4C1A-9870-CE7F0EB4F283}"/>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F9FB107-A4AF-4911-8CDD-948052E906F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DBE0E25-50D5-41BB-A527-7775C9EA1C5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CAD220F-9402-4ADD-A3BE-5E117432B561}"/>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BD1A12C6-0781-431F-AC8E-FA3ECC60936F}"/>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4ACCC086-F356-4783-9881-3C066FF1E877}"/>
              </a:ext>
            </a:extLst>
          </p:cNvPr>
          <p:cNvSpPr>
            <a:spLocks noGrp="1"/>
          </p:cNvSpPr>
          <p:nvPr>
            <p:ph type="sldNum" sz="quarter" idx="12"/>
          </p:nvPr>
        </p:nvSpPr>
        <p:spPr/>
        <p:txBody>
          <a:bodyPr/>
          <a:lstStyle>
            <a:lvl1pPr>
              <a:defRPr/>
            </a:lvl1pPr>
          </a:lstStyle>
          <a:p>
            <a:fld id="{CB72AD2F-D777-46A7-B7A2-53760F5877A9}" type="slidenum">
              <a:rPr lang="en-US" altLang="zh-CN"/>
              <a:pPr/>
              <a:t>‹#›</a:t>
            </a:fld>
            <a:endParaRPr lang="en-US" altLang="zh-CN"/>
          </a:p>
        </p:txBody>
      </p:sp>
    </p:spTree>
    <p:extLst>
      <p:ext uri="{BB962C8B-B14F-4D97-AF65-F5344CB8AC3E}">
        <p14:creationId xmlns:p14="http://schemas.microsoft.com/office/powerpoint/2010/main" val="430898439"/>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247968-2C95-4204-A8DE-A4FB5BC478BB}"/>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B0FDAE4-5A94-4DA1-9D65-EE772D66CA9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57F7461-7B15-48F5-A0A7-B1D3C741CF3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13F8E66-BA41-4DF6-A581-DC9C217F6BB0}"/>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34A76301-2692-4F4E-BA8F-4DA864D11EE2}"/>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81A7D524-0BB5-49EA-9E53-D04471222DEB}"/>
              </a:ext>
            </a:extLst>
          </p:cNvPr>
          <p:cNvSpPr>
            <a:spLocks noGrp="1"/>
          </p:cNvSpPr>
          <p:nvPr>
            <p:ph type="sldNum" sz="quarter" idx="12"/>
          </p:nvPr>
        </p:nvSpPr>
        <p:spPr/>
        <p:txBody>
          <a:bodyPr/>
          <a:lstStyle>
            <a:lvl1pPr>
              <a:defRPr/>
            </a:lvl1pPr>
          </a:lstStyle>
          <a:p>
            <a:fld id="{7E259019-FE9E-4518-A337-F2F59FF282FE}" type="slidenum">
              <a:rPr lang="en-US" altLang="zh-CN"/>
              <a:pPr/>
              <a:t>‹#›</a:t>
            </a:fld>
            <a:endParaRPr lang="en-US" altLang="zh-CN"/>
          </a:p>
        </p:txBody>
      </p:sp>
    </p:spTree>
    <p:extLst>
      <p:ext uri="{BB962C8B-B14F-4D97-AF65-F5344CB8AC3E}">
        <p14:creationId xmlns:p14="http://schemas.microsoft.com/office/powerpoint/2010/main" val="2349897965"/>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797E4AE-440A-4AC8-BE45-2BECED61EB7F}"/>
              </a:ext>
            </a:extLst>
          </p:cNvPr>
          <p:cNvSpPr>
            <a:spLocks noGrp="1" noChangeArrowheads="1"/>
          </p:cNvSpPr>
          <p:nvPr>
            <p:ph type="title"/>
          </p:nvPr>
        </p:nvSpPr>
        <p:spPr bwMode="auto">
          <a:xfrm>
            <a:off x="1979613" y="260350"/>
            <a:ext cx="61214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DBB30D0A-03A1-49FF-A9A9-DE2BB449EFC0}"/>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endParaRPr lang="zh-CN" altLang="zh-CN"/>
          </a:p>
        </p:txBody>
      </p:sp>
      <p:sp>
        <p:nvSpPr>
          <p:cNvPr id="1028" name="Rectangle 4">
            <a:extLst>
              <a:ext uri="{FF2B5EF4-FFF2-40B4-BE49-F238E27FC236}">
                <a16:creationId xmlns:a16="http://schemas.microsoft.com/office/drawing/2014/main" id="{F771A15C-87F9-43E4-9527-F17C2334248C}"/>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en-US" altLang="zh-CN"/>
          </a:p>
        </p:txBody>
      </p:sp>
      <p:sp>
        <p:nvSpPr>
          <p:cNvPr id="1029" name="Rectangle 5">
            <a:extLst>
              <a:ext uri="{FF2B5EF4-FFF2-40B4-BE49-F238E27FC236}">
                <a16:creationId xmlns:a16="http://schemas.microsoft.com/office/drawing/2014/main" id="{69A50893-B180-4C77-83BE-7AB2DB45C641}"/>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en-US" altLang="zh-CN"/>
          </a:p>
        </p:txBody>
      </p:sp>
      <p:sp>
        <p:nvSpPr>
          <p:cNvPr id="1030" name="Rectangle 6">
            <a:extLst>
              <a:ext uri="{FF2B5EF4-FFF2-40B4-BE49-F238E27FC236}">
                <a16:creationId xmlns:a16="http://schemas.microsoft.com/office/drawing/2014/main" id="{252BD612-4046-4BD7-9915-0F5CEBF692E5}"/>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C891A097-E223-4CE0-89B9-45273D5973CE}"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hf hdr="0" ftr="0" dt="0"/>
  <p:txStyles>
    <p:titleStyle>
      <a:lvl1pPr algn="r" rtl="0" fontAlgn="base">
        <a:spcBef>
          <a:spcPct val="0"/>
        </a:spcBef>
        <a:spcAft>
          <a:spcPct val="0"/>
        </a:spcAft>
        <a:defRPr sz="3200" b="1" kern="1200">
          <a:solidFill>
            <a:schemeClr val="tx2"/>
          </a:solidFill>
          <a:latin typeface="+mj-lt"/>
          <a:ea typeface="+mj-ea"/>
          <a:cs typeface="+mj-cs"/>
        </a:defRPr>
      </a:lvl1pPr>
      <a:lvl2pPr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2pPr>
      <a:lvl3pPr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3pPr>
      <a:lvl4pPr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4pPr>
      <a:lvl5pPr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5pPr>
      <a:lvl6pPr marL="4572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6pPr>
      <a:lvl7pPr marL="9144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7pPr>
      <a:lvl8pPr marL="13716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8pPr>
      <a:lvl9pPr marL="18288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rgbClr val="69B3F1"/>
        </a:buClr>
        <a:buFont typeface="Wingdings" panose="05000000000000000000" pitchFamily="2" charset="2"/>
        <a:defRPr sz="2400" b="1" kern="1200">
          <a:solidFill>
            <a:schemeClr val="tx1"/>
          </a:solidFill>
          <a:latin typeface="+mn-lt"/>
          <a:ea typeface="+mn-ea"/>
          <a:cs typeface="+mn-cs"/>
        </a:defRPr>
      </a:lvl1pPr>
      <a:lvl2pPr marL="742950" indent="-28575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2pPr>
      <a:lvl3pPr marL="1143000" indent="-22860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3pPr>
      <a:lvl4pPr marL="1600200" indent="-22860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4pPr>
      <a:lvl5pPr marL="2057400" indent="-22860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6A622BB-A4EA-409E-8DC2-76EB30E8733C}"/>
              </a:ext>
            </a:extLst>
          </p:cNvPr>
          <p:cNvSpPr>
            <a:spLocks noGrp="1" noChangeArrowheads="1"/>
          </p:cNvSpPr>
          <p:nvPr>
            <p:ph type="title"/>
          </p:nvPr>
        </p:nvSpPr>
        <p:spPr bwMode="auto">
          <a:xfrm>
            <a:off x="1979613" y="260350"/>
            <a:ext cx="61214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E2040754-6898-4D84-9B61-75C77DF384BD}"/>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endParaRPr lang="zh-CN" altLang="zh-CN"/>
          </a:p>
        </p:txBody>
      </p:sp>
      <p:sp>
        <p:nvSpPr>
          <p:cNvPr id="1028" name="Rectangle 4">
            <a:extLst>
              <a:ext uri="{FF2B5EF4-FFF2-40B4-BE49-F238E27FC236}">
                <a16:creationId xmlns:a16="http://schemas.microsoft.com/office/drawing/2014/main" id="{78EA7175-7017-4811-9E80-E735EE17ADA7}"/>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a:extLst>
              <a:ext uri="{FF2B5EF4-FFF2-40B4-BE49-F238E27FC236}">
                <a16:creationId xmlns:a16="http://schemas.microsoft.com/office/drawing/2014/main" id="{256B5331-566A-4E18-904D-624A6D095F33}"/>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a:extLst>
              <a:ext uri="{FF2B5EF4-FFF2-40B4-BE49-F238E27FC236}">
                <a16:creationId xmlns:a16="http://schemas.microsoft.com/office/drawing/2014/main" id="{8B0A5C47-23A8-4923-AD7F-445BF09DF509}"/>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6528329B-D862-4BDB-B3F7-89C434C2230C}" type="slidenum">
              <a:rPr lang="en-US" altLang="zh-CN"/>
              <a:pPr/>
              <a:t>‹#›</a:t>
            </a:fld>
            <a:endParaRPr lang="en-US" altLang="zh-CN"/>
          </a:p>
        </p:txBody>
      </p:sp>
    </p:spTree>
    <p:extLst>
      <p:ext uri="{BB962C8B-B14F-4D97-AF65-F5344CB8AC3E}">
        <p14:creationId xmlns:p14="http://schemas.microsoft.com/office/powerpoint/2010/main" val="24963918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hf hdr="0" ftr="0" dt="0"/>
  <p:txStyles>
    <p:titleStyle>
      <a:lvl1pPr algn="r" rtl="0" fontAlgn="base">
        <a:spcBef>
          <a:spcPct val="0"/>
        </a:spcBef>
        <a:spcAft>
          <a:spcPct val="0"/>
        </a:spcAft>
        <a:defRPr sz="3200" b="1" kern="1200">
          <a:solidFill>
            <a:schemeClr val="tx2"/>
          </a:solidFill>
          <a:latin typeface="+mj-lt"/>
          <a:ea typeface="+mj-ea"/>
          <a:cs typeface="+mj-cs"/>
        </a:defRPr>
      </a:lvl1pPr>
      <a:lvl2pPr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2pPr>
      <a:lvl3pPr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3pPr>
      <a:lvl4pPr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4pPr>
      <a:lvl5pPr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5pPr>
      <a:lvl6pPr marL="4572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6pPr>
      <a:lvl7pPr marL="9144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7pPr>
      <a:lvl8pPr marL="13716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8pPr>
      <a:lvl9pPr marL="18288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rgbClr val="69B3F1"/>
        </a:buClr>
        <a:buFont typeface="Wingdings" panose="05000000000000000000" pitchFamily="2" charset="2"/>
        <a:defRPr sz="2400" b="1" kern="1200">
          <a:solidFill>
            <a:schemeClr val="tx1"/>
          </a:solidFill>
          <a:latin typeface="+mn-lt"/>
          <a:ea typeface="+mn-ea"/>
          <a:cs typeface="+mn-cs"/>
        </a:defRPr>
      </a:lvl1pPr>
      <a:lvl2pPr marL="742950" indent="-28575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2pPr>
      <a:lvl3pPr marL="1143000" indent="-22860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3pPr>
      <a:lvl4pPr marL="1600200" indent="-22860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4pPr>
      <a:lvl5pPr marL="2057400" indent="-228600" algn="l" rtl="0" fontAlgn="base">
        <a:spcBef>
          <a:spcPct val="20000"/>
        </a:spcBef>
        <a:spcAft>
          <a:spcPct val="0"/>
        </a:spcAft>
        <a:buChar char="»"/>
        <a:defRPr sz="2200" kern="1200">
          <a:solidFill>
            <a:schemeClr val="tx1"/>
          </a:solidFill>
          <a:latin typeface="+mn-lt"/>
          <a:ea typeface="华文中宋"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ocs.qq.com/form/page/DZk5uZ2xFZlFVVWts"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docs.qq.com/form/page/DZmFPY0tsbWtSeHd4"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12.xml"/><Relationship Id="rId7" Type="http://schemas.openxmlformats.org/officeDocument/2006/relationships/image" Target="../media/image10.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9.w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3.xml"/><Relationship Id="rId7" Type="http://schemas.openxmlformats.org/officeDocument/2006/relationships/image" Target="../media/image13.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12.wmf"/><Relationship Id="rId4" Type="http://schemas.openxmlformats.org/officeDocument/2006/relationships/oleObject" Target="../embeddings/oleObject5.bin"/><Relationship Id="rId9" Type="http://schemas.openxmlformats.org/officeDocument/2006/relationships/image" Target="../media/image14.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docs.qq.com/form/page/DZk5uZ2xFZlFVVWts"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hyperlink" Target="https://docs.qq.com/form/page/DZmFPY0tsbWtSeHd4"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9.wmf"/><Relationship Id="rId4" Type="http://schemas.openxmlformats.org/officeDocument/2006/relationships/oleObject" Target="../embeddings/oleObject8.bin"/></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220.pn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19.wmf"/><Relationship Id="rId5" Type="http://schemas.openxmlformats.org/officeDocument/2006/relationships/oleObject" Target="../embeddings/oleObject8.bin"/><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3" Type="http://schemas.openxmlformats.org/officeDocument/2006/relationships/hyperlink" Target="https://docs.qq.com/form/page/DZk5uZ2xFZlFVVWts"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hyperlink" Target="https://docs.qq.com/form/page/DZmFPY0tsbWtSeHd4"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notesSlide" Target="../notesSlides/notesSlide45.xml"/><Relationship Id="rId7" Type="http://schemas.openxmlformats.org/officeDocument/2006/relationships/image" Target="../media/image27.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0.bin"/><Relationship Id="rId11" Type="http://schemas.openxmlformats.org/officeDocument/2006/relationships/image" Target="../media/image29.wmf"/><Relationship Id="rId5" Type="http://schemas.openxmlformats.org/officeDocument/2006/relationships/image" Target="../media/image26.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28.wmf"/></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30.wmf"/><Relationship Id="rId4" Type="http://schemas.openxmlformats.org/officeDocument/2006/relationships/oleObject" Target="../embeddings/oleObject13.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35.wmf"/><Relationship Id="rId3" Type="http://schemas.openxmlformats.org/officeDocument/2006/relationships/notesSlide" Target="../notesSlides/notesSlide47.xml"/><Relationship Id="rId7" Type="http://schemas.openxmlformats.org/officeDocument/2006/relationships/image" Target="../media/image32.wmf"/><Relationship Id="rId12"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15.bin"/><Relationship Id="rId11" Type="http://schemas.openxmlformats.org/officeDocument/2006/relationships/image" Target="../media/image34.wmf"/><Relationship Id="rId5" Type="http://schemas.openxmlformats.org/officeDocument/2006/relationships/image" Target="../media/image31.wmf"/><Relationship Id="rId15" Type="http://schemas.openxmlformats.org/officeDocument/2006/relationships/image" Target="../media/image36.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33.wmf"/><Relationship Id="rId14" Type="http://schemas.openxmlformats.org/officeDocument/2006/relationships/oleObject" Target="../embeddings/oleObject19.bin"/></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48.xml"/><Relationship Id="rId7" Type="http://schemas.openxmlformats.org/officeDocument/2006/relationships/image" Target="../media/image38.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21.bin"/><Relationship Id="rId5" Type="http://schemas.openxmlformats.org/officeDocument/2006/relationships/image" Target="../media/image37.wmf"/><Relationship Id="rId4" Type="http://schemas.openxmlformats.org/officeDocument/2006/relationships/oleObject" Target="../embeddings/oleObject20.bin"/><Relationship Id="rId9" Type="http://schemas.openxmlformats.org/officeDocument/2006/relationships/image" Target="../media/image39.wmf"/></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42.wmf"/><Relationship Id="rId4" Type="http://schemas.openxmlformats.org/officeDocument/2006/relationships/oleObject" Target="../embeddings/oleObject23.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image" Target="../media/image4.w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AF51F7-D19A-41FA-857A-3F52CC203327}"/>
              </a:ext>
            </a:extLst>
          </p:cNvPr>
          <p:cNvSpPr>
            <a:spLocks noGrp="1"/>
          </p:cNvSpPr>
          <p:nvPr>
            <p:ph type="ctrTitle"/>
          </p:nvPr>
        </p:nvSpPr>
        <p:spPr/>
        <p:txBody>
          <a:bodyPr/>
          <a:lstStyle/>
          <a:p>
            <a:r>
              <a:rPr lang="zh-CN" altLang="en-US" dirty="0"/>
              <a:t>离散数学</a:t>
            </a:r>
            <a:br>
              <a:rPr lang="en-US" altLang="zh-CN" dirty="0"/>
            </a:br>
            <a:r>
              <a:rPr lang="zh-CN" altLang="en-US" dirty="0"/>
              <a:t>（一）</a:t>
            </a:r>
          </a:p>
        </p:txBody>
      </p:sp>
      <p:sp>
        <p:nvSpPr>
          <p:cNvPr id="3" name="副标题 2">
            <a:extLst>
              <a:ext uri="{FF2B5EF4-FFF2-40B4-BE49-F238E27FC236}">
                <a16:creationId xmlns:a16="http://schemas.microsoft.com/office/drawing/2014/main" id="{928B8532-5482-4D56-A702-F2B8331D663B}"/>
              </a:ext>
            </a:extLst>
          </p:cNvPr>
          <p:cNvSpPr>
            <a:spLocks noGrp="1"/>
          </p:cNvSpPr>
          <p:nvPr>
            <p:ph type="subTitle" idx="1"/>
          </p:nvPr>
        </p:nvSpPr>
        <p:spPr/>
        <p:txBody>
          <a:bodyPr/>
          <a:lstStyle/>
          <a:p>
            <a:pPr lvl="0" eaLnBrk="1" fontAlgn="auto" hangingPunct="1">
              <a:spcBef>
                <a:spcPts val="0"/>
              </a:spcBef>
              <a:spcAft>
                <a:spcPts val="0"/>
              </a:spcAft>
              <a:buClrTx/>
              <a:defRPr/>
            </a:pPr>
            <a:r>
              <a:rPr lang="zh-CN" altLang="en-US" sz="3200" dirty="0">
                <a:solidFill>
                  <a:prstClr val="black"/>
                </a:solidFill>
                <a:latin typeface="Arial" panose="020B0604020202020204" pitchFamily="34" charset="0"/>
                <a:cs typeface="Arial" panose="020B0604020202020204" pitchFamily="34" charset="0"/>
              </a:rPr>
              <a:t>图论</a:t>
            </a:r>
            <a:endParaRPr lang="en-US" altLang="zh-CN" sz="3200" dirty="0">
              <a:solidFill>
                <a:prstClr val="black"/>
              </a:solidFill>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5E9405E9-F2DE-453E-B27D-8B7005C422FE}"/>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90EDAAC-C526-4682-8F44-C50DCF1348FF}"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矩形 4">
            <a:extLst>
              <a:ext uri="{FF2B5EF4-FFF2-40B4-BE49-F238E27FC236}">
                <a16:creationId xmlns:a16="http://schemas.microsoft.com/office/drawing/2014/main" id="{C309BF7C-FA41-4F09-9590-84A2DC62E8F5}"/>
              </a:ext>
            </a:extLst>
          </p:cNvPr>
          <p:cNvSpPr/>
          <p:nvPr/>
        </p:nvSpPr>
        <p:spPr>
          <a:xfrm>
            <a:off x="2439732" y="5599458"/>
            <a:ext cx="4269762" cy="707886"/>
          </a:xfrm>
          <a:prstGeom prst="rect">
            <a:avLst/>
          </a:prstGeom>
          <a:ln>
            <a:solidFill>
              <a:srgbClr val="FF0000"/>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课程</a:t>
            </a:r>
            <a:r>
              <a:rPr kumimoji="0" lang="en-US" altLang="zh-CN"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QQ</a:t>
            </a:r>
            <a:r>
              <a:rPr kumimoji="0"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群：</a:t>
            </a:r>
            <a:r>
              <a:rPr kumimoji="0" lang="en-US" altLang="zh-CN"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694871331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微助教课程号：</a:t>
            </a:r>
            <a:r>
              <a:rPr kumimoji="0" lang="en-US" altLang="zh-CN"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MG158</a:t>
            </a:r>
            <a:endParaRPr kumimoji="0"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6" name="矩形 5">
            <a:extLst>
              <a:ext uri="{FF2B5EF4-FFF2-40B4-BE49-F238E27FC236}">
                <a16:creationId xmlns:a16="http://schemas.microsoft.com/office/drawing/2014/main" id="{EB739C7E-5D3F-4265-B9A8-AD40E93BB56D}"/>
              </a:ext>
            </a:extLst>
          </p:cNvPr>
          <p:cNvSpPr/>
          <p:nvPr/>
        </p:nvSpPr>
        <p:spPr>
          <a:xfrm>
            <a:off x="2437119" y="6317397"/>
            <a:ext cx="4269762" cy="461665"/>
          </a:xfrm>
          <a:prstGeom prst="rect">
            <a:avLst/>
          </a:prstGeom>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2024-04-22</a:t>
            </a:r>
            <a:endParaRPr kumimoji="0" lang="zh-CN" altLang="en-US" sz="2400" b="1"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endParaRPr>
          </a:p>
        </p:txBody>
      </p:sp>
      <p:sp>
        <p:nvSpPr>
          <p:cNvPr id="7" name="Subtitle 2">
            <a:extLst>
              <a:ext uri="{FF2B5EF4-FFF2-40B4-BE49-F238E27FC236}">
                <a16:creationId xmlns:a16="http://schemas.microsoft.com/office/drawing/2014/main" id="{304CE866-0E13-4900-8A16-6DA0A098F8CC}"/>
              </a:ext>
            </a:extLst>
          </p:cNvPr>
          <p:cNvSpPr txBox="1">
            <a:spLocks/>
          </p:cNvSpPr>
          <p:nvPr/>
        </p:nvSpPr>
        <p:spPr>
          <a:xfrm>
            <a:off x="457200" y="4374232"/>
            <a:ext cx="8229600" cy="1143000"/>
          </a:xfrm>
          <a:prstGeom prst="rect">
            <a:avLst/>
          </a:prstGeom>
        </p:spPr>
        <p:txBody>
          <a:bodyPr/>
          <a:lstStyle>
            <a:lvl1pPr marL="0" marR="0" indent="0" algn="ct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Arial" panose="020B0604020202020204" pitchFamily="34" charset="0"/>
                <a:ea typeface="+mn-ea"/>
                <a:cs typeface="Arial" panose="020B0604020202020204" pitchFamily="34" charset="0"/>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苏宙行</a:t>
            </a:r>
            <a:endPar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华中科技大学 计算机学院 智能所 </a:t>
            </a: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EDA</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团队</a:t>
            </a:r>
            <a:endPar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suzhouxing@hust.edu.cn</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宋体"/>
              <a:cs typeface="Arial" panose="020B0604020202020204" pitchFamily="34" charset="0"/>
            </a:endParaRPr>
          </a:p>
        </p:txBody>
      </p:sp>
      <p:sp>
        <p:nvSpPr>
          <p:cNvPr id="8" name="矩形 7">
            <a:extLst>
              <a:ext uri="{FF2B5EF4-FFF2-40B4-BE49-F238E27FC236}">
                <a16:creationId xmlns:a16="http://schemas.microsoft.com/office/drawing/2014/main" id="{F43E8643-1D65-4C50-9DC3-D68E6A629989}"/>
              </a:ext>
            </a:extLst>
          </p:cNvPr>
          <p:cNvSpPr/>
          <p:nvPr/>
        </p:nvSpPr>
        <p:spPr>
          <a:xfrm>
            <a:off x="0" y="6611779"/>
            <a:ext cx="9144000" cy="246221"/>
          </a:xfrm>
          <a:prstGeom prst="rect">
            <a:avLst/>
          </a:prstGeom>
        </p:spPr>
        <p:txBody>
          <a:bodyPr wrap="square">
            <a:spAutoFit/>
          </a:bodyPr>
          <a:lstStyle/>
          <a:p>
            <a:pPr marL="0" marR="0" lvl="0" indent="0" algn="dist" defTabSz="914400" rtl="0" eaLnBrk="1" fontAlgn="base" latinLnBrk="0" hangingPunct="1">
              <a:lnSpc>
                <a:spcPct val="100000"/>
              </a:lnSpc>
              <a:spcBef>
                <a:spcPct val="0"/>
              </a:spcBef>
              <a:spcAft>
                <a:spcPct val="0"/>
              </a:spcAft>
              <a:buClrTx/>
              <a:buSzTx/>
              <a:buFontTx/>
              <a:buNone/>
              <a:tabLst/>
              <a:defRPr/>
            </a:pPr>
            <a:r>
              <a:rPr kumimoji="0" lang="zh-CN" altLang="en-US" sz="1000" b="0" i="0" u="none" strike="noStrike" kern="1200" cap="none" spc="0" normalizeH="0" baseline="0" noProof="0" dirty="0">
                <a:ln>
                  <a:noFill/>
                </a:ln>
                <a:solidFill>
                  <a:srgbClr val="808080"/>
                </a:solidFill>
                <a:effectLst/>
                <a:uLnTx/>
                <a:uFillTx/>
                <a:latin typeface="微软雅黑" panose="020B0503020204020204" pitchFamily="34" charset="-122"/>
                <a:ea typeface="微软雅黑" panose="020B0503020204020204" pitchFamily="34" charset="-122"/>
                <a:cs typeface="+mn-cs"/>
              </a:rPr>
              <a:t>教学改进建议征集 </a:t>
            </a:r>
            <a:r>
              <a:rPr kumimoji="0" lang="en-US" altLang="zh-CN" sz="1000" b="0" i="0" u="none" strike="noStrike" kern="1200" cap="none" spc="0" normalizeH="0" baseline="0" noProof="0" dirty="0">
                <a:ln>
                  <a:noFill/>
                </a:ln>
                <a:solidFill>
                  <a:srgbClr val="0C5E9C"/>
                </a:solidFill>
                <a:effectLst/>
                <a:uLnTx/>
                <a:uFillTx/>
                <a:latin typeface="微软雅黑" panose="020B0503020204020204" pitchFamily="34" charset="-122"/>
                <a:ea typeface="微软雅黑" panose="020B0503020204020204" pitchFamily="34" charset="-122"/>
                <a:cs typeface="+mn-cs"/>
                <a:hlinkClick r:id="rId3"/>
              </a:rPr>
              <a:t>https://docs.qq.com/form/page/DZk5uZ2xFZlFVVWts</a:t>
            </a:r>
            <a:r>
              <a:rPr kumimoji="0" lang="en-US" altLang="zh-CN" sz="1000" b="0" i="0" u="none" strike="noStrike" kern="1200" cap="none" spc="0" normalizeH="0" baseline="0" noProof="0" dirty="0">
                <a:ln>
                  <a:noFill/>
                </a:ln>
                <a:solidFill>
                  <a:srgbClr val="0C5E9C"/>
                </a:solidFill>
                <a:effectLst/>
                <a:uLnTx/>
                <a:uFillTx/>
                <a:latin typeface="微软雅黑" panose="020B0503020204020204" pitchFamily="34" charset="-122"/>
                <a:ea typeface="微软雅黑" panose="020B0503020204020204" pitchFamily="34" charset="-122"/>
                <a:cs typeface="+mn-cs"/>
              </a:rPr>
              <a:t>             </a:t>
            </a:r>
            <a:r>
              <a:rPr kumimoji="0" lang="zh-CN" altLang="en-US" sz="1000" b="0" i="0" u="none" strike="noStrike" kern="1200" cap="none" spc="0" normalizeH="0" baseline="0" noProof="0" dirty="0">
                <a:ln>
                  <a:noFill/>
                </a:ln>
                <a:solidFill>
                  <a:srgbClr val="808080"/>
                </a:solidFill>
                <a:effectLst/>
                <a:uLnTx/>
                <a:uFillTx/>
                <a:latin typeface="微软雅黑" panose="020B0503020204020204" pitchFamily="34" charset="-122"/>
                <a:ea typeface="微软雅黑" panose="020B0503020204020204" pitchFamily="34" charset="-122"/>
                <a:cs typeface="+mn-cs"/>
              </a:rPr>
              <a:t>教学效果跟踪 </a:t>
            </a:r>
            <a:r>
              <a:rPr kumimoji="0" lang="en-US" altLang="zh-CN" sz="1000" b="0" i="0" u="none" strike="noStrike" kern="1200" cap="none" spc="0" normalizeH="0" baseline="0" noProof="0" dirty="0">
                <a:ln>
                  <a:noFill/>
                </a:ln>
                <a:solidFill>
                  <a:srgbClr val="0C5E9C"/>
                </a:solidFill>
                <a:effectLst/>
                <a:uLnTx/>
                <a:uFillTx/>
                <a:latin typeface="微软雅黑" panose="020B0503020204020204" pitchFamily="34" charset="-122"/>
                <a:ea typeface="微软雅黑" panose="020B0503020204020204" pitchFamily="34" charset="-122"/>
                <a:cs typeface="+mn-cs"/>
                <a:hlinkClick r:id="rId4"/>
              </a:rPr>
              <a:t>https://docs.qq.com/form/page/DZmFPY0tsbWtSeHd4</a:t>
            </a:r>
            <a:endParaRPr kumimoji="0" lang="zh-CN" altLang="en-US" sz="1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 name="矩形 8">
            <a:extLst>
              <a:ext uri="{FF2B5EF4-FFF2-40B4-BE49-F238E27FC236}">
                <a16:creationId xmlns:a16="http://schemas.microsoft.com/office/drawing/2014/main" id="{10FFDA66-1C2C-4A0A-887B-C1A203621811}"/>
              </a:ext>
            </a:extLst>
          </p:cNvPr>
          <p:cNvSpPr/>
          <p:nvPr/>
        </p:nvSpPr>
        <p:spPr>
          <a:xfrm>
            <a:off x="9175560" y="1124744"/>
            <a:ext cx="3029288" cy="4154984"/>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⋂⋃⊆⊂⊄⊇⊃⊅∈∉ℵØ</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∠∟°º⊥∥≅〜Δπ∝∞≪≫∑∏</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Αα Ββ Γγ Δδ Εε  ζ Ηη Θθ Ιι Κκ Λλ Μμ  Ｎ Ξξ Οο Ππ Ρρ Σσ Ττ Υυ Φφ Χχ Ψψ Ωω</a:t>
            </a:r>
          </a:p>
        </p:txBody>
      </p:sp>
    </p:spTree>
    <p:extLst>
      <p:ext uri="{BB962C8B-B14F-4D97-AF65-F5344CB8AC3E}">
        <p14:creationId xmlns:p14="http://schemas.microsoft.com/office/powerpoint/2010/main" val="3662325385"/>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6DC32F17-B433-457D-9ABA-DC42D5029BA0}"/>
              </a:ext>
            </a:extLst>
          </p:cNvPr>
          <p:cNvSpPr>
            <a:spLocks noGrp="1"/>
          </p:cNvSpPr>
          <p:nvPr>
            <p:ph type="sldNum" sz="quarter" idx="12"/>
          </p:nvPr>
        </p:nvSpPr>
        <p:spPr/>
        <p:txBody>
          <a:bodyPr/>
          <a:lstStyle/>
          <a:p>
            <a:fld id="{11A8C9A1-B9A9-40CD-BA0F-2EC274FBC6BD}" type="slidenum">
              <a:rPr lang="en-US" altLang="zh-CN"/>
              <a:pPr/>
              <a:t>10</a:t>
            </a:fld>
            <a:endParaRPr lang="en-US" altLang="zh-CN"/>
          </a:p>
        </p:txBody>
      </p:sp>
      <p:pic>
        <p:nvPicPr>
          <p:cNvPr id="286729" name="Picture 9" descr="16-3">
            <a:extLst>
              <a:ext uri="{FF2B5EF4-FFF2-40B4-BE49-F238E27FC236}">
                <a16:creationId xmlns:a16="http://schemas.microsoft.com/office/drawing/2014/main" id="{7CFB4E2D-4431-44C8-87D9-327DCB40F7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7333"/>
          <a:stretch>
            <a:fillRect/>
          </a:stretch>
        </p:blipFill>
        <p:spPr bwMode="auto">
          <a:xfrm>
            <a:off x="1258888" y="2636838"/>
            <a:ext cx="6119812" cy="314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30" name="Rectangle 10">
            <a:extLst>
              <a:ext uri="{FF2B5EF4-FFF2-40B4-BE49-F238E27FC236}">
                <a16:creationId xmlns:a16="http://schemas.microsoft.com/office/drawing/2014/main" id="{BC044E1D-42D9-4D72-A97C-26DFD53E3AA2}"/>
              </a:ext>
            </a:extLst>
          </p:cNvPr>
          <p:cNvSpPr>
            <a:spLocks noChangeArrowheads="1"/>
          </p:cNvSpPr>
          <p:nvPr/>
        </p:nvSpPr>
        <p:spPr bwMode="auto">
          <a:xfrm>
            <a:off x="684213" y="1268413"/>
            <a:ext cx="7848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i="1">
                <a:latin typeface="Times New Roman" panose="02020603050405020304" pitchFamily="18" charset="0"/>
              </a:rPr>
              <a:t>T</a:t>
            </a:r>
            <a:r>
              <a:rPr lang="zh-CN" altLang="en-US">
                <a:latin typeface="Times New Roman" panose="02020603050405020304" pitchFamily="18" charset="0"/>
              </a:rPr>
              <a:t>的度数列为</a:t>
            </a:r>
            <a:r>
              <a:rPr lang="en-US" altLang="zh-CN">
                <a:latin typeface="Times New Roman" panose="02020603050405020304" pitchFamily="18" charset="0"/>
              </a:rPr>
              <a:t>1, 1, 1, 1, 1, 2, 3, 4</a:t>
            </a:r>
            <a:r>
              <a:rPr lang="zh-CN" altLang="en-US">
                <a:latin typeface="Times New Roman" panose="02020603050405020304" pitchFamily="18" charset="0"/>
              </a:rPr>
              <a:t>，共有</a:t>
            </a:r>
            <a:r>
              <a:rPr lang="en-US" altLang="zh-CN">
                <a:latin typeface="Times New Roman" panose="02020603050405020304" pitchFamily="18" charset="0"/>
              </a:rPr>
              <a:t>3</a:t>
            </a:r>
            <a:r>
              <a:rPr lang="zh-CN" altLang="en-US">
                <a:latin typeface="Times New Roman" panose="02020603050405020304" pitchFamily="18" charset="0"/>
              </a:rPr>
              <a:t>棵非同构的无向树，如图所示</a:t>
            </a:r>
            <a:r>
              <a:rPr lang="en-US" altLang="zh-CN">
                <a:latin typeface="Times New Roman" panose="02020603050405020304" pitchFamily="18" charset="0"/>
              </a:rPr>
              <a:t>.</a:t>
            </a:r>
          </a:p>
        </p:txBody>
      </p:sp>
      <p:sp>
        <p:nvSpPr>
          <p:cNvPr id="286731" name="Rectangle 11">
            <a:extLst>
              <a:ext uri="{FF2B5EF4-FFF2-40B4-BE49-F238E27FC236}">
                <a16:creationId xmlns:a16="http://schemas.microsoft.com/office/drawing/2014/main" id="{9F7B71B7-5288-42F1-8D1B-4E678D556DAB}"/>
              </a:ext>
            </a:extLst>
          </p:cNvPr>
          <p:cNvSpPr>
            <a:spLocks noChangeArrowheads="1"/>
          </p:cNvSpPr>
          <p:nvPr/>
        </p:nvSpPr>
        <p:spPr bwMode="auto">
          <a:xfrm>
            <a:off x="1979613" y="260350"/>
            <a:ext cx="61214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r">
              <a:defRPr sz="3200" b="1">
                <a:solidFill>
                  <a:schemeClr val="tx2"/>
                </a:solidFill>
                <a:latin typeface="Arial" panose="020B0604020202020204" pitchFamily="34" charset="0"/>
                <a:ea typeface="宋体" panose="02010600030101010101" pitchFamily="2" charset="-122"/>
              </a:defRPr>
            </a:lvl1pPr>
            <a:lvl2pPr algn="r">
              <a:defRPr sz="3200" b="1">
                <a:solidFill>
                  <a:schemeClr val="tx2"/>
                </a:solidFill>
                <a:latin typeface="Arial" panose="020B0604020202020204" pitchFamily="34" charset="0"/>
                <a:ea typeface="宋体" panose="02010600030101010101" pitchFamily="2" charset="-122"/>
              </a:defRPr>
            </a:lvl2pPr>
            <a:lvl3pPr algn="r">
              <a:defRPr sz="3200" b="1">
                <a:solidFill>
                  <a:schemeClr val="tx2"/>
                </a:solidFill>
                <a:latin typeface="Arial" panose="020B0604020202020204" pitchFamily="34" charset="0"/>
                <a:ea typeface="宋体" panose="02010600030101010101" pitchFamily="2" charset="-122"/>
              </a:defRPr>
            </a:lvl3pPr>
            <a:lvl4pPr algn="r">
              <a:defRPr sz="3200" b="1">
                <a:solidFill>
                  <a:schemeClr val="tx2"/>
                </a:solidFill>
                <a:latin typeface="Arial" panose="020B0604020202020204" pitchFamily="34" charset="0"/>
                <a:ea typeface="宋体" panose="02010600030101010101" pitchFamily="2" charset="-122"/>
              </a:defRPr>
            </a:lvl4pPr>
            <a:lvl5pPr algn="r">
              <a:defRPr sz="3200" b="1">
                <a:solidFill>
                  <a:schemeClr val="tx2"/>
                </a:solidFill>
                <a:latin typeface="Arial" panose="020B0604020202020204" pitchFamily="34" charset="0"/>
                <a:ea typeface="宋体" panose="02010600030101010101" pitchFamily="2" charset="-122"/>
              </a:defRPr>
            </a:lvl5pPr>
            <a:lvl6pPr marL="457200" algn="r"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6pPr>
            <a:lvl7pPr marL="914400" algn="r"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7pPr>
            <a:lvl8pPr marL="1371600" algn="r"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8pPr>
            <a:lvl9pPr marL="1828800" algn="r"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9pPr>
          </a:lstStyle>
          <a:p>
            <a:pPr algn="ctr"/>
            <a:r>
              <a:rPr lang="zh-CN" altLang="en-US"/>
              <a:t>例题</a:t>
            </a: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495456FB-BD1E-4171-AC3B-8C9F769A1F46}"/>
              </a:ext>
            </a:extLst>
          </p:cNvPr>
          <p:cNvSpPr>
            <a:spLocks noGrp="1"/>
          </p:cNvSpPr>
          <p:nvPr>
            <p:ph type="sldNum" sz="quarter" idx="12"/>
          </p:nvPr>
        </p:nvSpPr>
        <p:spPr/>
        <p:txBody>
          <a:bodyPr/>
          <a:lstStyle/>
          <a:p>
            <a:fld id="{4D8822F4-0E2F-4E18-8363-D5B508C46D6F}" type="slidenum">
              <a:rPr lang="en-US" altLang="zh-CN"/>
              <a:pPr/>
              <a:t>11</a:t>
            </a:fld>
            <a:endParaRPr lang="en-US" altLang="zh-CN"/>
          </a:p>
        </p:txBody>
      </p:sp>
      <mc:AlternateContent xmlns:mc="http://schemas.openxmlformats.org/markup-compatibility/2006">
        <mc:Choice xmlns:a14="http://schemas.microsoft.com/office/drawing/2010/main" Requires="a14">
          <p:sp>
            <p:nvSpPr>
              <p:cNvPr id="284680" name="Rectangle 8">
                <a:extLst>
                  <a:ext uri="{FF2B5EF4-FFF2-40B4-BE49-F238E27FC236}">
                    <a16:creationId xmlns:a16="http://schemas.microsoft.com/office/drawing/2014/main" id="{41427F0D-0BC2-4CFE-975C-7D09F5EA86E8}"/>
                  </a:ext>
                </a:extLst>
              </p:cNvPr>
              <p:cNvSpPr>
                <a:spLocks noGrp="1" noChangeArrowheads="1"/>
              </p:cNvSpPr>
              <p:nvPr>
                <p:ph type="body" idx="1"/>
              </p:nvPr>
            </p:nvSpPr>
            <p:spPr>
              <a:xfrm>
                <a:off x="468313" y="1125537"/>
                <a:ext cx="8135937" cy="5119687"/>
              </a:xfrm>
            </p:spPr>
            <p:txBody>
              <a:bodyPr/>
              <a:lstStyle/>
              <a:p>
                <a:pPr marL="0" indent="0"/>
                <a:r>
                  <a:rPr lang="zh-CN" altLang="en-US" dirty="0">
                    <a:solidFill>
                      <a:srgbClr val="A50021"/>
                    </a:solidFill>
                    <a:latin typeface="Times New Roman" panose="02020603050405020304" pitchFamily="18" charset="0"/>
                  </a:rPr>
                  <a:t>定理</a:t>
                </a:r>
                <a:r>
                  <a:rPr lang="en-US" altLang="zh-CN" dirty="0">
                    <a:solidFill>
                      <a:srgbClr val="A50021"/>
                    </a:solidFill>
                    <a:latin typeface="Times New Roman" panose="02020603050405020304" pitchFamily="18" charset="0"/>
                  </a:rPr>
                  <a:t>16.4   </a:t>
                </a:r>
                <a:r>
                  <a:rPr lang="zh-CN" altLang="en-US" dirty="0">
                    <a:latin typeface="Times New Roman" panose="02020603050405020304" pitchFamily="18" charset="0"/>
                  </a:rPr>
                  <a:t>对于</a:t>
                </a:r>
                <a:r>
                  <a:rPr lang="en-US" altLang="zh-CN" i="1" dirty="0">
                    <a:latin typeface="Times New Roman" panose="02020603050405020304" pitchFamily="18" charset="0"/>
                  </a:rPr>
                  <a:t>n</a:t>
                </a:r>
                <a:r>
                  <a:rPr lang="en-US" altLang="zh-CN" dirty="0">
                    <a:latin typeface="Times New Roman" panose="02020603050405020304" pitchFamily="18" charset="0"/>
                  </a:rPr>
                  <a:t>≥2</a:t>
                </a:r>
                <a:r>
                  <a:rPr lang="zh-CN" altLang="en-US" dirty="0">
                    <a:latin typeface="Times New Roman" panose="02020603050405020304" pitchFamily="18" charset="0"/>
                  </a:rPr>
                  <a:t>的正整数度数序列</a:t>
                </a:r>
                <a:r>
                  <a:rPr lang="en-US" altLang="zh-CN" dirty="0">
                    <a:latin typeface="Times New Roman" panose="02020603050405020304" pitchFamily="18" charset="0"/>
                  </a:rPr>
                  <a:t>(</a:t>
                </a:r>
                <a:r>
                  <a:rPr lang="en-US" altLang="zh-CN" i="1" dirty="0">
                    <a:latin typeface="Times New Roman" panose="02020603050405020304" pitchFamily="18" charset="0"/>
                  </a:rPr>
                  <a:t>d</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d</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err="1">
                    <a:latin typeface="Times New Roman" panose="02020603050405020304" pitchFamily="18" charset="0"/>
                  </a:rPr>
                  <a:t>d</a:t>
                </a:r>
                <a:r>
                  <a:rPr lang="en-US" altLang="zh-CN" i="1" baseline="-25000" dirty="0" err="1">
                    <a:latin typeface="Times New Roman" panose="02020603050405020304" pitchFamily="18" charset="0"/>
                  </a:rPr>
                  <a:t>n</a:t>
                </a:r>
                <a:r>
                  <a:rPr lang="en-US" altLang="zh-CN" dirty="0">
                    <a:latin typeface="Times New Roman" panose="02020603050405020304" pitchFamily="18" charset="0"/>
                  </a:rPr>
                  <a:t>)</a:t>
                </a:r>
                <a:r>
                  <a:rPr lang="zh-CN" altLang="en-US" dirty="0">
                    <a:latin typeface="Times New Roman" panose="02020603050405020304" pitchFamily="18" charset="0"/>
                  </a:rPr>
                  <a:t>可构成树当且仅当它们的和为</a:t>
                </a:r>
                <a:r>
                  <a:rPr lang="en-US" altLang="zh-CN" dirty="0">
                    <a:latin typeface="Times New Roman" panose="02020603050405020304" pitchFamily="18" charset="0"/>
                  </a:rPr>
                  <a:t>2</a:t>
                </a:r>
                <a:r>
                  <a:rPr lang="en-US" altLang="zh-CN" i="1" dirty="0">
                    <a:latin typeface="Times New Roman" panose="02020603050405020304" pitchFamily="18" charset="0"/>
                  </a:rPr>
                  <a:t>n</a:t>
                </a:r>
                <a:r>
                  <a:rPr lang="zh-CN" altLang="en-US" b="0" dirty="0">
                    <a:solidFill>
                      <a:srgbClr val="000000"/>
                    </a:solidFill>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rPr>
                  <a:t>2.</a:t>
                </a:r>
              </a:p>
              <a:p>
                <a:pPr marL="0" indent="0"/>
                <a:r>
                  <a:rPr lang="zh-CN" altLang="en-US" dirty="0">
                    <a:latin typeface="Times New Roman" panose="02020603050405020304" pitchFamily="18" charset="0"/>
                  </a:rPr>
                  <a:t>证</a:t>
                </a:r>
                <a:endParaRPr lang="en-US" altLang="zh-CN" dirty="0">
                  <a:latin typeface="Times New Roman" panose="02020603050405020304" pitchFamily="18" charset="0"/>
                </a:endParaRPr>
              </a:p>
              <a:p>
                <a:pPr marL="0" indent="0"/>
                <a:r>
                  <a:rPr lang="zh-CN" altLang="en-US" dirty="0">
                    <a:latin typeface="Times New Roman" panose="02020603050405020304" pitchFamily="18" charset="0"/>
                  </a:rPr>
                  <a:t>必要性</a:t>
                </a:r>
                <a:r>
                  <a:rPr lang="en-US" altLang="zh-CN" dirty="0">
                    <a:latin typeface="Times New Roman" panose="02020603050405020304" pitchFamily="18" charset="0"/>
                  </a:rPr>
                  <a:t>: </a:t>
                </a:r>
                <a14:m>
                  <m:oMath xmlns:m="http://schemas.openxmlformats.org/officeDocument/2006/math">
                    <m:nary>
                      <m:naryPr>
                        <m:chr m:val="∑"/>
                        <m:limLoc m:val="subSup"/>
                        <m:ctrlPr>
                          <a:rPr lang="en-US" altLang="zh-CN" i="1" smtClean="0">
                            <a:latin typeface="Cambria Math" panose="02040503050406030204" pitchFamily="18" charset="0"/>
                          </a:rPr>
                        </m:ctrlPr>
                      </m:naryPr>
                      <m:sub>
                        <m:r>
                          <m:rPr>
                            <m:brk m:alnAt="25"/>
                          </m:rPr>
                          <a:rPr lang="en-US" altLang="zh-CN" i="1">
                            <a:latin typeface="Cambria Math" panose="02040503050406030204" pitchFamily="18" charset="0"/>
                          </a:rPr>
                          <m:t>𝒊</m:t>
                        </m:r>
                        <m:r>
                          <a:rPr lang="en-US" altLang="zh-CN" i="1">
                            <a:latin typeface="Cambria Math" panose="02040503050406030204" pitchFamily="18" charset="0"/>
                          </a:rPr>
                          <m:t>=</m:t>
                        </m:r>
                        <m:r>
                          <a:rPr lang="en-US" altLang="zh-CN" i="1">
                            <a:latin typeface="Cambria Math" panose="02040503050406030204" pitchFamily="18" charset="0"/>
                          </a:rPr>
                          <m:t>𝟏</m:t>
                        </m:r>
                      </m:sub>
                      <m:sup>
                        <m:r>
                          <a:rPr lang="en-US" altLang="zh-CN" i="1">
                            <a:latin typeface="Cambria Math" panose="02040503050406030204" pitchFamily="18" charset="0"/>
                          </a:rPr>
                          <m:t>𝒏</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𝒅</m:t>
                            </m:r>
                          </m:e>
                          <m:sub>
                            <m:r>
                              <a:rPr lang="en-US" altLang="zh-CN" i="1">
                                <a:latin typeface="Cambria Math" panose="02040503050406030204" pitchFamily="18" charset="0"/>
                              </a:rPr>
                              <m:t>𝒊</m:t>
                            </m:r>
                          </m:sub>
                        </m:sSub>
                      </m:e>
                    </m:nary>
                    <m:r>
                      <a:rPr lang="en-US" altLang="zh-CN" b="1" i="1" smtClean="0">
                        <a:latin typeface="Cambria Math" panose="02040503050406030204" pitchFamily="18" charset="0"/>
                      </a:rPr>
                      <m:t>=</m:t>
                    </m:r>
                    <m:r>
                      <a:rPr lang="en-US" altLang="zh-CN" i="1">
                        <a:latin typeface="Cambria Math" panose="02040503050406030204" pitchFamily="18" charset="0"/>
                      </a:rPr>
                      <m:t>𝟐</m:t>
                    </m:r>
                    <m:r>
                      <a:rPr lang="en-US" altLang="zh-CN" i="1">
                        <a:latin typeface="Cambria Math" panose="02040503050406030204" pitchFamily="18" charset="0"/>
                      </a:rPr>
                      <m:t>𝒎</m:t>
                    </m:r>
                    <m:r>
                      <a:rPr lang="en-US" altLang="zh-CN" i="1">
                        <a:latin typeface="Cambria Math" panose="02040503050406030204" pitchFamily="18" charset="0"/>
                      </a:rPr>
                      <m:t>=</m:t>
                    </m:r>
                    <m:r>
                      <a:rPr lang="en-US" altLang="zh-CN" i="1" smtClean="0">
                        <a:latin typeface="Cambria Math" panose="02040503050406030204" pitchFamily="18" charset="0"/>
                      </a:rPr>
                      <m:t>𝟐</m:t>
                    </m:r>
                    <m:r>
                      <a:rPr lang="en-US" altLang="zh-CN" i="1" smtClean="0">
                        <a:latin typeface="Cambria Math" panose="02040503050406030204" pitchFamily="18" charset="0"/>
                      </a:rPr>
                      <m:t>𝒏</m:t>
                    </m:r>
                    <m:r>
                      <a:rPr lang="en-US" altLang="zh-CN" i="1" smtClean="0">
                        <a:latin typeface="Cambria Math" panose="02040503050406030204" pitchFamily="18" charset="0"/>
                      </a:rPr>
                      <m:t>−</m:t>
                    </m:r>
                    <m:r>
                      <a:rPr lang="en-US" altLang="zh-CN" i="1" smtClean="0">
                        <a:latin typeface="Cambria Math" panose="02040503050406030204" pitchFamily="18" charset="0"/>
                      </a:rPr>
                      <m:t>𝟐</m:t>
                    </m:r>
                  </m:oMath>
                </a14:m>
                <a:endParaRPr lang="en-US" altLang="zh-CN" dirty="0">
                  <a:latin typeface="Times New Roman" panose="02020603050405020304" pitchFamily="18" charset="0"/>
                </a:endParaRPr>
              </a:p>
              <a:p>
                <a:pPr marL="0" indent="0"/>
                <a:r>
                  <a:rPr lang="zh-CN" altLang="en-US" dirty="0">
                    <a:latin typeface="Times New Roman" panose="02020603050405020304" pitchFamily="18" charset="0"/>
                  </a:rPr>
                  <a:t>充分性</a:t>
                </a:r>
                <a:r>
                  <a:rPr lang="en-US" altLang="zh-CN" dirty="0">
                    <a:latin typeface="Times New Roman" panose="02020603050405020304" pitchFamily="18" charset="0"/>
                  </a:rPr>
                  <a:t>: </a:t>
                </a:r>
                <a:r>
                  <a:rPr lang="zh-CN" altLang="en-US" dirty="0">
                    <a:latin typeface="Times New Roman" panose="02020603050405020304" pitchFamily="18" charset="0"/>
                  </a:rPr>
                  <a:t>采用数学归纳法</a:t>
                </a:r>
                <a:r>
                  <a:rPr lang="en-US" altLang="zh-CN" dirty="0">
                    <a:latin typeface="Times New Roman" panose="02020603050405020304" pitchFamily="18" charset="0"/>
                    <a:sym typeface="Wingdings" panose="05000000000000000000" pitchFamily="2" charset="2"/>
                  </a:rPr>
                  <a:t>.</a:t>
                </a:r>
              </a:p>
              <a:p>
                <a:pPr marL="0" indent="0"/>
                <a:r>
                  <a:rPr lang="zh-CN" altLang="en-US" dirty="0">
                    <a:latin typeface="Times New Roman" panose="02020603050405020304" pitchFamily="18" charset="0"/>
                  </a:rPr>
                  <a:t>当</a:t>
                </a:r>
                <a:r>
                  <a:rPr lang="en-US" altLang="zh-CN" i="1" dirty="0">
                    <a:latin typeface="Times New Roman" panose="02020603050405020304" pitchFamily="18" charset="0"/>
                  </a:rPr>
                  <a:t>n</a:t>
                </a:r>
                <a:r>
                  <a:rPr lang="en-US" altLang="zh-CN" dirty="0">
                    <a:latin typeface="Times New Roman" panose="02020603050405020304" pitchFamily="18" charset="0"/>
                  </a:rPr>
                  <a:t>=2</a:t>
                </a:r>
                <a:r>
                  <a:rPr lang="zh-CN" altLang="en-US" dirty="0">
                    <a:latin typeface="Times New Roman" panose="02020603050405020304" pitchFamily="18" charset="0"/>
                  </a:rPr>
                  <a:t>时</a:t>
                </a:r>
                <a:r>
                  <a:rPr lang="en-US" altLang="zh-CN" dirty="0">
                    <a:latin typeface="Times New Roman" panose="02020603050405020304" pitchFamily="18" charset="0"/>
                  </a:rPr>
                  <a:t>, </a:t>
                </a:r>
                <a:r>
                  <a:rPr lang="en-US" altLang="zh-CN" i="1" dirty="0">
                    <a:latin typeface="Times New Roman" panose="02020603050405020304" pitchFamily="18" charset="0"/>
                  </a:rPr>
                  <a:t>d</a:t>
                </a:r>
                <a:r>
                  <a:rPr lang="en-US" altLang="zh-CN" sz="3200"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rPr>
                  <a:t>d</a:t>
                </a:r>
                <a:r>
                  <a:rPr lang="en-US" altLang="zh-CN" sz="3200" baseline="-25000" dirty="0">
                    <a:latin typeface="Times New Roman" panose="02020603050405020304" pitchFamily="18" charset="0"/>
                  </a:rPr>
                  <a:t>2</a:t>
                </a:r>
                <a:r>
                  <a:rPr lang="en-US" altLang="zh-CN" dirty="0">
                    <a:latin typeface="Times New Roman" panose="02020603050405020304" pitchFamily="18" charset="0"/>
                  </a:rPr>
                  <a:t>=2, </a:t>
                </a:r>
                <a:r>
                  <a:rPr lang="zh-CN" altLang="en-US" dirty="0">
                    <a:latin typeface="Times New Roman" panose="02020603050405020304" pitchFamily="18" charset="0"/>
                  </a:rPr>
                  <a:t>则令</a:t>
                </a:r>
                <a:r>
                  <a:rPr lang="en-US" altLang="zh-CN" i="1" dirty="0">
                    <a:latin typeface="Times New Roman" panose="02020603050405020304" pitchFamily="18" charset="0"/>
                  </a:rPr>
                  <a:t>d</a:t>
                </a:r>
                <a:r>
                  <a:rPr lang="en-US" altLang="zh-CN" sz="3200"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rPr>
                  <a:t>d</a:t>
                </a:r>
                <a:r>
                  <a:rPr lang="en-US" altLang="zh-CN" sz="3200" baseline="-25000" dirty="0">
                    <a:latin typeface="Times New Roman" panose="02020603050405020304" pitchFamily="18" charset="0"/>
                  </a:rPr>
                  <a:t>2</a:t>
                </a:r>
                <a:r>
                  <a:rPr lang="en-US" altLang="zh-CN" dirty="0">
                    <a:latin typeface="Times New Roman" panose="02020603050405020304" pitchFamily="18" charset="0"/>
                  </a:rPr>
                  <a:t>=1</a:t>
                </a:r>
                <a:r>
                  <a:rPr lang="zh-CN" altLang="en-US" dirty="0">
                    <a:latin typeface="Times New Roman" panose="02020603050405020304" pitchFamily="18" charset="0"/>
                  </a:rPr>
                  <a:t>可构成树</a:t>
                </a:r>
                <a:r>
                  <a:rPr lang="en-US" altLang="zh-CN" dirty="0">
                    <a:latin typeface="Times New Roman" panose="02020603050405020304" pitchFamily="18" charset="0"/>
                  </a:rPr>
                  <a:t>.</a:t>
                </a:r>
              </a:p>
              <a:p>
                <a:pPr marL="0" indent="0"/>
                <a:r>
                  <a:rPr lang="zh-CN" altLang="en-US" dirty="0">
                    <a:latin typeface="Times New Roman" panose="02020603050405020304" pitchFamily="18" charset="0"/>
                  </a:rPr>
                  <a:t>假设</a:t>
                </a:r>
                <a:r>
                  <a:rPr lang="en-US" altLang="zh-CN" i="1" dirty="0">
                    <a:latin typeface="Times New Roman" panose="02020603050405020304" pitchFamily="18" charset="0"/>
                  </a:rPr>
                  <a:t>n</a:t>
                </a:r>
                <a:r>
                  <a:rPr lang="en-US" altLang="zh-CN" dirty="0">
                    <a:latin typeface="Times New Roman" panose="02020603050405020304" pitchFamily="18" charset="0"/>
                  </a:rPr>
                  <a:t>=</a:t>
                </a:r>
                <a:r>
                  <a:rPr lang="en-US" altLang="zh-CN" i="1" dirty="0">
                    <a:latin typeface="Times New Roman" panose="02020603050405020304" pitchFamily="18" charset="0"/>
                  </a:rPr>
                  <a:t>k</a:t>
                </a:r>
                <a:r>
                  <a:rPr lang="en-US" altLang="zh-CN" dirty="0">
                    <a:latin typeface="Times New Roman" panose="02020603050405020304" pitchFamily="18" charset="0"/>
                  </a:rPr>
                  <a:t> (</a:t>
                </a:r>
                <a:r>
                  <a:rPr lang="en-US" altLang="zh-CN" i="1" dirty="0">
                    <a:latin typeface="Times New Roman" panose="02020603050405020304" pitchFamily="18" charset="0"/>
                  </a:rPr>
                  <a:t>k</a:t>
                </a:r>
                <a:r>
                  <a:rPr lang="en-US" altLang="zh-CN" dirty="0">
                    <a:latin typeface="Times New Roman" panose="02020603050405020304" pitchFamily="18" charset="0"/>
                  </a:rPr>
                  <a:t>≥2)</a:t>
                </a:r>
                <a:r>
                  <a:rPr lang="zh-CN" altLang="en-US" dirty="0">
                    <a:latin typeface="Times New Roman" panose="02020603050405020304" pitchFamily="18" charset="0"/>
                  </a:rPr>
                  <a:t>时</a:t>
                </a:r>
                <a:r>
                  <a:rPr lang="en-US" altLang="zh-CN" dirty="0">
                    <a:latin typeface="Times New Roman" panose="02020603050405020304" pitchFamily="18" charset="0"/>
                  </a:rPr>
                  <a:t>, </a:t>
                </a:r>
                <a:r>
                  <a:rPr lang="en-US" altLang="zh-CN" i="1" dirty="0">
                    <a:latin typeface="Times New Roman" panose="02020603050405020304" pitchFamily="18" charset="0"/>
                  </a:rPr>
                  <a:t>d</a:t>
                </a:r>
                <a:r>
                  <a:rPr lang="en-US" altLang="zh-CN" sz="3200"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rPr>
                  <a:t>d</a:t>
                </a:r>
                <a:r>
                  <a:rPr lang="en-US" altLang="zh-CN" sz="3200" baseline="-25000" dirty="0">
                    <a:latin typeface="Times New Roman" panose="02020603050405020304" pitchFamily="18" charset="0"/>
                  </a:rPr>
                  <a:t>2</a:t>
                </a:r>
                <a:r>
                  <a:rPr lang="en-US" altLang="zh-CN" dirty="0">
                    <a:latin typeface="Times New Roman" panose="02020603050405020304" pitchFamily="18" charset="0"/>
                  </a:rPr>
                  <a:t>+…+</a:t>
                </a:r>
                <a:r>
                  <a:rPr lang="en-US" altLang="zh-CN" i="1" dirty="0">
                    <a:latin typeface="Times New Roman" panose="02020603050405020304" pitchFamily="18" charset="0"/>
                  </a:rPr>
                  <a:t>d</a:t>
                </a:r>
                <a:r>
                  <a:rPr lang="en-US" altLang="zh-CN" sz="3200" i="1" baseline="-25000" dirty="0">
                    <a:latin typeface="Times New Roman" panose="02020603050405020304" pitchFamily="18" charset="0"/>
                  </a:rPr>
                  <a:t>k</a:t>
                </a:r>
                <a:r>
                  <a:rPr lang="en-US" altLang="zh-CN" dirty="0">
                    <a:latin typeface="Times New Roman" panose="02020603050405020304" pitchFamily="18" charset="0"/>
                  </a:rPr>
                  <a:t>=2</a:t>
                </a:r>
                <a:r>
                  <a:rPr lang="en-US" altLang="zh-CN" i="1" dirty="0">
                    <a:latin typeface="Times New Roman" panose="02020603050405020304" pitchFamily="18" charset="0"/>
                  </a:rPr>
                  <a:t>k</a:t>
                </a:r>
                <a:r>
                  <a:rPr lang="en-US" altLang="zh-CN" dirty="0">
                    <a:latin typeface="Times New Roman" panose="02020603050405020304" pitchFamily="18" charset="0"/>
                  </a:rPr>
                  <a:t>−2, </a:t>
                </a:r>
                <a:r>
                  <a:rPr lang="zh-CN" altLang="en-US" dirty="0">
                    <a:latin typeface="Times New Roman" panose="02020603050405020304" pitchFamily="18" charset="0"/>
                  </a:rPr>
                  <a:t>可构成一棵</a:t>
                </a:r>
                <a:r>
                  <a:rPr lang="en-US" altLang="zh-CN" i="1" dirty="0">
                    <a:latin typeface="Times New Roman" panose="02020603050405020304" pitchFamily="18" charset="0"/>
                  </a:rPr>
                  <a:t>k</a:t>
                </a:r>
                <a:r>
                  <a:rPr lang="zh-CN" altLang="en-US" dirty="0">
                    <a:latin typeface="Times New Roman" panose="02020603050405020304" pitchFamily="18" charset="0"/>
                  </a:rPr>
                  <a:t>个点的树</a:t>
                </a:r>
                <a:r>
                  <a:rPr lang="en-US" altLang="zh-CN" dirty="0">
                    <a:latin typeface="Times New Roman" panose="02020603050405020304" pitchFamily="18" charset="0"/>
                  </a:rPr>
                  <a:t>.</a:t>
                </a:r>
              </a:p>
              <a:p>
                <a:pPr marL="0" indent="0"/>
                <a:r>
                  <a:rPr lang="zh-CN" altLang="en-US" dirty="0">
                    <a:latin typeface="Times New Roman" panose="02020603050405020304" pitchFamily="18" charset="0"/>
                  </a:rPr>
                  <a:t>证</a:t>
                </a:r>
                <a:r>
                  <a:rPr lang="en-US" altLang="zh-CN" i="1" dirty="0">
                    <a:latin typeface="Times New Roman" panose="02020603050405020304" pitchFamily="18" charset="0"/>
                  </a:rPr>
                  <a:t>n</a:t>
                </a:r>
                <a:r>
                  <a:rPr lang="en-US" altLang="zh-CN" dirty="0">
                    <a:latin typeface="Times New Roman" panose="02020603050405020304" pitchFamily="18" charset="0"/>
                  </a:rPr>
                  <a:t>=</a:t>
                </a:r>
                <a:r>
                  <a:rPr lang="en-US" altLang="zh-CN" i="1" dirty="0">
                    <a:latin typeface="Times New Roman" panose="02020603050405020304" pitchFamily="18" charset="0"/>
                  </a:rPr>
                  <a:t>k</a:t>
                </a:r>
                <a:r>
                  <a:rPr lang="en-US" altLang="zh-CN" dirty="0">
                    <a:latin typeface="Times New Roman" panose="02020603050405020304" pitchFamily="18" charset="0"/>
                  </a:rPr>
                  <a:t>+1</a:t>
                </a:r>
                <a:r>
                  <a:rPr lang="zh-CN" altLang="en-US" dirty="0">
                    <a:latin typeface="Times New Roman" panose="02020603050405020304" pitchFamily="18" charset="0"/>
                  </a:rPr>
                  <a:t>时</a:t>
                </a:r>
                <a:r>
                  <a:rPr lang="en-US" altLang="zh-CN" dirty="0">
                    <a:latin typeface="Times New Roman" panose="02020603050405020304" pitchFamily="18" charset="0"/>
                  </a:rPr>
                  <a:t>, </a:t>
                </a:r>
                <a:r>
                  <a:rPr lang="zh-CN" altLang="en-US" dirty="0">
                    <a:latin typeface="Times New Roman" panose="02020603050405020304" pitchFamily="18" charset="0"/>
                  </a:rPr>
                  <a:t>度数序列</a:t>
                </a:r>
                <a:r>
                  <a:rPr lang="en-US" altLang="zh-CN" dirty="0">
                    <a:latin typeface="Times New Roman" panose="02020603050405020304" pitchFamily="18" charset="0"/>
                  </a:rPr>
                  <a:t>(</a:t>
                </a:r>
                <a:r>
                  <a:rPr lang="en-US" altLang="zh-CN" i="1" dirty="0">
                    <a:latin typeface="Times New Roman" panose="02020603050405020304" pitchFamily="18" charset="0"/>
                  </a:rPr>
                  <a:t>d</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d</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a:latin typeface="Times New Roman" panose="02020603050405020304" pitchFamily="18" charset="0"/>
                  </a:rPr>
                  <a:t>d</a:t>
                </a:r>
                <a:r>
                  <a:rPr lang="en-US" altLang="zh-CN" i="1" baseline="-25000" dirty="0">
                    <a:latin typeface="Times New Roman" panose="02020603050405020304" pitchFamily="18" charset="0"/>
                  </a:rPr>
                  <a:t>k</a:t>
                </a:r>
                <a:r>
                  <a:rPr lang="en-US" altLang="zh-CN" dirty="0">
                    <a:latin typeface="Times New Roman" panose="02020603050405020304" pitchFamily="18" charset="0"/>
                  </a:rPr>
                  <a:t>, </a:t>
                </a:r>
                <a:r>
                  <a:rPr lang="en-US" altLang="zh-CN" i="1" dirty="0">
                    <a:latin typeface="Times New Roman" panose="02020603050405020304" pitchFamily="18" charset="0"/>
                  </a:rPr>
                  <a:t>d</a:t>
                </a:r>
                <a:r>
                  <a:rPr lang="en-US" altLang="zh-CN" i="1" baseline="-25000" dirty="0">
                    <a:latin typeface="Times New Roman" panose="02020603050405020304" pitchFamily="18" charset="0"/>
                  </a:rPr>
                  <a:t>k</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zh-CN" altLang="en-US" dirty="0">
                    <a:latin typeface="Times New Roman" panose="02020603050405020304" pitchFamily="18" charset="0"/>
                  </a:rPr>
                  <a:t>的和为</a:t>
                </a:r>
                <a:r>
                  <a:rPr lang="en-US" altLang="zh-CN" dirty="0">
                    <a:latin typeface="Times New Roman" panose="02020603050405020304" pitchFamily="18" charset="0"/>
                  </a:rPr>
                  <a:t>2(</a:t>
                </a:r>
                <a:r>
                  <a:rPr lang="en-US" altLang="zh-CN" i="1" dirty="0">
                    <a:latin typeface="Times New Roman" panose="02020603050405020304" pitchFamily="18" charset="0"/>
                  </a:rPr>
                  <a:t>k</a:t>
                </a:r>
                <a:r>
                  <a:rPr lang="en-US" altLang="zh-CN" dirty="0">
                    <a:latin typeface="Times New Roman" panose="02020603050405020304" pitchFamily="18" charset="0"/>
                  </a:rPr>
                  <a:t>+1)−2=2</a:t>
                </a:r>
                <a:r>
                  <a:rPr lang="en-US" altLang="zh-CN" i="1" dirty="0">
                    <a:latin typeface="Times New Roman" panose="02020603050405020304" pitchFamily="18" charset="0"/>
                  </a:rPr>
                  <a:t>k</a:t>
                </a:r>
                <a:r>
                  <a:rPr lang="zh-CN" altLang="en-US" dirty="0">
                    <a:latin typeface="Times New Roman" panose="02020603050405020304" pitchFamily="18" charset="0"/>
                  </a:rPr>
                  <a:t>时可构成一棵树 </a:t>
                </a:r>
                <a:r>
                  <a:rPr lang="en-US" altLang="zh-CN" dirty="0">
                    <a:latin typeface="Times New Roman" panose="02020603050405020304" pitchFamily="18" charset="0"/>
                  </a:rPr>
                  <a:t>(</a:t>
                </a:r>
                <a:r>
                  <a:rPr lang="zh-CN" altLang="en-US" dirty="0">
                    <a:latin typeface="Times New Roman" panose="02020603050405020304" pitchFamily="18" charset="0"/>
                  </a:rPr>
                  <a:t>不失一般性</a:t>
                </a:r>
                <a:r>
                  <a:rPr lang="en-US" altLang="zh-CN" dirty="0">
                    <a:latin typeface="Times New Roman" panose="02020603050405020304" pitchFamily="18" charset="0"/>
                  </a:rPr>
                  <a:t>, </a:t>
                </a:r>
                <a:r>
                  <a:rPr lang="zh-CN" altLang="en-US" dirty="0">
                    <a:latin typeface="Times New Roman" panose="02020603050405020304" pitchFamily="18" charset="0"/>
                  </a:rPr>
                  <a:t>设其为非降序排列</a:t>
                </a:r>
                <a:r>
                  <a:rPr lang="en-US" altLang="zh-CN" dirty="0">
                    <a:latin typeface="Times New Roman" panose="02020603050405020304" pitchFamily="18" charset="0"/>
                  </a:rPr>
                  <a:t>):</a:t>
                </a:r>
              </a:p>
              <a:p>
                <a:pPr marL="0" indent="0"/>
                <a:r>
                  <a:rPr lang="zh-CN" altLang="en-US" dirty="0">
                    <a:latin typeface="Times New Roman" panose="02020603050405020304" pitchFamily="18" charset="0"/>
                  </a:rPr>
                  <a:t>因为度之和为</a:t>
                </a:r>
                <a:r>
                  <a:rPr lang="en-US" altLang="zh-CN" dirty="0">
                    <a:latin typeface="Times New Roman" panose="02020603050405020304" pitchFamily="18" charset="0"/>
                  </a:rPr>
                  <a:t>2</a:t>
                </a:r>
                <a:r>
                  <a:rPr lang="en-US" altLang="zh-CN" i="1" dirty="0">
                    <a:latin typeface="Times New Roman" panose="02020603050405020304" pitchFamily="18" charset="0"/>
                  </a:rPr>
                  <a:t>k</a:t>
                </a:r>
                <a:r>
                  <a:rPr lang="en-US" altLang="zh-CN" dirty="0">
                    <a:latin typeface="Times New Roman" panose="02020603050405020304" pitchFamily="18" charset="0"/>
                  </a:rPr>
                  <a:t>, </a:t>
                </a:r>
                <a:r>
                  <a:rPr lang="zh-CN" altLang="en-US" dirty="0">
                    <a:latin typeface="Times New Roman" panose="02020603050405020304" pitchFamily="18" charset="0"/>
                  </a:rPr>
                  <a:t>且</a:t>
                </a:r>
                <a:r>
                  <a:rPr lang="en-US" altLang="zh-CN" i="1" dirty="0">
                    <a:latin typeface="Times New Roman" panose="02020603050405020304" pitchFamily="18" charset="0"/>
                  </a:rPr>
                  <a:t>k</a:t>
                </a:r>
                <a:r>
                  <a:rPr lang="en-US" altLang="zh-CN" dirty="0">
                    <a:latin typeface="Times New Roman" panose="02020603050405020304" pitchFamily="18" charset="0"/>
                  </a:rPr>
                  <a:t>≥2, </a:t>
                </a:r>
                <a:r>
                  <a:rPr lang="zh-CN" altLang="en-US" dirty="0">
                    <a:latin typeface="Times New Roman" panose="02020603050405020304" pitchFamily="18" charset="0"/>
                  </a:rPr>
                  <a:t>这</a:t>
                </a:r>
                <a:r>
                  <a:rPr lang="en-US" altLang="zh-CN" i="1" dirty="0">
                    <a:latin typeface="Times New Roman" panose="02020603050405020304" pitchFamily="18" charset="0"/>
                  </a:rPr>
                  <a:t>k</a:t>
                </a:r>
                <a:r>
                  <a:rPr lang="en-US" altLang="zh-CN" dirty="0">
                    <a:latin typeface="Times New Roman" panose="02020603050405020304" pitchFamily="18" charset="0"/>
                  </a:rPr>
                  <a:t>+1</a:t>
                </a:r>
                <a:r>
                  <a:rPr lang="zh-CN" altLang="en-US" dirty="0">
                    <a:latin typeface="Times New Roman" panose="02020603050405020304" pitchFamily="18" charset="0"/>
                  </a:rPr>
                  <a:t>个数至少有两个</a:t>
                </a:r>
                <a:r>
                  <a:rPr lang="en-US" altLang="zh-CN" dirty="0">
                    <a:latin typeface="Times New Roman" panose="02020603050405020304" pitchFamily="18" charset="0"/>
                  </a:rPr>
                  <a:t>1</a:t>
                </a:r>
                <a:r>
                  <a:rPr lang="zh-CN" altLang="en-US" dirty="0">
                    <a:latin typeface="Times New Roman" panose="02020603050405020304" pitchFamily="18" charset="0"/>
                  </a:rPr>
                  <a:t>同时必有一个大于</a:t>
                </a:r>
                <a:r>
                  <a:rPr lang="en-US" altLang="zh-CN" dirty="0">
                    <a:latin typeface="Times New Roman" panose="02020603050405020304" pitchFamily="18" charset="0"/>
                  </a:rPr>
                  <a:t>1, </a:t>
                </a:r>
                <a:r>
                  <a:rPr lang="zh-CN" altLang="en-US" dirty="0">
                    <a:latin typeface="Times New Roman" panose="02020603050405020304" pitchFamily="18" charset="0"/>
                  </a:rPr>
                  <a:t>即</a:t>
                </a:r>
                <a:r>
                  <a:rPr lang="en-US" altLang="zh-CN" i="1" dirty="0">
                    <a:latin typeface="Times New Roman" panose="02020603050405020304" pitchFamily="18" charset="0"/>
                  </a:rPr>
                  <a:t>d</a:t>
                </a:r>
                <a:r>
                  <a:rPr lang="en-US" altLang="zh-CN" i="1" baseline="-25000" dirty="0">
                    <a:latin typeface="Times New Roman" panose="02020603050405020304" pitchFamily="18" charset="0"/>
                  </a:rPr>
                  <a:t>k</a:t>
                </a:r>
                <a:r>
                  <a:rPr lang="en-US" altLang="zh-CN" dirty="0">
                    <a:latin typeface="Times New Roman" panose="02020603050405020304" pitchFamily="18" charset="0"/>
                  </a:rPr>
                  <a:t>=</a:t>
                </a:r>
                <a:r>
                  <a:rPr lang="en-US" altLang="zh-CN" i="1" dirty="0">
                    <a:solidFill>
                      <a:srgbClr val="000000"/>
                    </a:solidFill>
                    <a:latin typeface="Times New Roman" panose="02020603050405020304" pitchFamily="18" charset="0"/>
                  </a:rPr>
                  <a:t>d</a:t>
                </a:r>
                <a:r>
                  <a:rPr lang="en-US" altLang="zh-CN" i="1" baseline="-25000" dirty="0">
                    <a:solidFill>
                      <a:srgbClr val="000000"/>
                    </a:solidFill>
                    <a:latin typeface="Times New Roman" panose="02020603050405020304" pitchFamily="18" charset="0"/>
                  </a:rPr>
                  <a:t>k</a:t>
                </a:r>
                <a:r>
                  <a:rPr lang="en-US" altLang="zh-CN" baseline="-25000" dirty="0">
                    <a:solidFill>
                      <a:srgbClr val="000000"/>
                    </a:solidFill>
                    <a:latin typeface="Times New Roman" panose="02020603050405020304" pitchFamily="18" charset="0"/>
                  </a:rPr>
                  <a:t>+1</a:t>
                </a:r>
                <a:r>
                  <a:rPr lang="en-US" altLang="zh-CN" dirty="0">
                    <a:latin typeface="Times New Roman" panose="02020603050405020304" pitchFamily="18" charset="0"/>
                  </a:rPr>
                  <a:t>=1, </a:t>
                </a:r>
                <a:r>
                  <a:rPr lang="en-US" altLang="zh-CN" i="1" dirty="0">
                    <a:latin typeface="Times New Roman" panose="02020603050405020304" pitchFamily="18" charset="0"/>
                  </a:rPr>
                  <a:t>d</a:t>
                </a:r>
                <a:r>
                  <a:rPr lang="en-US" altLang="zh-CN" baseline="-25000" dirty="0">
                    <a:latin typeface="Times New Roman" panose="02020603050405020304" pitchFamily="18" charset="0"/>
                  </a:rPr>
                  <a:t>1</a:t>
                </a:r>
                <a:r>
                  <a:rPr lang="en-US" altLang="zh-CN" dirty="0">
                    <a:latin typeface="Times New Roman" panose="02020603050405020304" pitchFamily="18" charset="0"/>
                  </a:rPr>
                  <a:t>&gt;1; </a:t>
                </a:r>
                <a:r>
                  <a:rPr lang="zh-CN" altLang="en-US" dirty="0">
                    <a:latin typeface="Times New Roman" panose="02020603050405020304" pitchFamily="18" charset="0"/>
                  </a:rPr>
                  <a:t>将度</a:t>
                </a:r>
                <a:r>
                  <a:rPr lang="en-US" altLang="zh-CN" i="1" dirty="0">
                    <a:latin typeface="Times New Roman" panose="02020603050405020304" pitchFamily="18" charset="0"/>
                  </a:rPr>
                  <a:t>d</a:t>
                </a:r>
                <a:r>
                  <a:rPr lang="en-US" altLang="zh-CN" baseline="-25000" dirty="0">
                    <a:latin typeface="Times New Roman" panose="02020603050405020304" pitchFamily="18" charset="0"/>
                  </a:rPr>
                  <a:t>1</a:t>
                </a:r>
                <a:r>
                  <a:rPr lang="zh-CN" altLang="en-US" dirty="0">
                    <a:latin typeface="Times New Roman" panose="02020603050405020304" pitchFamily="18" charset="0"/>
                  </a:rPr>
                  <a:t>和度</a:t>
                </a:r>
                <a:r>
                  <a:rPr lang="en-US" altLang="zh-CN" i="1" dirty="0">
                    <a:solidFill>
                      <a:srgbClr val="000000"/>
                    </a:solidFill>
                    <a:latin typeface="Times New Roman" panose="02020603050405020304" pitchFamily="18" charset="0"/>
                  </a:rPr>
                  <a:t>d</a:t>
                </a:r>
                <a:r>
                  <a:rPr lang="en-US" altLang="zh-CN" i="1" baseline="-25000" dirty="0">
                    <a:solidFill>
                      <a:srgbClr val="000000"/>
                    </a:solidFill>
                    <a:latin typeface="Times New Roman" panose="02020603050405020304" pitchFamily="18" charset="0"/>
                  </a:rPr>
                  <a:t>k</a:t>
                </a:r>
                <a:r>
                  <a:rPr lang="en-US" altLang="zh-CN" baseline="-25000" dirty="0">
                    <a:solidFill>
                      <a:srgbClr val="000000"/>
                    </a:solidFill>
                    <a:latin typeface="Times New Roman" panose="02020603050405020304" pitchFamily="18" charset="0"/>
                  </a:rPr>
                  <a:t>+1</a:t>
                </a:r>
                <a:r>
                  <a:rPr lang="zh-CN" altLang="en-US" dirty="0">
                    <a:latin typeface="Times New Roman" panose="02020603050405020304" pitchFamily="18" charset="0"/>
                  </a:rPr>
                  <a:t>的节点相连可得度数序列</a:t>
                </a:r>
                <a:r>
                  <a:rPr lang="en-US" altLang="zh-CN" dirty="0">
                    <a:latin typeface="Times New Roman" panose="02020603050405020304" pitchFamily="18" charset="0"/>
                  </a:rPr>
                  <a:t>(</a:t>
                </a:r>
                <a:r>
                  <a:rPr lang="en-US" altLang="zh-CN" i="1" dirty="0">
                    <a:latin typeface="Times New Roman" panose="02020603050405020304" pitchFamily="18" charset="0"/>
                  </a:rPr>
                  <a:t>d</a:t>
                </a:r>
                <a:r>
                  <a:rPr lang="en-US" altLang="zh-CN" baseline="-25000" dirty="0">
                    <a:latin typeface="Times New Roman" panose="02020603050405020304" pitchFamily="18" charset="0"/>
                  </a:rPr>
                  <a:t>1</a:t>
                </a:r>
                <a:r>
                  <a:rPr lang="en-US" altLang="zh-CN" dirty="0">
                    <a:latin typeface="Times New Roman" panose="02020603050405020304" pitchFamily="18" charset="0"/>
                  </a:rPr>
                  <a:t>−1, </a:t>
                </a:r>
                <a:r>
                  <a:rPr lang="en-US" altLang="zh-CN" i="1" dirty="0">
                    <a:latin typeface="Times New Roman" panose="02020603050405020304" pitchFamily="18" charset="0"/>
                  </a:rPr>
                  <a:t>d</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a:latin typeface="Times New Roman" panose="02020603050405020304" pitchFamily="18" charset="0"/>
                  </a:rPr>
                  <a:t>d</a:t>
                </a:r>
                <a:r>
                  <a:rPr lang="en-US" altLang="zh-CN" i="1" baseline="-25000" dirty="0">
                    <a:latin typeface="Times New Roman" panose="02020603050405020304" pitchFamily="18" charset="0"/>
                  </a:rPr>
                  <a:t>k</a:t>
                </a:r>
                <a:r>
                  <a:rPr lang="en-US" altLang="zh-CN" dirty="0">
                    <a:latin typeface="Times New Roman" panose="02020603050405020304" pitchFamily="18" charset="0"/>
                  </a:rPr>
                  <a:t>), </a:t>
                </a:r>
                <a:r>
                  <a:rPr lang="zh-CN" altLang="en-US" dirty="0">
                    <a:latin typeface="Times New Roman" panose="02020603050405020304" pitchFamily="18" charset="0"/>
                  </a:rPr>
                  <a:t>由于连边占用了</a:t>
                </a:r>
                <a:r>
                  <a:rPr lang="en-US" altLang="zh-CN" dirty="0">
                    <a:latin typeface="Times New Roman" panose="02020603050405020304" pitchFamily="18" charset="0"/>
                  </a:rPr>
                  <a:t>2</a:t>
                </a:r>
                <a:r>
                  <a:rPr lang="zh-CN" altLang="en-US" dirty="0">
                    <a:latin typeface="Times New Roman" panose="02020603050405020304" pitchFamily="18" charset="0"/>
                  </a:rPr>
                  <a:t>度</a:t>
                </a:r>
                <a:r>
                  <a:rPr lang="en-US" altLang="zh-CN" dirty="0">
                    <a:latin typeface="Times New Roman" panose="02020603050405020304" pitchFamily="18" charset="0"/>
                  </a:rPr>
                  <a:t>, </a:t>
                </a:r>
                <a:r>
                  <a:rPr lang="zh-CN" altLang="en-US" dirty="0">
                    <a:latin typeface="Times New Roman" panose="02020603050405020304" pitchFamily="18" charset="0"/>
                  </a:rPr>
                  <a:t>该度数序列的和为</a:t>
                </a:r>
                <a:r>
                  <a:rPr lang="en-US" altLang="zh-CN" dirty="0">
                    <a:latin typeface="Times New Roman" panose="02020603050405020304" pitchFamily="18" charset="0"/>
                  </a:rPr>
                  <a:t>2</a:t>
                </a:r>
                <a:r>
                  <a:rPr lang="en-US" altLang="zh-CN" i="1" dirty="0">
                    <a:latin typeface="Times New Roman" panose="02020603050405020304" pitchFamily="18" charset="0"/>
                  </a:rPr>
                  <a:t>k</a:t>
                </a:r>
                <a:r>
                  <a:rPr lang="en-US" altLang="zh-CN" dirty="0">
                    <a:latin typeface="Times New Roman" panose="02020603050405020304" pitchFamily="18" charset="0"/>
                  </a:rPr>
                  <a:t>−2, </a:t>
                </a:r>
                <a:r>
                  <a:rPr lang="zh-CN" altLang="en-US" dirty="0">
                    <a:latin typeface="Times New Roman" panose="02020603050405020304" pitchFamily="18" charset="0"/>
                  </a:rPr>
                  <a:t>由归纳假设得其是一棵</a:t>
                </a:r>
                <a:r>
                  <a:rPr lang="en-US" altLang="zh-CN" i="1" dirty="0">
                    <a:latin typeface="Times New Roman" panose="02020603050405020304" pitchFamily="18" charset="0"/>
                  </a:rPr>
                  <a:t>k</a:t>
                </a:r>
                <a:r>
                  <a:rPr lang="zh-CN" altLang="en-US" dirty="0">
                    <a:latin typeface="Times New Roman" panose="02020603050405020304" pitchFamily="18" charset="0"/>
                  </a:rPr>
                  <a:t>个节点的树</a:t>
                </a:r>
                <a:r>
                  <a:rPr lang="en-US" altLang="zh-CN" i="1" dirty="0">
                    <a:latin typeface="Times New Roman" panose="02020603050405020304" pitchFamily="18" charset="0"/>
                  </a:rPr>
                  <a:t>T</a:t>
                </a:r>
                <a:r>
                  <a:rPr lang="en-US" altLang="zh-CN" dirty="0">
                    <a:latin typeface="Times New Roman" panose="02020603050405020304" pitchFamily="18" charset="0"/>
                  </a:rPr>
                  <a:t>.</a:t>
                </a:r>
              </a:p>
            </p:txBody>
          </p:sp>
        </mc:Choice>
        <mc:Fallback>
          <p:sp>
            <p:nvSpPr>
              <p:cNvPr id="284680" name="Rectangle 8">
                <a:extLst>
                  <a:ext uri="{FF2B5EF4-FFF2-40B4-BE49-F238E27FC236}">
                    <a16:creationId xmlns:a16="http://schemas.microsoft.com/office/drawing/2014/main" id="{41427F0D-0BC2-4CFE-975C-7D09F5EA86E8}"/>
                  </a:ext>
                </a:extLst>
              </p:cNvPr>
              <p:cNvSpPr>
                <a:spLocks noGrp="1" noRot="1" noChangeAspect="1" noMove="1" noResize="1" noEditPoints="1" noAdjustHandles="1" noChangeArrowheads="1" noChangeShapeType="1" noTextEdit="1"/>
              </p:cNvSpPr>
              <p:nvPr>
                <p:ph type="body" idx="1"/>
              </p:nvPr>
            </p:nvSpPr>
            <p:spPr>
              <a:xfrm>
                <a:off x="468313" y="1125537"/>
                <a:ext cx="8135937" cy="5119687"/>
              </a:xfrm>
              <a:blipFill>
                <a:blip r:embed="rId3"/>
                <a:stretch>
                  <a:fillRect l="-1199" t="-1311" r="-1124" b="-7628"/>
                </a:stretch>
              </a:blipFill>
            </p:spPr>
            <p:txBody>
              <a:bodyPr/>
              <a:lstStyle/>
              <a:p>
                <a:r>
                  <a:rPr lang="zh-CN" altLang="en-US">
                    <a:noFill/>
                  </a:rPr>
                  <a:t> </a:t>
                </a:r>
              </a:p>
            </p:txBody>
          </p:sp>
        </mc:Fallback>
      </mc:AlternateContent>
      <p:sp>
        <p:nvSpPr>
          <p:cNvPr id="284681" name="Rectangle 9">
            <a:extLst>
              <a:ext uri="{FF2B5EF4-FFF2-40B4-BE49-F238E27FC236}">
                <a16:creationId xmlns:a16="http://schemas.microsoft.com/office/drawing/2014/main" id="{79DC99D7-4D8D-44BD-B602-674981699E4F}"/>
              </a:ext>
            </a:extLst>
          </p:cNvPr>
          <p:cNvSpPr>
            <a:spLocks noGrp="1" noChangeArrowheads="1"/>
          </p:cNvSpPr>
          <p:nvPr>
            <p:ph type="title"/>
          </p:nvPr>
        </p:nvSpPr>
        <p:spPr>
          <a:noFill/>
          <a:ln/>
        </p:spPr>
        <p:txBody>
          <a:bodyPr/>
          <a:lstStyle/>
          <a:p>
            <a:pPr algn="ctr"/>
            <a:r>
              <a:rPr lang="zh-CN" altLang="en-US" dirty="0"/>
              <a:t>可树序列定理</a:t>
            </a:r>
          </a:p>
        </p:txBody>
      </p:sp>
      <p:sp>
        <p:nvSpPr>
          <p:cNvPr id="6" name="文本框 5">
            <a:extLst>
              <a:ext uri="{FF2B5EF4-FFF2-40B4-BE49-F238E27FC236}">
                <a16:creationId xmlns:a16="http://schemas.microsoft.com/office/drawing/2014/main" id="{8B64F320-86DD-42BC-98E7-1E4B9AC6B6CE}"/>
              </a:ext>
            </a:extLst>
          </p:cNvPr>
          <p:cNvSpPr txBox="1"/>
          <p:nvPr/>
        </p:nvSpPr>
        <p:spPr>
          <a:xfrm>
            <a:off x="7380312" y="4437112"/>
            <a:ext cx="1866990" cy="707886"/>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假设都为</a:t>
            </a:r>
            <a:r>
              <a:rPr lang="en-US" altLang="zh-CN" sz="2000" b="0" dirty="0">
                <a:solidFill>
                  <a:srgbClr val="FF9900"/>
                </a:solidFill>
                <a:latin typeface="Times New Roman" panose="02020603050405020304" pitchFamily="18" charset="0"/>
              </a:rPr>
              <a:t>2</a:t>
            </a:r>
            <a:r>
              <a:rPr lang="zh-CN" altLang="en-US" sz="2000" b="0" dirty="0">
                <a:solidFill>
                  <a:srgbClr val="FF9900"/>
                </a:solidFill>
                <a:latin typeface="Times New Roman" panose="02020603050405020304" pitchFamily="18" charset="0"/>
              </a:rPr>
              <a:t>？</a:t>
            </a:r>
            <a:endParaRPr lang="en-US" altLang="zh-CN" sz="2000" b="0" dirty="0">
              <a:solidFill>
                <a:srgbClr val="FF9900"/>
              </a:solidFill>
              <a:latin typeface="Times New Roman" panose="02020603050405020304" pitchFamily="18" charset="0"/>
            </a:endParaRPr>
          </a:p>
          <a:p>
            <a:r>
              <a:rPr lang="zh-CN" altLang="en-US" sz="2000" b="0" dirty="0">
                <a:solidFill>
                  <a:srgbClr val="FF9900"/>
                </a:solidFill>
                <a:latin typeface="Times New Roman" panose="02020603050405020304" pitchFamily="18" charset="0"/>
              </a:rPr>
              <a:t>假设都为</a:t>
            </a:r>
            <a:r>
              <a:rPr lang="en-US" altLang="zh-CN" sz="2000" b="0" dirty="0">
                <a:solidFill>
                  <a:srgbClr val="FF9900"/>
                </a:solidFill>
                <a:latin typeface="Times New Roman" panose="02020603050405020304" pitchFamily="18" charset="0"/>
              </a:rPr>
              <a:t>1</a:t>
            </a:r>
            <a:r>
              <a:rPr lang="zh-CN" altLang="en-US" sz="2000" b="0" dirty="0">
                <a:solidFill>
                  <a:srgbClr val="FF9900"/>
                </a:solidFill>
                <a:latin typeface="Times New Roman" panose="02020603050405020304" pitchFamily="18" charset="0"/>
              </a:rPr>
              <a:t>？</a:t>
            </a:r>
          </a:p>
        </p:txBody>
      </p:sp>
    </p:spTree>
    <p:extLst>
      <p:ext uri="{BB962C8B-B14F-4D97-AF65-F5344CB8AC3E}">
        <p14:creationId xmlns:p14="http://schemas.microsoft.com/office/powerpoint/2010/main" val="573172351"/>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4">
            <a:extLst>
              <a:ext uri="{FF2B5EF4-FFF2-40B4-BE49-F238E27FC236}">
                <a16:creationId xmlns:a16="http://schemas.microsoft.com/office/drawing/2014/main" id="{450F01F2-CEAF-46E5-A2C2-1BCBD0A15825}"/>
              </a:ext>
            </a:extLst>
          </p:cNvPr>
          <p:cNvSpPr>
            <a:spLocks noGrp="1"/>
          </p:cNvSpPr>
          <p:nvPr>
            <p:ph type="sldNum" sz="quarter" idx="12"/>
          </p:nvPr>
        </p:nvSpPr>
        <p:spPr/>
        <p:txBody>
          <a:bodyPr/>
          <a:lstStyle/>
          <a:p>
            <a:fld id="{BA2415D2-5ED9-4056-ADBA-769D928EAFC7}" type="slidenum">
              <a:rPr lang="en-US" altLang="zh-CN"/>
              <a:pPr/>
              <a:t>12</a:t>
            </a:fld>
            <a:endParaRPr lang="en-US" altLang="zh-CN"/>
          </a:p>
        </p:txBody>
      </p:sp>
      <p:grpSp>
        <p:nvGrpSpPr>
          <p:cNvPr id="288784" name="Group 16">
            <a:extLst>
              <a:ext uri="{FF2B5EF4-FFF2-40B4-BE49-F238E27FC236}">
                <a16:creationId xmlns:a16="http://schemas.microsoft.com/office/drawing/2014/main" id="{6049598F-D444-48C0-AF1A-A9604C7C9060}"/>
              </a:ext>
            </a:extLst>
          </p:cNvPr>
          <p:cNvGrpSpPr>
            <a:grpSpLocks/>
          </p:cNvGrpSpPr>
          <p:nvPr/>
        </p:nvGrpSpPr>
        <p:grpSpPr bwMode="auto">
          <a:xfrm>
            <a:off x="684213" y="3763963"/>
            <a:ext cx="6784975" cy="457200"/>
            <a:chOff x="431" y="2371"/>
            <a:chExt cx="4274" cy="288"/>
          </a:xfrm>
        </p:grpSpPr>
        <p:sp>
          <p:nvSpPr>
            <p:cNvPr id="288781" name="Rectangle 13">
              <a:extLst>
                <a:ext uri="{FF2B5EF4-FFF2-40B4-BE49-F238E27FC236}">
                  <a16:creationId xmlns:a16="http://schemas.microsoft.com/office/drawing/2014/main" id="{984DEB78-72BF-4E92-81D8-991AEE0FB116}"/>
                </a:ext>
              </a:extLst>
            </p:cNvPr>
            <p:cNvSpPr>
              <a:spLocks noChangeArrowheads="1"/>
            </p:cNvSpPr>
            <p:nvPr/>
          </p:nvSpPr>
          <p:spPr bwMode="auto">
            <a:xfrm>
              <a:off x="431" y="2371"/>
              <a:ext cx="4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80962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b="0">
                  <a:latin typeface="Times New Roman" panose="02020603050405020304" pitchFamily="18" charset="0"/>
                  <a:ea typeface="华文中宋" panose="02010600040101010101" pitchFamily="2" charset="-122"/>
                  <a:cs typeface="Times New Roman" panose="02020603050405020304" pitchFamily="18" charset="0"/>
                </a:rPr>
                <a:t>不一定连通，也不一定不含回路，如图所示</a:t>
              </a:r>
            </a:p>
          </p:txBody>
        </p:sp>
        <p:graphicFrame>
          <p:nvGraphicFramePr>
            <p:cNvPr id="288778" name="Object 10">
              <a:extLst>
                <a:ext uri="{FF2B5EF4-FFF2-40B4-BE49-F238E27FC236}">
                  <a16:creationId xmlns:a16="http://schemas.microsoft.com/office/drawing/2014/main" id="{F80C9816-0DAB-4E28-BEB0-6E8D988282B5}"/>
                </a:ext>
              </a:extLst>
            </p:cNvPr>
            <p:cNvGraphicFramePr>
              <a:graphicFrameLocks noChangeAspect="1"/>
            </p:cNvGraphicFramePr>
            <p:nvPr/>
          </p:nvGraphicFramePr>
          <p:xfrm>
            <a:off x="785" y="2372"/>
            <a:ext cx="186" cy="242"/>
          </p:xfrm>
          <a:graphic>
            <a:graphicData uri="http://schemas.openxmlformats.org/presentationml/2006/ole">
              <mc:AlternateContent xmlns:mc="http://schemas.openxmlformats.org/markup-compatibility/2006">
                <mc:Choice xmlns:v="urn:schemas-microsoft-com:vml" Requires="v">
                  <p:oleObj spid="_x0000_s288962" name="公式" r:id="rId4" imgW="152280" imgH="203040" progId="Equation.3">
                    <p:embed/>
                  </p:oleObj>
                </mc:Choice>
                <mc:Fallback>
                  <p:oleObj name="公式" r:id="rId4" imgW="152280" imgH="20304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 y="2372"/>
                          <a:ext cx="186" cy="2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88785" name="Group 17">
            <a:extLst>
              <a:ext uri="{FF2B5EF4-FFF2-40B4-BE49-F238E27FC236}">
                <a16:creationId xmlns:a16="http://schemas.microsoft.com/office/drawing/2014/main" id="{3A840154-CCD1-4163-BD5C-4DE034FE8AFA}"/>
              </a:ext>
            </a:extLst>
          </p:cNvPr>
          <p:cNvGrpSpPr>
            <a:grpSpLocks/>
          </p:cNvGrpSpPr>
          <p:nvPr/>
        </p:nvGrpSpPr>
        <p:grpSpPr bwMode="auto">
          <a:xfrm>
            <a:off x="395288" y="1143000"/>
            <a:ext cx="8054975" cy="2501900"/>
            <a:chOff x="249" y="640"/>
            <a:chExt cx="5074" cy="1576"/>
          </a:xfrm>
        </p:grpSpPr>
        <p:sp>
          <p:nvSpPr>
            <p:cNvPr id="288779" name="Rectangle 11">
              <a:extLst>
                <a:ext uri="{FF2B5EF4-FFF2-40B4-BE49-F238E27FC236}">
                  <a16:creationId xmlns:a16="http://schemas.microsoft.com/office/drawing/2014/main" id="{364C88FB-E555-4D73-B401-8FA76671A708}"/>
                </a:ext>
              </a:extLst>
            </p:cNvPr>
            <p:cNvSpPr>
              <a:spLocks noChangeArrowheads="1"/>
            </p:cNvSpPr>
            <p:nvPr/>
          </p:nvSpPr>
          <p:spPr bwMode="auto">
            <a:xfrm>
              <a:off x="249" y="640"/>
              <a:ext cx="5074" cy="1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7813">
                <a:tabLst>
                  <a:tab pos="228600" algn="l"/>
                  <a:tab pos="342900" algn="l"/>
                </a:tabLst>
                <a:defRPr>
                  <a:solidFill>
                    <a:schemeClr val="tx1"/>
                  </a:solidFill>
                  <a:latin typeface="Arial" panose="020B0604020202020204" pitchFamily="34" charset="0"/>
                  <a:ea typeface="宋体" panose="02010600030101010101" pitchFamily="2" charset="-122"/>
                </a:defRPr>
              </a:lvl1pPr>
              <a:lvl2pPr>
                <a:tabLst>
                  <a:tab pos="228600" algn="l"/>
                  <a:tab pos="342900" algn="l"/>
                </a:tabLst>
                <a:defRPr>
                  <a:solidFill>
                    <a:schemeClr val="tx1"/>
                  </a:solidFill>
                  <a:latin typeface="Arial" panose="020B0604020202020204" pitchFamily="34" charset="0"/>
                  <a:ea typeface="宋体" panose="02010600030101010101" pitchFamily="2" charset="-122"/>
                </a:defRPr>
              </a:lvl2pPr>
              <a:lvl3pPr>
                <a:tabLst>
                  <a:tab pos="228600" algn="l"/>
                  <a:tab pos="342900" algn="l"/>
                </a:tabLst>
                <a:defRPr>
                  <a:solidFill>
                    <a:schemeClr val="tx1"/>
                  </a:solidFill>
                  <a:latin typeface="Arial" panose="020B0604020202020204" pitchFamily="34" charset="0"/>
                  <a:ea typeface="宋体" panose="02010600030101010101" pitchFamily="2" charset="-122"/>
                </a:defRPr>
              </a:lvl3pPr>
              <a:lvl4pPr>
                <a:tabLst>
                  <a:tab pos="228600" algn="l"/>
                  <a:tab pos="342900" algn="l"/>
                </a:tabLst>
                <a:defRPr>
                  <a:solidFill>
                    <a:schemeClr val="tx1"/>
                  </a:solidFill>
                  <a:latin typeface="Arial" panose="020B0604020202020204" pitchFamily="34" charset="0"/>
                  <a:ea typeface="宋体" panose="02010600030101010101" pitchFamily="2" charset="-122"/>
                </a:defRPr>
              </a:lvl4pPr>
              <a:lvl5pPr>
                <a:tabLst>
                  <a:tab pos="228600" algn="l"/>
                  <a:tab pos="3429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228600" algn="l"/>
                  <a:tab pos="3429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228600" algn="l"/>
                  <a:tab pos="3429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228600" algn="l"/>
                  <a:tab pos="3429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228600" algn="l"/>
                  <a:tab pos="342900" algn="l"/>
                </a:tabLst>
                <a:defRPr>
                  <a:solidFill>
                    <a:schemeClr val="tx1"/>
                  </a:solidFill>
                  <a:latin typeface="Arial" panose="020B0604020202020204" pitchFamily="34" charset="0"/>
                  <a:ea typeface="宋体" panose="02010600030101010101" pitchFamily="2" charset="-122"/>
                </a:defRPr>
              </a:lvl9pPr>
            </a:lstStyle>
            <a:p>
              <a:pPr eaLnBrk="0" hangingPunct="0">
                <a:lnSpc>
                  <a:spcPct val="110000"/>
                </a:lnSpc>
              </a:pPr>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16.2</a:t>
              </a:r>
              <a:r>
                <a:rPr lang="en-US" altLang="zh-CN" dirty="0">
                  <a:latin typeface="Times New Roman" panose="02020603050405020304" pitchFamily="18" charset="0"/>
                </a:rPr>
                <a:t>  </a:t>
              </a:r>
              <a:r>
                <a:rPr lang="zh-CN" altLang="en-US" dirty="0">
                  <a:latin typeface="Times New Roman" panose="02020603050405020304" pitchFamily="18" charset="0"/>
                </a:rPr>
                <a:t>设</a:t>
              </a:r>
              <a:r>
                <a:rPr lang="en-US" altLang="zh-CN" i="1" dirty="0">
                  <a:latin typeface="Times New Roman" panose="02020603050405020304" pitchFamily="18" charset="0"/>
                </a:rPr>
                <a:t>G</a:t>
              </a:r>
              <a:r>
                <a:rPr lang="zh-CN" altLang="en-US" dirty="0">
                  <a:latin typeface="Times New Roman" panose="02020603050405020304" pitchFamily="18" charset="0"/>
                </a:rPr>
                <a:t>为无向图</a:t>
              </a:r>
            </a:p>
            <a:p>
              <a:pPr eaLnBrk="0" hangingPunct="0">
                <a:lnSpc>
                  <a:spcPct val="110000"/>
                </a:lnSpc>
              </a:pPr>
              <a:r>
                <a:rPr lang="en-US" altLang="zh-CN" dirty="0">
                  <a:latin typeface="Times New Roman" panose="02020603050405020304" pitchFamily="18" charset="0"/>
                </a:rPr>
                <a:t>(1) </a:t>
              </a:r>
              <a:r>
                <a:rPr lang="en-US" altLang="zh-CN" i="1" dirty="0">
                  <a:latin typeface="Times New Roman" panose="02020603050405020304" pitchFamily="18" charset="0"/>
                </a:rPr>
                <a:t>G</a:t>
              </a:r>
              <a:r>
                <a:rPr lang="zh-CN" altLang="en-US" dirty="0">
                  <a:latin typeface="Times New Roman" panose="02020603050405020304" pitchFamily="18" charset="0"/>
                </a:rPr>
                <a:t>的</a:t>
              </a:r>
              <a:r>
                <a:rPr lang="zh-CN" altLang="en-US" dirty="0">
                  <a:solidFill>
                    <a:srgbClr val="A50021"/>
                  </a:solidFill>
                  <a:latin typeface="Times New Roman" panose="02020603050405020304" pitchFamily="18" charset="0"/>
                </a:rPr>
                <a:t>树</a:t>
              </a:r>
              <a:r>
                <a:rPr lang="en-US" altLang="zh-CN" dirty="0">
                  <a:latin typeface="Times New Roman" panose="02020603050405020304" pitchFamily="18" charset="0"/>
                </a:rPr>
                <a:t>——</a:t>
              </a:r>
              <a:r>
                <a:rPr lang="en-US" altLang="zh-CN" i="1" dirty="0">
                  <a:latin typeface="Times New Roman" panose="02020603050405020304" pitchFamily="18" charset="0"/>
                </a:rPr>
                <a:t>T </a:t>
              </a:r>
              <a:r>
                <a:rPr lang="zh-CN" altLang="en-US" dirty="0">
                  <a:latin typeface="Times New Roman" panose="02020603050405020304" pitchFamily="18" charset="0"/>
                </a:rPr>
                <a:t>是</a:t>
              </a:r>
              <a:r>
                <a:rPr lang="en-US" altLang="zh-CN" i="1" dirty="0">
                  <a:latin typeface="Times New Roman" panose="02020603050405020304" pitchFamily="18" charset="0"/>
                </a:rPr>
                <a:t>G </a:t>
              </a:r>
              <a:r>
                <a:rPr lang="zh-CN" altLang="en-US" dirty="0">
                  <a:latin typeface="Times New Roman" panose="02020603050405020304" pitchFamily="18" charset="0"/>
                </a:rPr>
                <a:t>的子图并且是树</a:t>
              </a:r>
            </a:p>
            <a:p>
              <a:pPr eaLnBrk="0" hangingPunct="0">
                <a:lnSpc>
                  <a:spcPct val="110000"/>
                </a:lnSpc>
              </a:pPr>
              <a:r>
                <a:rPr lang="en-US" altLang="zh-CN" dirty="0">
                  <a:latin typeface="Times New Roman" panose="02020603050405020304" pitchFamily="18" charset="0"/>
                </a:rPr>
                <a:t>(2) </a:t>
              </a:r>
              <a:r>
                <a:rPr lang="en-US" altLang="zh-CN" i="1" dirty="0">
                  <a:latin typeface="Times New Roman" panose="02020603050405020304" pitchFamily="18" charset="0"/>
                </a:rPr>
                <a:t>G</a:t>
              </a:r>
              <a:r>
                <a:rPr lang="zh-CN" altLang="en-US" dirty="0">
                  <a:latin typeface="Times New Roman" panose="02020603050405020304" pitchFamily="18" charset="0"/>
                </a:rPr>
                <a:t>的</a:t>
              </a:r>
              <a:r>
                <a:rPr lang="zh-CN" altLang="en-US" dirty="0">
                  <a:solidFill>
                    <a:srgbClr val="A50021"/>
                  </a:solidFill>
                  <a:latin typeface="Times New Roman" panose="02020603050405020304" pitchFamily="18" charset="0"/>
                </a:rPr>
                <a:t>生成树</a:t>
              </a:r>
              <a:r>
                <a:rPr lang="en-US" altLang="zh-CN" dirty="0">
                  <a:latin typeface="Times New Roman" panose="02020603050405020304" pitchFamily="18" charset="0"/>
                </a:rPr>
                <a:t>——</a:t>
              </a:r>
              <a:r>
                <a:rPr lang="en-US" altLang="zh-CN" i="1" dirty="0">
                  <a:latin typeface="Times New Roman" panose="02020603050405020304" pitchFamily="18" charset="0"/>
                </a:rPr>
                <a:t>T </a:t>
              </a:r>
              <a:r>
                <a:rPr lang="zh-CN" altLang="en-US" dirty="0">
                  <a:latin typeface="Times New Roman" panose="02020603050405020304" pitchFamily="18" charset="0"/>
                </a:rPr>
                <a:t>是</a:t>
              </a:r>
              <a:r>
                <a:rPr lang="en-US" altLang="zh-CN" i="1" dirty="0">
                  <a:latin typeface="Times New Roman" panose="02020603050405020304" pitchFamily="18" charset="0"/>
                </a:rPr>
                <a:t>G </a:t>
              </a:r>
              <a:r>
                <a:rPr lang="zh-CN" altLang="en-US" dirty="0">
                  <a:latin typeface="Times New Roman" panose="02020603050405020304" pitchFamily="18" charset="0"/>
                </a:rPr>
                <a:t>的生成子图并且是树</a:t>
              </a:r>
            </a:p>
            <a:p>
              <a:pPr eaLnBrk="0" hangingPunct="0">
                <a:lnSpc>
                  <a:spcPct val="110000"/>
                </a:lnSpc>
              </a:pPr>
              <a:r>
                <a:rPr lang="en-US" altLang="zh-CN" dirty="0">
                  <a:latin typeface="Times New Roman" panose="02020603050405020304" pitchFamily="18" charset="0"/>
                </a:rPr>
                <a:t>(3) </a:t>
              </a:r>
              <a:r>
                <a:rPr lang="zh-CN" altLang="en-US" dirty="0">
                  <a:latin typeface="Times New Roman" panose="02020603050405020304" pitchFamily="18" charset="0"/>
                </a:rPr>
                <a:t>生成树</a:t>
              </a:r>
              <a:r>
                <a:rPr lang="en-US" altLang="zh-CN" i="1" dirty="0">
                  <a:latin typeface="Times New Roman" panose="02020603050405020304" pitchFamily="18" charset="0"/>
                </a:rPr>
                <a:t>T</a:t>
              </a:r>
              <a:r>
                <a:rPr lang="zh-CN" altLang="en-US" dirty="0">
                  <a:latin typeface="Times New Roman" panose="02020603050405020304" pitchFamily="18" charset="0"/>
                </a:rPr>
                <a:t>的</a:t>
              </a:r>
              <a:r>
                <a:rPr lang="zh-CN" altLang="en-US" dirty="0">
                  <a:solidFill>
                    <a:srgbClr val="A50021"/>
                  </a:solidFill>
                  <a:latin typeface="Times New Roman" panose="02020603050405020304" pitchFamily="18" charset="0"/>
                </a:rPr>
                <a:t>树枝</a:t>
              </a:r>
              <a:r>
                <a:rPr lang="en-US" altLang="zh-CN" dirty="0">
                  <a:latin typeface="Times New Roman" panose="02020603050405020304" pitchFamily="18" charset="0"/>
                </a:rPr>
                <a:t>——</a:t>
              </a:r>
              <a:r>
                <a:rPr lang="en-US" altLang="zh-CN" i="1" dirty="0">
                  <a:latin typeface="Times New Roman" panose="02020603050405020304" pitchFamily="18" charset="0"/>
                </a:rPr>
                <a:t>T </a:t>
              </a:r>
              <a:r>
                <a:rPr lang="zh-CN" altLang="en-US" dirty="0">
                  <a:latin typeface="Times New Roman" panose="02020603050405020304" pitchFamily="18" charset="0"/>
                </a:rPr>
                <a:t>中的边</a:t>
              </a:r>
            </a:p>
            <a:p>
              <a:pPr eaLnBrk="0" hangingPunct="0">
                <a:lnSpc>
                  <a:spcPct val="110000"/>
                </a:lnSpc>
              </a:pPr>
              <a:r>
                <a:rPr lang="en-US" altLang="zh-CN" dirty="0">
                  <a:latin typeface="Times New Roman" panose="02020603050405020304" pitchFamily="18" charset="0"/>
                </a:rPr>
                <a:t>(4) </a:t>
              </a:r>
              <a:r>
                <a:rPr lang="zh-CN" altLang="en-US" dirty="0">
                  <a:latin typeface="Times New Roman" panose="02020603050405020304" pitchFamily="18" charset="0"/>
                </a:rPr>
                <a:t>生成树</a:t>
              </a:r>
              <a:r>
                <a:rPr lang="en-US" altLang="zh-CN" i="1" dirty="0">
                  <a:latin typeface="Times New Roman" panose="02020603050405020304" pitchFamily="18" charset="0"/>
                </a:rPr>
                <a:t>T</a:t>
              </a:r>
              <a:r>
                <a:rPr lang="zh-CN" altLang="en-US" dirty="0">
                  <a:latin typeface="Times New Roman" panose="02020603050405020304" pitchFamily="18" charset="0"/>
                </a:rPr>
                <a:t>的</a:t>
              </a:r>
              <a:r>
                <a:rPr lang="zh-CN" altLang="en-US" dirty="0">
                  <a:solidFill>
                    <a:srgbClr val="A50021"/>
                  </a:solidFill>
                  <a:latin typeface="Times New Roman" panose="02020603050405020304" pitchFamily="18" charset="0"/>
                </a:rPr>
                <a:t>弦</a:t>
              </a:r>
              <a:r>
                <a:rPr lang="en-US" altLang="zh-CN" dirty="0">
                  <a:latin typeface="Times New Roman" panose="02020603050405020304" pitchFamily="18" charset="0"/>
                </a:rPr>
                <a:t>——</a:t>
              </a:r>
              <a:r>
                <a:rPr lang="zh-CN" altLang="en-US" dirty="0">
                  <a:latin typeface="Times New Roman" panose="02020603050405020304" pitchFamily="18" charset="0"/>
                </a:rPr>
                <a:t>不在</a:t>
              </a:r>
              <a:r>
                <a:rPr lang="en-US" altLang="zh-CN" i="1" dirty="0">
                  <a:latin typeface="Times New Roman" panose="02020603050405020304" pitchFamily="18" charset="0"/>
                </a:rPr>
                <a:t>T </a:t>
              </a:r>
              <a:r>
                <a:rPr lang="zh-CN" altLang="en-US" dirty="0">
                  <a:latin typeface="Times New Roman" panose="02020603050405020304" pitchFamily="18" charset="0"/>
                </a:rPr>
                <a:t>中的边</a:t>
              </a:r>
            </a:p>
            <a:p>
              <a:pPr eaLnBrk="0" hangingPunct="0">
                <a:lnSpc>
                  <a:spcPct val="110000"/>
                </a:lnSpc>
              </a:pPr>
              <a:r>
                <a:rPr lang="en-US" altLang="zh-CN" dirty="0">
                  <a:latin typeface="Times New Roman" panose="02020603050405020304" pitchFamily="18" charset="0"/>
                </a:rPr>
                <a:t>(5) </a:t>
              </a:r>
              <a:r>
                <a:rPr lang="zh-CN" altLang="en-US" dirty="0">
                  <a:latin typeface="Times New Roman" panose="02020603050405020304" pitchFamily="18" charset="0"/>
                </a:rPr>
                <a:t>生成树</a:t>
              </a:r>
              <a:r>
                <a:rPr lang="en-US" altLang="zh-CN" i="1" dirty="0">
                  <a:latin typeface="Times New Roman" panose="02020603050405020304" pitchFamily="18" charset="0"/>
                </a:rPr>
                <a:t>T</a:t>
              </a:r>
              <a:r>
                <a:rPr lang="zh-CN" altLang="en-US" dirty="0">
                  <a:latin typeface="Times New Roman" panose="02020603050405020304" pitchFamily="18" charset="0"/>
                </a:rPr>
                <a:t>的</a:t>
              </a:r>
              <a:r>
                <a:rPr lang="zh-CN" altLang="en-US" dirty="0">
                  <a:solidFill>
                    <a:srgbClr val="A50021"/>
                  </a:solidFill>
                  <a:latin typeface="Times New Roman" panose="02020603050405020304" pitchFamily="18" charset="0"/>
                </a:rPr>
                <a:t>余树     </a:t>
              </a:r>
              <a:r>
                <a:rPr lang="en-US" altLang="zh-CN" dirty="0">
                  <a:latin typeface="Times New Roman" panose="02020603050405020304" pitchFamily="18" charset="0"/>
                </a:rPr>
                <a:t>——</a:t>
              </a:r>
              <a:r>
                <a:rPr lang="zh-CN" altLang="en-US" dirty="0"/>
                <a:t>全体弦组成的集合的导出子图</a:t>
              </a:r>
            </a:p>
          </p:txBody>
        </p:sp>
        <p:graphicFrame>
          <p:nvGraphicFramePr>
            <p:cNvPr id="288777" name="Object 9">
              <a:extLst>
                <a:ext uri="{FF2B5EF4-FFF2-40B4-BE49-F238E27FC236}">
                  <a16:creationId xmlns:a16="http://schemas.microsoft.com/office/drawing/2014/main" id="{A82B6A3B-2751-480E-8D54-62E0778E8366}"/>
                </a:ext>
              </a:extLst>
            </p:cNvPr>
            <p:cNvGraphicFramePr>
              <a:graphicFrameLocks noChangeAspect="1"/>
            </p:cNvGraphicFramePr>
            <p:nvPr/>
          </p:nvGraphicFramePr>
          <p:xfrm>
            <a:off x="2057" y="1919"/>
            <a:ext cx="185" cy="241"/>
          </p:xfrm>
          <a:graphic>
            <a:graphicData uri="http://schemas.openxmlformats.org/presentationml/2006/ole">
              <mc:AlternateContent xmlns:mc="http://schemas.openxmlformats.org/markup-compatibility/2006">
                <mc:Choice xmlns:v="urn:schemas-microsoft-com:vml" Requires="v">
                  <p:oleObj spid="_x0000_s288963" name="公式" r:id="rId6" imgW="152280" imgH="203040" progId="Equation.3">
                    <p:embed/>
                  </p:oleObj>
                </mc:Choice>
                <mc:Fallback>
                  <p:oleObj name="公式" r:id="rId6" imgW="152280" imgH="20304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 y="1919"/>
                          <a:ext cx="185" cy="2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88782" name="Rectangle 14">
            <a:extLst>
              <a:ext uri="{FF2B5EF4-FFF2-40B4-BE49-F238E27FC236}">
                <a16:creationId xmlns:a16="http://schemas.microsoft.com/office/drawing/2014/main" id="{F63A6B30-DEAE-412B-A448-345396B3ACF1}"/>
              </a:ext>
            </a:extLst>
          </p:cNvPr>
          <p:cNvSpPr>
            <a:spLocks noGrp="1" noChangeArrowheads="1"/>
          </p:cNvSpPr>
          <p:nvPr>
            <p:ph type="title"/>
          </p:nvPr>
        </p:nvSpPr>
        <p:spPr/>
        <p:txBody>
          <a:bodyPr/>
          <a:lstStyle/>
          <a:p>
            <a:pPr algn="ctr"/>
            <a:r>
              <a:rPr lang="en-US" altLang="zh-CN">
                <a:latin typeface="Times New Roman" panose="02020603050405020304" pitchFamily="18" charset="0"/>
              </a:rPr>
              <a:t>16.2 </a:t>
            </a:r>
            <a:r>
              <a:rPr lang="zh-CN" altLang="en-US">
                <a:latin typeface="Times New Roman" panose="02020603050405020304" pitchFamily="18" charset="0"/>
              </a:rPr>
              <a:t>生成树</a:t>
            </a:r>
          </a:p>
        </p:txBody>
      </p:sp>
      <p:pic>
        <p:nvPicPr>
          <p:cNvPr id="288783" name="Picture 15" descr="16-4">
            <a:extLst>
              <a:ext uri="{FF2B5EF4-FFF2-40B4-BE49-F238E27FC236}">
                <a16:creationId xmlns:a16="http://schemas.microsoft.com/office/drawing/2014/main" id="{2ECFD560-EC8C-4521-9218-E3A70DAFCB1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t="14378" b="30458"/>
          <a:stretch>
            <a:fillRect/>
          </a:stretch>
        </p:blipFill>
        <p:spPr bwMode="auto">
          <a:xfrm>
            <a:off x="2051050" y="4213225"/>
            <a:ext cx="4465638"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12">
            <a:extLst>
              <a:ext uri="{FF2B5EF4-FFF2-40B4-BE49-F238E27FC236}">
                <a16:creationId xmlns:a16="http://schemas.microsoft.com/office/drawing/2014/main" id="{E299BDBF-3EF1-45D0-9547-7EDDB2C2CEFF}"/>
              </a:ext>
            </a:extLst>
          </p:cNvPr>
          <p:cNvSpPr txBox="1"/>
          <p:nvPr/>
        </p:nvSpPr>
        <p:spPr>
          <a:xfrm>
            <a:off x="7020272" y="1844824"/>
            <a:ext cx="1866990" cy="707886"/>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包含所有节点</a:t>
            </a:r>
            <a:endParaRPr lang="en-US" altLang="zh-CN" sz="2000" b="0" dirty="0">
              <a:solidFill>
                <a:srgbClr val="FF9900"/>
              </a:solidFill>
              <a:latin typeface="Times New Roman" panose="02020603050405020304" pitchFamily="18" charset="0"/>
            </a:endParaRPr>
          </a:p>
          <a:p>
            <a:r>
              <a:rPr lang="zh-CN" altLang="en-US" sz="2000" b="0" dirty="0">
                <a:solidFill>
                  <a:srgbClr val="FF9900"/>
                </a:solidFill>
                <a:latin typeface="Times New Roman" panose="02020603050405020304" pitchFamily="18" charset="0"/>
              </a:rPr>
              <a:t>最“大”的树</a:t>
            </a:r>
          </a:p>
        </p:txBody>
      </p:sp>
      <p:sp>
        <p:nvSpPr>
          <p:cNvPr id="14" name="文本框 13">
            <a:extLst>
              <a:ext uri="{FF2B5EF4-FFF2-40B4-BE49-F238E27FC236}">
                <a16:creationId xmlns:a16="http://schemas.microsoft.com/office/drawing/2014/main" id="{95E99411-9F71-42A5-AF7E-BD2BA8922B87}"/>
              </a:ext>
            </a:extLst>
          </p:cNvPr>
          <p:cNvSpPr txBox="1"/>
          <p:nvPr/>
        </p:nvSpPr>
        <p:spPr>
          <a:xfrm>
            <a:off x="2200954" y="3460938"/>
            <a:ext cx="1866990" cy="400110"/>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生成树的补</a:t>
            </a: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3">
            <a:extLst>
              <a:ext uri="{FF2B5EF4-FFF2-40B4-BE49-F238E27FC236}">
                <a16:creationId xmlns:a16="http://schemas.microsoft.com/office/drawing/2014/main" id="{7AF9E32B-C231-447D-AE58-9DA338CBBDF1}"/>
              </a:ext>
            </a:extLst>
          </p:cNvPr>
          <p:cNvSpPr>
            <a:spLocks noGrp="1"/>
          </p:cNvSpPr>
          <p:nvPr>
            <p:ph type="sldNum" sz="quarter" idx="12"/>
          </p:nvPr>
        </p:nvSpPr>
        <p:spPr/>
        <p:txBody>
          <a:bodyPr/>
          <a:lstStyle/>
          <a:p>
            <a:fld id="{A82834DD-4835-45CC-B259-A436030A92CF}" type="slidenum">
              <a:rPr lang="en-US" altLang="zh-CN"/>
              <a:pPr/>
              <a:t>13</a:t>
            </a:fld>
            <a:endParaRPr lang="en-US" altLang="zh-CN"/>
          </a:p>
        </p:txBody>
      </p:sp>
      <p:grpSp>
        <p:nvGrpSpPr>
          <p:cNvPr id="290835" name="Group 19">
            <a:extLst>
              <a:ext uri="{FF2B5EF4-FFF2-40B4-BE49-F238E27FC236}">
                <a16:creationId xmlns:a16="http://schemas.microsoft.com/office/drawing/2014/main" id="{81AC7724-4346-4C51-A9CC-BC8392D8A0A2}"/>
              </a:ext>
            </a:extLst>
          </p:cNvPr>
          <p:cNvGrpSpPr>
            <a:grpSpLocks/>
          </p:cNvGrpSpPr>
          <p:nvPr/>
        </p:nvGrpSpPr>
        <p:grpSpPr bwMode="auto">
          <a:xfrm>
            <a:off x="468313" y="3703638"/>
            <a:ext cx="7775575" cy="469900"/>
            <a:chOff x="295" y="2379"/>
            <a:chExt cx="4898" cy="296"/>
          </a:xfrm>
        </p:grpSpPr>
        <p:sp>
          <p:nvSpPr>
            <p:cNvPr id="290834" name="Rectangle 18">
              <a:extLst>
                <a:ext uri="{FF2B5EF4-FFF2-40B4-BE49-F238E27FC236}">
                  <a16:creationId xmlns:a16="http://schemas.microsoft.com/office/drawing/2014/main" id="{82038F52-E3FF-4020-A92C-818BCDA8C8B8}"/>
                </a:ext>
              </a:extLst>
            </p:cNvPr>
            <p:cNvSpPr>
              <a:spLocks noChangeArrowheads="1"/>
            </p:cNvSpPr>
            <p:nvPr/>
          </p:nvSpPr>
          <p:spPr bwMode="auto">
            <a:xfrm>
              <a:off x="295" y="2387"/>
              <a:ext cx="48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A50021"/>
                  </a:solidFill>
                  <a:latin typeface="Times New Roman" panose="02020603050405020304" pitchFamily="18" charset="0"/>
                  <a:sym typeface="Symbol" panose="05050102010706020507" pitchFamily="18" charset="2"/>
                </a:rPr>
                <a:t>推论</a:t>
              </a:r>
              <a:r>
                <a:rPr lang="en-US" altLang="zh-CN">
                  <a:solidFill>
                    <a:srgbClr val="A50021"/>
                  </a:solidFill>
                  <a:latin typeface="Times New Roman" panose="02020603050405020304" pitchFamily="18" charset="0"/>
                  <a:sym typeface="Symbol" panose="05050102010706020507" pitchFamily="18" charset="2"/>
                </a:rPr>
                <a:t>2</a:t>
              </a:r>
              <a:r>
                <a:rPr lang="en-US" altLang="zh-CN">
                  <a:latin typeface="Times New Roman" panose="02020603050405020304" pitchFamily="18" charset="0"/>
                  <a:sym typeface="Symbol" panose="05050102010706020507" pitchFamily="18" charset="2"/>
                </a:rPr>
                <a:t>       </a:t>
              </a:r>
              <a:r>
                <a:rPr lang="zh-CN" altLang="en-US"/>
                <a:t>的边数为</a:t>
              </a:r>
              <a:r>
                <a:rPr lang="en-US" altLang="zh-CN" i="1">
                  <a:latin typeface="Times New Roman" panose="02020603050405020304" pitchFamily="18" charset="0"/>
                </a:rPr>
                <a:t>m</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n</a:t>
              </a:r>
              <a:r>
                <a:rPr lang="en-US" altLang="zh-CN">
                  <a:latin typeface="Times New Roman" panose="02020603050405020304" pitchFamily="18" charset="0"/>
                  <a:sym typeface="Symbol" panose="05050102010706020507" pitchFamily="18" charset="2"/>
                </a:rPr>
                <a:t>+1.   </a:t>
              </a:r>
            </a:p>
          </p:txBody>
        </p:sp>
        <p:graphicFrame>
          <p:nvGraphicFramePr>
            <p:cNvPr id="290824" name="Object 8">
              <a:extLst>
                <a:ext uri="{FF2B5EF4-FFF2-40B4-BE49-F238E27FC236}">
                  <a16:creationId xmlns:a16="http://schemas.microsoft.com/office/drawing/2014/main" id="{DE1FF756-8470-45C8-9528-FF0B827BD8C0}"/>
                </a:ext>
              </a:extLst>
            </p:cNvPr>
            <p:cNvGraphicFramePr>
              <a:graphicFrameLocks noChangeAspect="1"/>
            </p:cNvGraphicFramePr>
            <p:nvPr/>
          </p:nvGraphicFramePr>
          <p:xfrm>
            <a:off x="967" y="2379"/>
            <a:ext cx="209" cy="272"/>
          </p:xfrm>
          <a:graphic>
            <a:graphicData uri="http://schemas.openxmlformats.org/presentationml/2006/ole">
              <mc:AlternateContent xmlns:mc="http://schemas.openxmlformats.org/markup-compatibility/2006">
                <mc:Choice xmlns:v="urn:schemas-microsoft-com:vml" Requires="v">
                  <p:oleObj spid="_x0000_s291103" name="公式" r:id="rId4" imgW="152280" imgH="203040" progId="Equation.3">
                    <p:embed/>
                  </p:oleObj>
                </mc:Choice>
                <mc:Fallback>
                  <p:oleObj name="公式" r:id="rId4" imgW="152280" imgH="20304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7" y="2379"/>
                          <a:ext cx="209"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90838" name="Group 22">
            <a:extLst>
              <a:ext uri="{FF2B5EF4-FFF2-40B4-BE49-F238E27FC236}">
                <a16:creationId xmlns:a16="http://schemas.microsoft.com/office/drawing/2014/main" id="{AB14F2A0-13A2-4061-BE8E-59389654E3DA}"/>
              </a:ext>
            </a:extLst>
          </p:cNvPr>
          <p:cNvGrpSpPr>
            <a:grpSpLocks/>
          </p:cNvGrpSpPr>
          <p:nvPr/>
        </p:nvGrpSpPr>
        <p:grpSpPr bwMode="auto">
          <a:xfrm>
            <a:off x="468313" y="4292600"/>
            <a:ext cx="7920037" cy="1443038"/>
            <a:chOff x="295" y="2704"/>
            <a:chExt cx="4989" cy="909"/>
          </a:xfrm>
        </p:grpSpPr>
        <p:sp>
          <p:nvSpPr>
            <p:cNvPr id="290827" name="Rectangle 11">
              <a:extLst>
                <a:ext uri="{FF2B5EF4-FFF2-40B4-BE49-F238E27FC236}">
                  <a16:creationId xmlns:a16="http://schemas.microsoft.com/office/drawing/2014/main" id="{7E4E5FE1-7FA5-4200-A79B-4EF9AC62993C}"/>
                </a:ext>
              </a:extLst>
            </p:cNvPr>
            <p:cNvSpPr>
              <a:spLocks noChangeArrowheads="1"/>
            </p:cNvSpPr>
            <p:nvPr/>
          </p:nvSpPr>
          <p:spPr bwMode="auto">
            <a:xfrm>
              <a:off x="295" y="2704"/>
              <a:ext cx="4989" cy="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lnSpc>
                  <a:spcPct val="110000"/>
                </a:lnSpc>
              </a:pPr>
              <a:r>
                <a:rPr lang="zh-CN" altLang="en-US" dirty="0">
                  <a:solidFill>
                    <a:srgbClr val="A50021"/>
                  </a:solidFill>
                  <a:latin typeface="Times New Roman" panose="02020603050405020304" pitchFamily="18" charset="0"/>
                  <a:cs typeface="Times New Roman" panose="02020603050405020304" pitchFamily="18" charset="0"/>
                  <a:sym typeface="Symbol" panose="05050102010706020507" pitchFamily="18" charset="2"/>
                </a:rPr>
                <a:t>推论</a:t>
              </a:r>
              <a:r>
                <a:rPr lang="en-US" altLang="zh-CN" dirty="0">
                  <a:solidFill>
                    <a:srgbClr val="A50021"/>
                  </a:solidFill>
                  <a:latin typeface="Times New Roman" panose="02020603050405020304" pitchFamily="18" charset="0"/>
                  <a:cs typeface="Times New Roman" panose="02020603050405020304" pitchFamily="18" charset="0"/>
                  <a:sym typeface="Symbol" panose="05050102010706020507" pitchFamily="18" charset="2"/>
                </a:rPr>
                <a:t>3</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为</a:t>
              </a:r>
              <a:r>
                <a:rPr lang="en-US" altLang="zh-CN" i="1" dirty="0">
                  <a:latin typeface="Times New Roman" panose="02020603050405020304" pitchFamily="18" charset="0"/>
                </a:rPr>
                <a:t>G</a:t>
              </a:r>
              <a:r>
                <a:rPr lang="zh-CN" altLang="en-US" dirty="0">
                  <a:latin typeface="Times New Roman" panose="02020603050405020304" pitchFamily="18" charset="0"/>
                </a:rPr>
                <a:t>的生成树</a:t>
              </a:r>
              <a:r>
                <a:rPr lang="en-US" altLang="zh-CN" i="1" dirty="0">
                  <a:latin typeface="Times New Roman" panose="02020603050405020304" pitchFamily="18" charset="0"/>
                </a:rPr>
                <a:t>T</a:t>
              </a:r>
              <a:r>
                <a:rPr lang="zh-CN" altLang="en-US" dirty="0">
                  <a:latin typeface="Times New Roman" panose="02020603050405020304" pitchFamily="18" charset="0"/>
                </a:rPr>
                <a:t>的余树，</a:t>
              </a:r>
              <a:r>
                <a:rPr lang="en-US" altLang="zh-CN" i="1" dirty="0">
                  <a:latin typeface="Times New Roman" panose="02020603050405020304" pitchFamily="18" charset="0"/>
                </a:rPr>
                <a:t>C</a:t>
              </a:r>
              <a:r>
                <a:rPr lang="zh-CN" altLang="en-US" dirty="0">
                  <a:latin typeface="Times New Roman" panose="02020603050405020304" pitchFamily="18" charset="0"/>
                </a:rPr>
                <a:t>为</a:t>
              </a:r>
              <a:r>
                <a:rPr lang="en-US" altLang="zh-CN" i="1" dirty="0">
                  <a:latin typeface="Times New Roman" panose="02020603050405020304" pitchFamily="18" charset="0"/>
                </a:rPr>
                <a:t>G</a:t>
              </a:r>
              <a:r>
                <a:rPr lang="zh-CN" altLang="en-US" dirty="0">
                  <a:latin typeface="Times New Roman" panose="02020603050405020304" pitchFamily="18" charset="0"/>
                </a:rPr>
                <a:t>中任意一个圈，则</a:t>
              </a:r>
              <a:r>
                <a:rPr lang="en-US" altLang="zh-CN" i="1" dirty="0">
                  <a:latin typeface="Times New Roman" panose="02020603050405020304" pitchFamily="18" charset="0"/>
                </a:rPr>
                <a:t>C</a:t>
              </a:r>
              <a:r>
                <a:rPr lang="zh-CN" altLang="en-US" dirty="0">
                  <a:latin typeface="宋体" panose="02010600030101010101" pitchFamily="2" charset="-122"/>
                </a:rPr>
                <a:t>与  一定有公共边</a:t>
              </a:r>
              <a:r>
                <a:rPr lang="en-US" altLang="zh-CN" dirty="0">
                  <a:latin typeface="宋体" panose="02010600030101010101" pitchFamily="2" charset="-122"/>
                </a:rPr>
                <a:t>.</a:t>
              </a:r>
            </a:p>
            <a:p>
              <a:pPr eaLnBrk="0" hangingPunct="0">
                <a:spcBef>
                  <a:spcPct val="50000"/>
                </a:spcBef>
              </a:pPr>
              <a:r>
                <a:rPr lang="zh-CN" altLang="en-US" dirty="0">
                  <a:latin typeface="Times New Roman" panose="02020603050405020304" pitchFamily="18" charset="0"/>
                </a:rPr>
                <a:t>证  否则，</a:t>
              </a:r>
              <a:r>
                <a:rPr lang="en-US" altLang="zh-CN" i="1" dirty="0">
                  <a:latin typeface="Times New Roman" panose="02020603050405020304" pitchFamily="18" charset="0"/>
                </a:rPr>
                <a:t>C</a:t>
              </a:r>
              <a:r>
                <a:rPr lang="zh-CN" altLang="en-US" dirty="0">
                  <a:latin typeface="Times New Roman" panose="02020603050405020304" pitchFamily="18" charset="0"/>
                </a:rPr>
                <a:t>中的边全在</a:t>
              </a:r>
              <a:r>
                <a:rPr lang="en-US" altLang="zh-CN" i="1" dirty="0">
                  <a:latin typeface="Times New Roman" panose="02020603050405020304" pitchFamily="18" charset="0"/>
                </a:rPr>
                <a:t>T</a:t>
              </a:r>
              <a:r>
                <a:rPr lang="zh-CN" altLang="en-US" dirty="0">
                  <a:latin typeface="Times New Roman" panose="02020603050405020304" pitchFamily="18" charset="0"/>
                </a:rPr>
                <a:t>中，这与</a:t>
              </a:r>
              <a:r>
                <a:rPr lang="en-US" altLang="zh-CN" i="1" dirty="0">
                  <a:latin typeface="Times New Roman" panose="02020603050405020304" pitchFamily="18" charset="0"/>
                </a:rPr>
                <a:t>T</a:t>
              </a:r>
              <a:r>
                <a:rPr lang="zh-CN" altLang="en-US" dirty="0">
                  <a:latin typeface="Times New Roman" panose="02020603050405020304" pitchFamily="18" charset="0"/>
                </a:rPr>
                <a:t>为树矛盾</a:t>
              </a:r>
              <a:r>
                <a:rPr lang="en-US" altLang="zh-CN" dirty="0">
                  <a:latin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sym typeface="Symbol" panose="05050102010706020507" pitchFamily="18" charset="2"/>
              </a:endParaRPr>
            </a:p>
          </p:txBody>
        </p:sp>
        <p:graphicFrame>
          <p:nvGraphicFramePr>
            <p:cNvPr id="290825" name="Object 9">
              <a:extLst>
                <a:ext uri="{FF2B5EF4-FFF2-40B4-BE49-F238E27FC236}">
                  <a16:creationId xmlns:a16="http://schemas.microsoft.com/office/drawing/2014/main" id="{34FFFCB0-0233-4438-B810-CFB3A680ED73}"/>
                </a:ext>
              </a:extLst>
            </p:cNvPr>
            <p:cNvGraphicFramePr>
              <a:graphicFrameLocks noChangeAspect="1"/>
            </p:cNvGraphicFramePr>
            <p:nvPr>
              <p:extLst>
                <p:ext uri="{D42A27DB-BD31-4B8C-83A1-F6EECF244321}">
                  <p14:modId xmlns:p14="http://schemas.microsoft.com/office/powerpoint/2010/main" val="4163268833"/>
                </p:ext>
              </p:extLst>
            </p:nvPr>
          </p:nvGraphicFramePr>
          <p:xfrm>
            <a:off x="568" y="2976"/>
            <a:ext cx="188" cy="243"/>
          </p:xfrm>
          <a:graphic>
            <a:graphicData uri="http://schemas.openxmlformats.org/presentationml/2006/ole">
              <mc:AlternateContent xmlns:mc="http://schemas.openxmlformats.org/markup-compatibility/2006">
                <mc:Choice xmlns:v="urn:schemas-microsoft-com:vml" Requires="v">
                  <p:oleObj spid="_x0000_s291104" name="公式" r:id="rId6" imgW="152280" imgH="203040" progId="Equation.3">
                    <p:embed/>
                  </p:oleObj>
                </mc:Choice>
                <mc:Fallback>
                  <p:oleObj name="公式" r:id="rId6" imgW="152280" imgH="20304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8" y="2976"/>
                          <a:ext cx="188" cy="2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0823" name="Object 7">
              <a:extLst>
                <a:ext uri="{FF2B5EF4-FFF2-40B4-BE49-F238E27FC236}">
                  <a16:creationId xmlns:a16="http://schemas.microsoft.com/office/drawing/2014/main" id="{AA5A3EA4-B19E-4181-A2B3-15F447988559}"/>
                </a:ext>
              </a:extLst>
            </p:cNvPr>
            <p:cNvGraphicFramePr>
              <a:graphicFrameLocks noChangeAspect="1"/>
            </p:cNvGraphicFramePr>
            <p:nvPr>
              <p:extLst>
                <p:ext uri="{D42A27DB-BD31-4B8C-83A1-F6EECF244321}">
                  <p14:modId xmlns:p14="http://schemas.microsoft.com/office/powerpoint/2010/main" val="1033498084"/>
                </p:ext>
              </p:extLst>
            </p:nvPr>
          </p:nvGraphicFramePr>
          <p:xfrm>
            <a:off x="884" y="2739"/>
            <a:ext cx="246" cy="237"/>
          </p:xfrm>
          <a:graphic>
            <a:graphicData uri="http://schemas.openxmlformats.org/presentationml/2006/ole">
              <mc:AlternateContent xmlns:mc="http://schemas.openxmlformats.org/markup-compatibility/2006">
                <mc:Choice xmlns:v="urn:schemas-microsoft-com:vml" Requires="v">
                  <p:oleObj spid="_x0000_s291105" name="公式" r:id="rId8" imgW="152280" imgH="203040" progId="Equation.3">
                    <p:embed/>
                  </p:oleObj>
                </mc:Choice>
                <mc:Fallback>
                  <p:oleObj name="公式" r:id="rId8" imgW="152280" imgH="20304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4" y="2739"/>
                          <a:ext cx="246" cy="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90826" name="Rectangle 10">
            <a:extLst>
              <a:ext uri="{FF2B5EF4-FFF2-40B4-BE49-F238E27FC236}">
                <a16:creationId xmlns:a16="http://schemas.microsoft.com/office/drawing/2014/main" id="{B4742366-0821-4B69-B49D-ABF6839FFF72}"/>
              </a:ext>
            </a:extLst>
          </p:cNvPr>
          <p:cNvSpPr>
            <a:spLocks noChangeArrowheads="1"/>
          </p:cNvSpPr>
          <p:nvPr/>
        </p:nvSpPr>
        <p:spPr bwMode="auto">
          <a:xfrm>
            <a:off x="179388" y="1268413"/>
            <a:ext cx="8569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7813">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zh-CN" altLang="en-US" dirty="0">
                <a:solidFill>
                  <a:srgbClr val="A50021"/>
                </a:solidFill>
                <a:latin typeface="Times New Roman" panose="02020603050405020304" pitchFamily="18" charset="0"/>
                <a:cs typeface="Times New Roman" panose="02020603050405020304" pitchFamily="18" charset="0"/>
              </a:rPr>
              <a:t>定理</a:t>
            </a:r>
            <a:r>
              <a:rPr lang="en-US" altLang="zh-CN" dirty="0">
                <a:solidFill>
                  <a:srgbClr val="A50021"/>
                </a:solidFill>
                <a:latin typeface="Times New Roman" panose="02020603050405020304" pitchFamily="18" charset="0"/>
                <a:cs typeface="Times New Roman" panose="02020603050405020304" pitchFamily="18" charset="0"/>
              </a:rPr>
              <a:t>16.5</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无向图</a:t>
            </a:r>
            <a:r>
              <a:rPr lang="en-US" altLang="zh-CN" i="1" dirty="0">
                <a:latin typeface="Times New Roman" panose="02020603050405020304" pitchFamily="18" charset="0"/>
                <a:cs typeface="Times New Roman" panose="02020603050405020304" pitchFamily="18" charset="0"/>
              </a:rPr>
              <a:t>G</a:t>
            </a:r>
            <a:r>
              <a:rPr lang="zh-CN" altLang="en-US" dirty="0">
                <a:latin typeface="Times New Roman" panose="02020603050405020304" pitchFamily="18" charset="0"/>
                <a:cs typeface="Times New Roman" panose="02020603050405020304" pitchFamily="18" charset="0"/>
              </a:rPr>
              <a:t>具有生成树当且仅当</a:t>
            </a:r>
            <a:r>
              <a:rPr lang="en-US" altLang="zh-CN" i="1" dirty="0">
                <a:latin typeface="Times New Roman" panose="02020603050405020304" pitchFamily="18" charset="0"/>
                <a:cs typeface="Times New Roman" panose="02020603050405020304" pitchFamily="18" charset="0"/>
              </a:rPr>
              <a:t>G</a:t>
            </a:r>
            <a:r>
              <a:rPr lang="zh-CN" altLang="en-US" dirty="0">
                <a:latin typeface="Times New Roman" panose="02020603050405020304" pitchFamily="18" charset="0"/>
                <a:cs typeface="Times New Roman" panose="02020603050405020304" pitchFamily="18" charset="0"/>
              </a:rPr>
              <a:t>连通</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endParaRPr>
          </a:p>
        </p:txBody>
      </p:sp>
      <p:sp>
        <p:nvSpPr>
          <p:cNvPr id="290830" name="Rectangle 14">
            <a:extLst>
              <a:ext uri="{FF2B5EF4-FFF2-40B4-BE49-F238E27FC236}">
                <a16:creationId xmlns:a16="http://schemas.microsoft.com/office/drawing/2014/main" id="{2E53CB57-791B-4220-AC70-4E04EDCF424D}"/>
              </a:ext>
            </a:extLst>
          </p:cNvPr>
          <p:cNvSpPr>
            <a:spLocks noChangeArrowheads="1"/>
          </p:cNvSpPr>
          <p:nvPr/>
        </p:nvSpPr>
        <p:spPr bwMode="auto">
          <a:xfrm>
            <a:off x="1619250" y="188913"/>
            <a:ext cx="67691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3200"/>
              <a:t>生成树存在条件</a:t>
            </a:r>
          </a:p>
        </p:txBody>
      </p:sp>
      <p:sp>
        <p:nvSpPr>
          <p:cNvPr id="290832" name="Rectangle 16">
            <a:extLst>
              <a:ext uri="{FF2B5EF4-FFF2-40B4-BE49-F238E27FC236}">
                <a16:creationId xmlns:a16="http://schemas.microsoft.com/office/drawing/2014/main" id="{19558C66-AF49-45E6-AFA9-DD71CEC01FF0}"/>
              </a:ext>
            </a:extLst>
          </p:cNvPr>
          <p:cNvSpPr>
            <a:spLocks noChangeArrowheads="1"/>
          </p:cNvSpPr>
          <p:nvPr/>
        </p:nvSpPr>
        <p:spPr bwMode="auto">
          <a:xfrm>
            <a:off x="468313" y="3141663"/>
            <a:ext cx="777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solidFill>
                  <a:srgbClr val="A50021"/>
                </a:solidFill>
                <a:latin typeface="Times New Roman" panose="02020603050405020304" pitchFamily="18" charset="0"/>
              </a:rPr>
              <a:t>推论</a:t>
            </a:r>
            <a:r>
              <a:rPr lang="en-US" altLang="zh-CN" dirty="0">
                <a:solidFill>
                  <a:srgbClr val="A50021"/>
                </a:solidFill>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G</a:t>
            </a:r>
            <a:r>
              <a:rPr lang="zh-CN" altLang="en-US" dirty="0">
                <a:latin typeface="Times New Roman" panose="02020603050405020304" pitchFamily="18" charset="0"/>
              </a:rPr>
              <a:t>为</a:t>
            </a:r>
            <a:r>
              <a:rPr lang="en-US" altLang="zh-CN" i="1" dirty="0">
                <a:latin typeface="Times New Roman" panose="02020603050405020304" pitchFamily="18" charset="0"/>
              </a:rPr>
              <a:t>n</a:t>
            </a:r>
            <a:r>
              <a:rPr lang="zh-CN" altLang="en-US" dirty="0">
                <a:latin typeface="Times New Roman" panose="02020603050405020304" pitchFamily="18" charset="0"/>
              </a:rPr>
              <a:t>阶</a:t>
            </a:r>
            <a:r>
              <a:rPr lang="en-US" altLang="zh-CN" i="1" dirty="0">
                <a:latin typeface="Times New Roman" panose="02020603050405020304" pitchFamily="18" charset="0"/>
              </a:rPr>
              <a:t>m</a:t>
            </a:r>
            <a:r>
              <a:rPr lang="zh-CN" altLang="en-US" dirty="0">
                <a:latin typeface="Times New Roman" panose="02020603050405020304" pitchFamily="18" charset="0"/>
              </a:rPr>
              <a:t>条边的无向连通图，则</a:t>
            </a:r>
            <a:r>
              <a:rPr lang="en-US" altLang="zh-CN" i="1" dirty="0">
                <a:latin typeface="Times New Roman" panose="02020603050405020304" pitchFamily="18" charset="0"/>
              </a:rPr>
              <a:t>m</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 </a:t>
            </a:r>
            <a:endParaRPr lang="en-US" altLang="zh-CN" dirty="0">
              <a:latin typeface="Times New Roman" panose="02020603050405020304" pitchFamily="18" charset="0"/>
              <a:sym typeface="Symbol" panose="05050102010706020507" pitchFamily="18" charset="2"/>
            </a:endParaRPr>
          </a:p>
        </p:txBody>
      </p:sp>
      <p:sp>
        <p:nvSpPr>
          <p:cNvPr id="290833" name="Rectangle 17">
            <a:extLst>
              <a:ext uri="{FF2B5EF4-FFF2-40B4-BE49-F238E27FC236}">
                <a16:creationId xmlns:a16="http://schemas.microsoft.com/office/drawing/2014/main" id="{0E79B677-D3A9-46A2-9E5E-3B36EB330346}"/>
              </a:ext>
            </a:extLst>
          </p:cNvPr>
          <p:cNvSpPr>
            <a:spLocks noChangeArrowheads="1"/>
          </p:cNvSpPr>
          <p:nvPr/>
        </p:nvSpPr>
        <p:spPr bwMode="auto">
          <a:xfrm>
            <a:off x="395288" y="1700213"/>
            <a:ext cx="8064500"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zh-CN" altLang="en-US"/>
              <a:t>证  必要性显然</a:t>
            </a:r>
            <a:r>
              <a:rPr lang="en-US" altLang="zh-CN"/>
              <a:t>.</a:t>
            </a:r>
          </a:p>
          <a:p>
            <a:pPr>
              <a:lnSpc>
                <a:spcPct val="110000"/>
              </a:lnSpc>
            </a:pPr>
            <a:r>
              <a:rPr lang="zh-CN" altLang="en-US"/>
              <a:t>充分性用破圈法（注意：在圈上删除任何一条边，不破坏连通性）</a:t>
            </a:r>
          </a:p>
        </p:txBody>
      </p:sp>
      <p:sp>
        <p:nvSpPr>
          <p:cNvPr id="16" name="文本框 15">
            <a:extLst>
              <a:ext uri="{FF2B5EF4-FFF2-40B4-BE49-F238E27FC236}">
                <a16:creationId xmlns:a16="http://schemas.microsoft.com/office/drawing/2014/main" id="{A195D058-7B7A-4CD0-8B99-786F4276E7F8}"/>
              </a:ext>
            </a:extLst>
          </p:cNvPr>
          <p:cNvSpPr txBox="1"/>
          <p:nvPr/>
        </p:nvSpPr>
        <p:spPr>
          <a:xfrm>
            <a:off x="6931547" y="1283575"/>
            <a:ext cx="2264663" cy="400110"/>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树：连通、无回路</a:t>
            </a:r>
          </a:p>
        </p:txBody>
      </p:sp>
      <p:sp>
        <p:nvSpPr>
          <p:cNvPr id="17" name="文本框 16">
            <a:extLst>
              <a:ext uri="{FF2B5EF4-FFF2-40B4-BE49-F238E27FC236}">
                <a16:creationId xmlns:a16="http://schemas.microsoft.com/office/drawing/2014/main" id="{BED1B84A-B4A3-4854-947D-F81053A333E9}"/>
              </a:ext>
            </a:extLst>
          </p:cNvPr>
          <p:cNvSpPr txBox="1"/>
          <p:nvPr/>
        </p:nvSpPr>
        <p:spPr>
          <a:xfrm>
            <a:off x="6712443" y="3015786"/>
            <a:ext cx="2483767" cy="707886"/>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树是维持连通性的边数最少的生成子图</a:t>
            </a:r>
          </a:p>
        </p:txBody>
      </p:sp>
      <p:sp>
        <p:nvSpPr>
          <p:cNvPr id="18" name="文本框 17">
            <a:extLst>
              <a:ext uri="{FF2B5EF4-FFF2-40B4-BE49-F238E27FC236}">
                <a16:creationId xmlns:a16="http://schemas.microsoft.com/office/drawing/2014/main" id="{5FC87DCF-4354-400C-9431-3141E6D47C8C}"/>
              </a:ext>
            </a:extLst>
          </p:cNvPr>
          <p:cNvSpPr txBox="1"/>
          <p:nvPr/>
        </p:nvSpPr>
        <p:spPr>
          <a:xfrm>
            <a:off x="3993886" y="3742258"/>
            <a:ext cx="3960440" cy="400110"/>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直接根据树的边数与点数的关系</a:t>
            </a:r>
          </a:p>
        </p:txBody>
      </p:sp>
      <p:sp>
        <p:nvSpPr>
          <p:cNvPr id="19" name="文本框 18">
            <a:extLst>
              <a:ext uri="{FF2B5EF4-FFF2-40B4-BE49-F238E27FC236}">
                <a16:creationId xmlns:a16="http://schemas.microsoft.com/office/drawing/2014/main" id="{F0F16707-E4F7-4A6A-9D1F-245B6A808399}"/>
              </a:ext>
            </a:extLst>
          </p:cNvPr>
          <p:cNvSpPr txBox="1"/>
          <p:nvPr/>
        </p:nvSpPr>
        <p:spPr>
          <a:xfrm>
            <a:off x="1624" y="6457890"/>
            <a:ext cx="8890856" cy="400110"/>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避圈法：每次加一条不与已选取边构成回路的边（每次连一个新点必无回路）</a:t>
            </a: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1C1DDEA6-4D35-44A8-9493-EDEA8A4FDC55}"/>
              </a:ext>
            </a:extLst>
          </p:cNvPr>
          <p:cNvSpPr>
            <a:spLocks noGrp="1"/>
          </p:cNvSpPr>
          <p:nvPr>
            <p:ph type="sldNum" sz="quarter" idx="12"/>
          </p:nvPr>
        </p:nvSpPr>
        <p:spPr/>
        <p:txBody>
          <a:bodyPr/>
          <a:lstStyle/>
          <a:p>
            <a:fld id="{51AF3235-0393-40A1-B0DC-5C959E5479F2}" type="slidenum">
              <a:rPr lang="en-US" altLang="zh-CN"/>
              <a:pPr/>
              <a:t>14</a:t>
            </a:fld>
            <a:endParaRPr lang="en-US" altLang="zh-CN"/>
          </a:p>
        </p:txBody>
      </p:sp>
      <p:sp>
        <p:nvSpPr>
          <p:cNvPr id="292871" name="Rectangle 7">
            <a:extLst>
              <a:ext uri="{FF2B5EF4-FFF2-40B4-BE49-F238E27FC236}">
                <a16:creationId xmlns:a16="http://schemas.microsoft.com/office/drawing/2014/main" id="{83F1949F-32A5-4FB5-84C8-14E19A1EE94D}"/>
              </a:ext>
            </a:extLst>
          </p:cNvPr>
          <p:cNvSpPr>
            <a:spLocks noGrp="1" noChangeArrowheads="1"/>
          </p:cNvSpPr>
          <p:nvPr>
            <p:ph type="title"/>
          </p:nvPr>
        </p:nvSpPr>
        <p:spPr/>
        <p:txBody>
          <a:bodyPr/>
          <a:lstStyle/>
          <a:p>
            <a:pPr algn="ctr"/>
            <a:r>
              <a:rPr lang="zh-CN" altLang="en-US" dirty="0">
                <a:latin typeface="Times New Roman" panose="02020603050405020304" pitchFamily="18" charset="0"/>
              </a:rPr>
              <a:t>基本回路系统</a:t>
            </a:r>
            <a:r>
              <a:rPr lang="en-US" altLang="zh-CN" dirty="0">
                <a:latin typeface="Times New Roman" panose="02020603050405020304" pitchFamily="18" charset="0"/>
              </a:rPr>
              <a:t>*</a:t>
            </a:r>
            <a:endParaRPr lang="zh-CN" altLang="en-US" dirty="0">
              <a:latin typeface="Times New Roman" panose="02020603050405020304" pitchFamily="18" charset="0"/>
            </a:endParaRPr>
          </a:p>
        </p:txBody>
      </p:sp>
      <p:sp>
        <p:nvSpPr>
          <p:cNvPr id="292872" name="Rectangle 8">
            <a:extLst>
              <a:ext uri="{FF2B5EF4-FFF2-40B4-BE49-F238E27FC236}">
                <a16:creationId xmlns:a16="http://schemas.microsoft.com/office/drawing/2014/main" id="{691801F8-0468-43C1-840F-D2EB6C0B5E66}"/>
              </a:ext>
            </a:extLst>
          </p:cNvPr>
          <p:cNvSpPr>
            <a:spLocks noGrp="1" noChangeArrowheads="1"/>
          </p:cNvSpPr>
          <p:nvPr>
            <p:ph type="body" idx="1"/>
          </p:nvPr>
        </p:nvSpPr>
        <p:spPr>
          <a:xfrm>
            <a:off x="395288" y="1125538"/>
            <a:ext cx="8208962" cy="1871662"/>
          </a:xfrm>
        </p:spPr>
        <p:txBody>
          <a:bodyPr/>
          <a:lstStyle/>
          <a:p>
            <a:pPr marL="0" indent="0"/>
            <a:r>
              <a:rPr lang="zh-CN" altLang="en-US" dirty="0">
                <a:solidFill>
                  <a:srgbClr val="A50021"/>
                </a:solidFill>
                <a:latin typeface="Times New Roman" panose="02020603050405020304" pitchFamily="18" charset="0"/>
              </a:rPr>
              <a:t>定理</a:t>
            </a:r>
            <a:r>
              <a:rPr lang="en-US" altLang="zh-CN" dirty="0">
                <a:solidFill>
                  <a:srgbClr val="A50021"/>
                </a:solidFill>
                <a:latin typeface="Times New Roman" panose="02020603050405020304" pitchFamily="18" charset="0"/>
              </a:rPr>
              <a:t>16.6</a:t>
            </a:r>
            <a:r>
              <a:rPr lang="en-US" altLang="zh-CN" dirty="0">
                <a:latin typeface="Times New Roman" panose="02020603050405020304" pitchFamily="18" charset="0"/>
              </a:rPr>
              <a:t>  </a:t>
            </a:r>
            <a:r>
              <a:rPr lang="zh-CN" altLang="en-US" dirty="0">
                <a:latin typeface="Times New Roman" panose="02020603050405020304" pitchFamily="18" charset="0"/>
              </a:rPr>
              <a:t>设</a:t>
            </a:r>
            <a:r>
              <a:rPr lang="en-US" altLang="zh-CN" i="1" dirty="0">
                <a:latin typeface="Times New Roman" panose="02020603050405020304" pitchFamily="18" charset="0"/>
              </a:rPr>
              <a:t>T</a:t>
            </a:r>
            <a:r>
              <a:rPr lang="zh-CN" altLang="en-US" dirty="0">
                <a:latin typeface="Times New Roman" panose="02020603050405020304" pitchFamily="18" charset="0"/>
              </a:rPr>
              <a:t>为</a:t>
            </a:r>
            <a:r>
              <a:rPr lang="en-US" altLang="zh-CN" i="1" dirty="0">
                <a:latin typeface="Times New Roman" panose="02020603050405020304" pitchFamily="18" charset="0"/>
              </a:rPr>
              <a:t>G</a:t>
            </a:r>
            <a:r>
              <a:rPr lang="zh-CN" altLang="en-US" dirty="0">
                <a:latin typeface="Times New Roman" panose="02020603050405020304" pitchFamily="18" charset="0"/>
              </a:rPr>
              <a:t>的生成树，</a:t>
            </a:r>
            <a:r>
              <a:rPr lang="en-US" altLang="zh-CN" i="1" dirty="0">
                <a:latin typeface="Times New Roman" panose="02020603050405020304" pitchFamily="18" charset="0"/>
              </a:rPr>
              <a:t>e</a:t>
            </a:r>
            <a:r>
              <a:rPr lang="zh-CN" altLang="en-US" dirty="0">
                <a:latin typeface="Times New Roman" panose="02020603050405020304" pitchFamily="18" charset="0"/>
              </a:rPr>
              <a:t>为</a:t>
            </a:r>
            <a:r>
              <a:rPr lang="en-US" altLang="zh-CN" i="1" dirty="0">
                <a:latin typeface="Times New Roman" panose="02020603050405020304" pitchFamily="18" charset="0"/>
              </a:rPr>
              <a:t>T</a:t>
            </a:r>
            <a:r>
              <a:rPr lang="zh-CN" altLang="en-US" dirty="0">
                <a:latin typeface="Times New Roman" panose="02020603050405020304" pitchFamily="18" charset="0"/>
              </a:rPr>
              <a:t>的任意一条弦，则</a:t>
            </a:r>
            <a:r>
              <a:rPr lang="en-US" altLang="zh-CN" i="1" dirty="0">
                <a:latin typeface="Times New Roman" panose="02020603050405020304" pitchFamily="18" charset="0"/>
              </a:rPr>
              <a:t>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en-US" altLang="zh-CN" dirty="0">
                <a:latin typeface="Times New Roman" panose="02020603050405020304" pitchFamily="18" charset="0"/>
              </a:rPr>
              <a:t>}</a:t>
            </a:r>
            <a:r>
              <a:rPr lang="zh-CN" altLang="en-US" dirty="0">
                <a:latin typeface="Times New Roman" panose="02020603050405020304" pitchFamily="18" charset="0"/>
              </a:rPr>
              <a:t>中含一个只有一条弦其余边均为</a:t>
            </a:r>
            <a:r>
              <a:rPr lang="en-US" altLang="zh-CN" i="1" dirty="0">
                <a:latin typeface="Times New Roman" panose="02020603050405020304" pitchFamily="18" charset="0"/>
              </a:rPr>
              <a:t>T</a:t>
            </a:r>
            <a:r>
              <a:rPr lang="zh-CN" altLang="en-US" dirty="0">
                <a:latin typeface="Times New Roman" panose="02020603050405020304" pitchFamily="18" charset="0"/>
              </a:rPr>
              <a:t>的树枝的圈</a:t>
            </a:r>
            <a:r>
              <a:rPr lang="en-US" altLang="zh-CN" dirty="0">
                <a:latin typeface="Times New Roman" panose="02020603050405020304" pitchFamily="18" charset="0"/>
              </a:rPr>
              <a:t>. </a:t>
            </a:r>
            <a:r>
              <a:rPr lang="zh-CN" altLang="en-US" dirty="0">
                <a:latin typeface="Times New Roman" panose="02020603050405020304" pitchFamily="18" charset="0"/>
              </a:rPr>
              <a:t>不同的弦对应的圈也不同</a:t>
            </a:r>
            <a:r>
              <a:rPr lang="en-US" altLang="zh-CN" dirty="0">
                <a:latin typeface="Times New Roman" panose="02020603050405020304" pitchFamily="18" charset="0"/>
              </a:rPr>
              <a:t>. </a:t>
            </a:r>
          </a:p>
          <a:p>
            <a:pPr marL="0" indent="0"/>
            <a:r>
              <a:rPr lang="zh-CN" altLang="en-US" dirty="0">
                <a:latin typeface="Times New Roman" panose="02020603050405020304" pitchFamily="18" charset="0"/>
              </a:rPr>
              <a:t>证  设</a:t>
            </a:r>
            <a:r>
              <a:rPr lang="en-US" altLang="zh-CN" i="1" dirty="0">
                <a:latin typeface="Times New Roman" panose="02020603050405020304" pitchFamily="18" charset="0"/>
              </a:rPr>
              <a:t>e</a:t>
            </a:r>
            <a:r>
              <a:rPr lang="en-US" altLang="zh-CN" dirty="0">
                <a:latin typeface="Times New Roman" panose="02020603050405020304" pitchFamily="18" charset="0"/>
              </a:rPr>
              <a:t>=(</a:t>
            </a:r>
            <a:r>
              <a:rPr lang="en-US" altLang="zh-CN" i="1" dirty="0" err="1">
                <a:latin typeface="Times New Roman" panose="02020603050405020304" pitchFamily="18" charset="0"/>
              </a:rPr>
              <a:t>u</a:t>
            </a:r>
            <a:r>
              <a:rPr lang="en-US" altLang="zh-CN" dirty="0" err="1">
                <a:latin typeface="Times New Roman" panose="02020603050405020304" pitchFamily="18" charset="0"/>
              </a:rPr>
              <a:t>,</a:t>
            </a:r>
            <a:r>
              <a:rPr lang="en-US" altLang="zh-CN" i="1" dirty="0" err="1">
                <a:latin typeface="Times New Roman" panose="02020603050405020304" pitchFamily="18" charset="0"/>
              </a:rPr>
              <a:t>v</a:t>
            </a:r>
            <a:r>
              <a:rPr lang="en-US" altLang="zh-CN" dirty="0">
                <a:latin typeface="Times New Roman" panose="02020603050405020304" pitchFamily="18" charset="0"/>
              </a:rPr>
              <a:t>)</a:t>
            </a:r>
            <a:r>
              <a:rPr lang="zh-CN" altLang="en-US" dirty="0">
                <a:latin typeface="Times New Roman" panose="02020603050405020304" pitchFamily="18" charset="0"/>
              </a:rPr>
              <a:t>，在</a:t>
            </a:r>
            <a:r>
              <a:rPr lang="en-US" altLang="zh-CN" i="1" dirty="0">
                <a:latin typeface="Times New Roman" panose="02020603050405020304" pitchFamily="18" charset="0"/>
              </a:rPr>
              <a:t>T</a:t>
            </a:r>
            <a:r>
              <a:rPr lang="zh-CN" altLang="en-US" dirty="0">
                <a:latin typeface="Times New Roman" panose="02020603050405020304" pitchFamily="18" charset="0"/>
              </a:rPr>
              <a:t>中</a:t>
            </a:r>
            <a:r>
              <a:rPr lang="en-US" altLang="zh-CN" i="1" dirty="0">
                <a:latin typeface="Times New Roman" panose="02020603050405020304" pitchFamily="18" charset="0"/>
              </a:rPr>
              <a:t>u</a:t>
            </a:r>
            <a:r>
              <a:rPr lang="zh-CN" altLang="en-US" dirty="0">
                <a:latin typeface="Times New Roman" panose="02020603050405020304" pitchFamily="18" charset="0"/>
              </a:rPr>
              <a:t>到</a:t>
            </a:r>
            <a:r>
              <a:rPr lang="en-US" altLang="zh-CN" i="1" dirty="0">
                <a:latin typeface="Times New Roman" panose="02020603050405020304" pitchFamily="18" charset="0"/>
              </a:rPr>
              <a:t>v</a:t>
            </a:r>
            <a:r>
              <a:rPr lang="zh-CN" altLang="en-US" dirty="0">
                <a:latin typeface="Times New Roman" panose="02020603050405020304" pitchFamily="18" charset="0"/>
              </a:rPr>
              <a:t>有唯一路径</a:t>
            </a:r>
            <a:r>
              <a:rPr lang="zh-CN" altLang="en-US" i="1"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，则</a:t>
            </a:r>
            <a:r>
              <a:rPr lang="zh-CN" altLang="en-US" i="1"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e</a:t>
            </a:r>
            <a:r>
              <a:rPr lang="zh-CN" altLang="en-US" dirty="0">
                <a:latin typeface="Times New Roman" panose="02020603050405020304" pitchFamily="18" charset="0"/>
              </a:rPr>
              <a:t>为所求的圈</a:t>
            </a:r>
            <a:r>
              <a:rPr lang="en-US" altLang="zh-CN" dirty="0">
                <a:latin typeface="Times New Roman" panose="02020603050405020304" pitchFamily="18" charset="0"/>
              </a:rPr>
              <a:t>. </a:t>
            </a:r>
          </a:p>
        </p:txBody>
      </p:sp>
      <p:sp>
        <p:nvSpPr>
          <p:cNvPr id="292873" name="Rectangle 9">
            <a:extLst>
              <a:ext uri="{FF2B5EF4-FFF2-40B4-BE49-F238E27FC236}">
                <a16:creationId xmlns:a16="http://schemas.microsoft.com/office/drawing/2014/main" id="{4B49A1F0-B7A8-4425-8CEC-4C54C3901A98}"/>
              </a:ext>
            </a:extLst>
          </p:cNvPr>
          <p:cNvSpPr>
            <a:spLocks noChangeArrowheads="1"/>
          </p:cNvSpPr>
          <p:nvPr/>
        </p:nvSpPr>
        <p:spPr bwMode="auto">
          <a:xfrm>
            <a:off x="468313" y="3068638"/>
            <a:ext cx="8135937"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16.3</a:t>
            </a:r>
            <a:r>
              <a:rPr lang="en-US" altLang="zh-CN" dirty="0">
                <a:latin typeface="Times New Roman" panose="02020603050405020304" pitchFamily="18" charset="0"/>
              </a:rPr>
              <a:t>  </a:t>
            </a:r>
            <a:r>
              <a:rPr lang="zh-CN" altLang="en-US" dirty="0">
                <a:latin typeface="Times New Roman" panose="02020603050405020304" pitchFamily="18" charset="0"/>
              </a:rPr>
              <a:t>设</a:t>
            </a:r>
            <a:r>
              <a:rPr lang="en-US" altLang="zh-CN" i="1" dirty="0">
                <a:latin typeface="Times New Roman" panose="02020603050405020304" pitchFamily="18" charset="0"/>
              </a:rPr>
              <a:t>T</a:t>
            </a:r>
            <a:r>
              <a:rPr lang="zh-CN" altLang="en-US" dirty="0">
                <a:latin typeface="Times New Roman" panose="02020603050405020304" pitchFamily="18" charset="0"/>
              </a:rPr>
              <a:t>是</a:t>
            </a:r>
            <a:r>
              <a:rPr lang="en-US" altLang="zh-CN" i="1" dirty="0">
                <a:latin typeface="Times New Roman" panose="02020603050405020304" pitchFamily="18" charset="0"/>
              </a:rPr>
              <a:t>n</a:t>
            </a:r>
            <a:r>
              <a:rPr lang="zh-CN" altLang="en-US" dirty="0">
                <a:latin typeface="Times New Roman" panose="02020603050405020304" pitchFamily="18" charset="0"/>
              </a:rPr>
              <a:t>阶</a:t>
            </a:r>
            <a:r>
              <a:rPr lang="en-US" altLang="zh-CN" i="1" dirty="0">
                <a:latin typeface="Times New Roman" panose="02020603050405020304" pitchFamily="18" charset="0"/>
              </a:rPr>
              <a:t>m</a:t>
            </a:r>
            <a:r>
              <a:rPr lang="zh-CN" altLang="en-US" dirty="0">
                <a:latin typeface="Times New Roman" panose="02020603050405020304" pitchFamily="18" charset="0"/>
              </a:rPr>
              <a:t>条边的无向连通图</a:t>
            </a:r>
            <a:r>
              <a:rPr lang="en-US" altLang="zh-CN" i="1" dirty="0">
                <a:latin typeface="Times New Roman" panose="02020603050405020304" pitchFamily="18" charset="0"/>
              </a:rPr>
              <a:t>G</a:t>
            </a:r>
            <a:r>
              <a:rPr lang="zh-CN" altLang="en-US" dirty="0">
                <a:latin typeface="Times New Roman" panose="02020603050405020304" pitchFamily="18" charset="0"/>
              </a:rPr>
              <a:t>的一棵生成树，设</a:t>
            </a:r>
          </a:p>
          <a:p>
            <a:r>
              <a:rPr lang="en-US" altLang="zh-CN" i="1" dirty="0">
                <a:latin typeface="Times New Roman" panose="02020603050405020304" pitchFamily="18" charset="0"/>
              </a:rPr>
              <a:t>e</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e</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a:latin typeface="Times New Roman" panose="02020603050405020304" pitchFamily="18" charset="0"/>
              </a:rPr>
              <a:t>e</a:t>
            </a:r>
            <a:r>
              <a:rPr lang="en-US" altLang="zh-CN"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a:t>
            </a:r>
            <a:r>
              <a:rPr lang="en-US" altLang="zh-CN" baseline="-25000"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n</a:t>
            </a:r>
            <a:r>
              <a:rPr lang="en-US" altLang="zh-CN" baseline="-25000" dirty="0">
                <a:latin typeface="Times New Roman" panose="02020603050405020304" pitchFamily="18" charset="0"/>
              </a:rPr>
              <a:t>+1</a:t>
            </a:r>
            <a:r>
              <a:rPr lang="zh-CN" altLang="en-US" dirty="0">
                <a:latin typeface="Times New Roman" panose="02020603050405020304" pitchFamily="18" charset="0"/>
              </a:rPr>
              <a:t>为</a:t>
            </a:r>
            <a:r>
              <a:rPr lang="en-US" altLang="zh-CN" i="1" dirty="0">
                <a:latin typeface="Times New Roman" panose="02020603050405020304" pitchFamily="18" charset="0"/>
              </a:rPr>
              <a:t>T </a:t>
            </a:r>
            <a:r>
              <a:rPr lang="zh-CN" altLang="en-US" dirty="0">
                <a:latin typeface="Times New Roman" panose="02020603050405020304" pitchFamily="18" charset="0"/>
              </a:rPr>
              <a:t>的弦</a:t>
            </a:r>
            <a:r>
              <a:rPr lang="en-US" altLang="zh-CN" dirty="0">
                <a:latin typeface="Times New Roman" panose="02020603050405020304" pitchFamily="18" charset="0"/>
              </a:rPr>
              <a:t>. </a:t>
            </a:r>
            <a:r>
              <a:rPr lang="zh-CN" altLang="en-US" dirty="0">
                <a:latin typeface="Times New Roman" panose="02020603050405020304" pitchFamily="18" charset="0"/>
              </a:rPr>
              <a:t>设</a:t>
            </a:r>
            <a:r>
              <a:rPr lang="en-US" altLang="zh-CN" i="1" dirty="0">
                <a:latin typeface="Times New Roman" panose="02020603050405020304" pitchFamily="18" charset="0"/>
              </a:rPr>
              <a:t>C</a:t>
            </a:r>
            <a:r>
              <a:rPr lang="en-US" altLang="zh-CN" i="1" baseline="-25000" dirty="0">
                <a:latin typeface="Times New Roman" panose="02020603050405020304" pitchFamily="18" charset="0"/>
              </a:rPr>
              <a:t>r</a:t>
            </a:r>
            <a:r>
              <a:rPr lang="zh-CN" altLang="en-US" dirty="0">
                <a:latin typeface="Times New Roman" panose="02020603050405020304" pitchFamily="18" charset="0"/>
              </a:rPr>
              <a:t>为</a:t>
            </a:r>
            <a:r>
              <a:rPr lang="en-US" altLang="zh-CN" i="1" dirty="0">
                <a:latin typeface="Times New Roman" panose="02020603050405020304" pitchFamily="18" charset="0"/>
              </a:rPr>
              <a:t>T </a:t>
            </a:r>
            <a:r>
              <a:rPr lang="zh-CN" altLang="en-US" dirty="0">
                <a:latin typeface="Times New Roman" panose="02020603050405020304" pitchFamily="18" charset="0"/>
              </a:rPr>
              <a:t>添加弦</a:t>
            </a:r>
            <a:r>
              <a:rPr lang="en-US" altLang="zh-CN" i="1" dirty="0" err="1">
                <a:latin typeface="Times New Roman" panose="02020603050405020304" pitchFamily="18" charset="0"/>
              </a:rPr>
              <a:t>e</a:t>
            </a:r>
            <a:r>
              <a:rPr lang="en-US" altLang="zh-CN" dirty="0" err="1">
                <a:latin typeface="Times New Roman" panose="02020603050405020304" pitchFamily="18" charset="0"/>
                <a:sym typeface="Symbol" panose="05050102010706020507" pitchFamily="18" charset="2"/>
              </a:rPr>
              <a:t></a:t>
            </a:r>
            <a:r>
              <a:rPr lang="en-US" altLang="zh-CN" i="1" baseline="-25000" dirty="0" err="1">
                <a:latin typeface="Times New Roman" panose="02020603050405020304" pitchFamily="18" charset="0"/>
              </a:rPr>
              <a:t>r</a:t>
            </a:r>
            <a:r>
              <a:rPr lang="en-US" altLang="zh-CN" i="1" baseline="-25000" dirty="0">
                <a:latin typeface="Times New Roman" panose="02020603050405020304" pitchFamily="18" charset="0"/>
              </a:rPr>
              <a:t> </a:t>
            </a:r>
            <a:r>
              <a:rPr lang="zh-CN" altLang="en-US" dirty="0">
                <a:latin typeface="Times New Roman" panose="02020603050405020304" pitchFamily="18" charset="0"/>
              </a:rPr>
              <a:t>产生的只含弦</a:t>
            </a:r>
          </a:p>
          <a:p>
            <a:r>
              <a:rPr lang="en-US" altLang="zh-CN" i="1" dirty="0" err="1">
                <a:latin typeface="Times New Roman" panose="02020603050405020304" pitchFamily="18" charset="0"/>
              </a:rPr>
              <a:t>e</a:t>
            </a:r>
            <a:r>
              <a:rPr lang="en-US" altLang="zh-CN" dirty="0" err="1">
                <a:latin typeface="Times New Roman" panose="02020603050405020304" pitchFamily="18" charset="0"/>
                <a:sym typeface="Symbol" panose="05050102010706020507" pitchFamily="18" charset="2"/>
              </a:rPr>
              <a:t></a:t>
            </a:r>
            <a:r>
              <a:rPr lang="en-US" altLang="zh-CN" i="1" baseline="-25000" dirty="0" err="1">
                <a:latin typeface="Times New Roman" panose="02020603050405020304" pitchFamily="18" charset="0"/>
              </a:rPr>
              <a:t>r</a:t>
            </a:r>
            <a:r>
              <a:rPr lang="zh-CN" altLang="en-US" dirty="0">
                <a:latin typeface="Times New Roman" panose="02020603050405020304" pitchFamily="18" charset="0"/>
              </a:rPr>
              <a:t>、其余边均为树枝的圈</a:t>
            </a:r>
            <a:r>
              <a:rPr lang="en-US" altLang="zh-CN" dirty="0">
                <a:latin typeface="Times New Roman" panose="02020603050405020304" pitchFamily="18" charset="0"/>
              </a:rPr>
              <a:t>. </a:t>
            </a:r>
            <a:r>
              <a:rPr lang="zh-CN" altLang="en-US" dirty="0">
                <a:latin typeface="Times New Roman" panose="02020603050405020304" pitchFamily="18" charset="0"/>
              </a:rPr>
              <a:t>称</a:t>
            </a:r>
            <a:r>
              <a:rPr lang="en-US" altLang="zh-CN" i="1" dirty="0">
                <a:latin typeface="Times New Roman" panose="02020603050405020304" pitchFamily="18" charset="0"/>
              </a:rPr>
              <a:t>C</a:t>
            </a:r>
            <a:r>
              <a:rPr lang="en-US" altLang="zh-CN" i="1" baseline="-25000" dirty="0">
                <a:latin typeface="Times New Roman" panose="02020603050405020304" pitchFamily="18" charset="0"/>
              </a:rPr>
              <a:t>r</a:t>
            </a:r>
            <a:r>
              <a:rPr lang="zh-CN" altLang="en-US" dirty="0">
                <a:latin typeface="Times New Roman" panose="02020603050405020304" pitchFamily="18" charset="0"/>
              </a:rPr>
              <a:t>为</a:t>
            </a:r>
            <a:r>
              <a:rPr lang="en-US" altLang="zh-CN" i="1" dirty="0">
                <a:latin typeface="Times New Roman" panose="02020603050405020304" pitchFamily="18" charset="0"/>
              </a:rPr>
              <a:t>G</a:t>
            </a:r>
            <a:r>
              <a:rPr lang="zh-CN" altLang="en-US" dirty="0">
                <a:latin typeface="Times New Roman" panose="02020603050405020304" pitchFamily="18" charset="0"/>
              </a:rPr>
              <a:t>的对应树</a:t>
            </a:r>
            <a:r>
              <a:rPr lang="en-US" altLang="zh-CN" i="1" dirty="0">
                <a:latin typeface="Times New Roman" panose="02020603050405020304" pitchFamily="18" charset="0"/>
              </a:rPr>
              <a:t>T </a:t>
            </a:r>
            <a:r>
              <a:rPr lang="zh-CN" altLang="en-US" dirty="0">
                <a:latin typeface="Times New Roman" panose="02020603050405020304" pitchFamily="18" charset="0"/>
              </a:rPr>
              <a:t>的弦</a:t>
            </a:r>
            <a:r>
              <a:rPr lang="en-US" altLang="zh-CN" i="1" dirty="0" err="1">
                <a:latin typeface="Times New Roman" panose="02020603050405020304" pitchFamily="18" charset="0"/>
              </a:rPr>
              <a:t>e</a:t>
            </a:r>
            <a:r>
              <a:rPr lang="en-US" altLang="zh-CN" dirty="0" err="1">
                <a:latin typeface="Times New Roman" panose="02020603050405020304" pitchFamily="18" charset="0"/>
                <a:sym typeface="Symbol" panose="05050102010706020507" pitchFamily="18" charset="2"/>
              </a:rPr>
              <a:t></a:t>
            </a:r>
            <a:r>
              <a:rPr lang="en-US" altLang="zh-CN" i="1" baseline="-25000" dirty="0" err="1">
                <a:latin typeface="Times New Roman" panose="02020603050405020304" pitchFamily="18" charset="0"/>
              </a:rPr>
              <a:t>r</a:t>
            </a:r>
            <a:r>
              <a:rPr lang="zh-CN" altLang="en-US" dirty="0">
                <a:latin typeface="Times New Roman" panose="02020603050405020304" pitchFamily="18" charset="0"/>
              </a:rPr>
              <a:t>的</a:t>
            </a:r>
            <a:r>
              <a:rPr lang="zh-CN" altLang="en-US" dirty="0">
                <a:solidFill>
                  <a:srgbClr val="A50021"/>
                </a:solidFill>
                <a:latin typeface="Times New Roman" panose="02020603050405020304" pitchFamily="18" charset="0"/>
              </a:rPr>
              <a:t>基本</a:t>
            </a:r>
          </a:p>
          <a:p>
            <a:r>
              <a:rPr lang="zh-CN" altLang="en-US" dirty="0">
                <a:solidFill>
                  <a:srgbClr val="A50021"/>
                </a:solidFill>
                <a:latin typeface="Times New Roman" panose="02020603050405020304" pitchFamily="18" charset="0"/>
              </a:rPr>
              <a:t>回路</a:t>
            </a:r>
            <a:r>
              <a:rPr lang="zh-CN" altLang="en-US" dirty="0">
                <a:latin typeface="Times New Roman" panose="02020603050405020304" pitchFamily="18" charset="0"/>
              </a:rPr>
              <a:t>或</a:t>
            </a:r>
            <a:r>
              <a:rPr lang="zh-CN" altLang="en-US" dirty="0">
                <a:solidFill>
                  <a:srgbClr val="A50021"/>
                </a:solidFill>
                <a:latin typeface="Times New Roman" panose="02020603050405020304" pitchFamily="18" charset="0"/>
              </a:rPr>
              <a:t>基本圈</a:t>
            </a:r>
            <a:r>
              <a:rPr lang="zh-CN" altLang="en-US" dirty="0">
                <a:latin typeface="Times New Roman" panose="02020603050405020304" pitchFamily="18" charset="0"/>
              </a:rPr>
              <a:t>，</a:t>
            </a:r>
            <a:r>
              <a:rPr lang="en-US" altLang="zh-CN" i="1" dirty="0">
                <a:latin typeface="Times New Roman" panose="02020603050405020304" pitchFamily="18" charset="0"/>
              </a:rPr>
              <a:t>r</a:t>
            </a:r>
            <a:r>
              <a:rPr lang="en-US" altLang="zh-CN" dirty="0">
                <a:latin typeface="Times New Roman" panose="02020603050405020304" pitchFamily="18" charset="0"/>
              </a:rPr>
              <a:t>=1, 2, …, </a:t>
            </a:r>
            <a:r>
              <a:rPr lang="en-US" altLang="zh-CN" i="1" dirty="0">
                <a:latin typeface="Times New Roman" panose="02020603050405020304" pitchFamily="18" charset="0"/>
              </a:rPr>
              <a:t>m</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n</a:t>
            </a:r>
            <a:r>
              <a:rPr lang="en-US" altLang="zh-CN" dirty="0">
                <a:latin typeface="Times New Roman" panose="02020603050405020304" pitchFamily="18" charset="0"/>
              </a:rPr>
              <a:t>+1. </a:t>
            </a:r>
            <a:r>
              <a:rPr lang="zh-CN" altLang="en-US" dirty="0">
                <a:latin typeface="Times New Roman" panose="02020603050405020304" pitchFamily="18" charset="0"/>
              </a:rPr>
              <a:t>并称</a:t>
            </a:r>
            <a:r>
              <a:rPr lang="en-US" altLang="zh-CN" dirty="0">
                <a:latin typeface="Times New Roman" panose="02020603050405020304" pitchFamily="18" charset="0"/>
              </a:rPr>
              <a:t>{</a:t>
            </a:r>
            <a:r>
              <a:rPr lang="en-US" altLang="zh-CN" i="1" dirty="0">
                <a:latin typeface="Times New Roman" panose="02020603050405020304" pitchFamily="18" charset="0"/>
              </a:rPr>
              <a:t>C</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C</a:t>
            </a:r>
            <a:r>
              <a:rPr lang="en-US" altLang="zh-CN" baseline="-25000" dirty="0">
                <a:latin typeface="Times New Roman" panose="02020603050405020304" pitchFamily="18" charset="0"/>
              </a:rPr>
              <a:t>2</a:t>
            </a:r>
            <a:r>
              <a:rPr lang="en-US" altLang="zh-CN" dirty="0">
                <a:latin typeface="Times New Roman" panose="02020603050405020304" pitchFamily="18" charset="0"/>
              </a:rPr>
              <a:t>, …,</a:t>
            </a:r>
            <a:r>
              <a:rPr lang="en-US" altLang="zh-CN" i="1" dirty="0">
                <a:latin typeface="Times New Roman" panose="02020603050405020304" pitchFamily="18" charset="0"/>
              </a:rPr>
              <a:t>C</a:t>
            </a:r>
            <a:r>
              <a:rPr lang="en-US" altLang="zh-CN" i="1" baseline="-25000" dirty="0">
                <a:latin typeface="Times New Roman" panose="02020603050405020304" pitchFamily="18" charset="0"/>
              </a:rPr>
              <a:t>m</a:t>
            </a:r>
            <a:r>
              <a:rPr lang="en-US" altLang="zh-CN" baseline="-25000"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n</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zh-CN" altLang="en-US" dirty="0">
                <a:latin typeface="Times New Roman" panose="02020603050405020304" pitchFamily="18" charset="0"/>
              </a:rPr>
              <a:t>为</a:t>
            </a:r>
          </a:p>
          <a:p>
            <a:r>
              <a:rPr lang="en-US" altLang="zh-CN" i="1" dirty="0">
                <a:latin typeface="Times New Roman" panose="02020603050405020304" pitchFamily="18" charset="0"/>
              </a:rPr>
              <a:t>G</a:t>
            </a:r>
            <a:r>
              <a:rPr lang="zh-CN" altLang="en-US" dirty="0">
                <a:latin typeface="Times New Roman" panose="02020603050405020304" pitchFamily="18" charset="0"/>
              </a:rPr>
              <a:t>对应</a:t>
            </a:r>
            <a:r>
              <a:rPr lang="en-US" altLang="zh-CN" i="1" dirty="0">
                <a:latin typeface="Times New Roman" panose="02020603050405020304" pitchFamily="18" charset="0"/>
              </a:rPr>
              <a:t>T </a:t>
            </a:r>
            <a:r>
              <a:rPr lang="zh-CN" altLang="en-US" dirty="0">
                <a:latin typeface="Times New Roman" panose="02020603050405020304" pitchFamily="18" charset="0"/>
              </a:rPr>
              <a:t>的</a:t>
            </a:r>
            <a:r>
              <a:rPr lang="zh-CN" altLang="en-US" dirty="0">
                <a:solidFill>
                  <a:srgbClr val="A50021"/>
                </a:solidFill>
                <a:latin typeface="Times New Roman" panose="02020603050405020304" pitchFamily="18" charset="0"/>
              </a:rPr>
              <a:t>基本回路系统</a:t>
            </a:r>
            <a:r>
              <a:rPr lang="zh-CN" altLang="en-US" dirty="0">
                <a:latin typeface="Times New Roman" panose="02020603050405020304" pitchFamily="18" charset="0"/>
              </a:rPr>
              <a:t>，称</a:t>
            </a:r>
            <a:r>
              <a:rPr lang="en-US" altLang="zh-CN" i="1" dirty="0">
                <a:latin typeface="Times New Roman" panose="02020603050405020304" pitchFamily="18" charset="0"/>
              </a:rPr>
              <a:t>m</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n</a:t>
            </a:r>
            <a:r>
              <a:rPr lang="en-US" altLang="zh-CN" dirty="0">
                <a:latin typeface="Times New Roman" panose="02020603050405020304" pitchFamily="18" charset="0"/>
              </a:rPr>
              <a:t>+1</a:t>
            </a:r>
            <a:r>
              <a:rPr lang="zh-CN" altLang="en-US" dirty="0">
                <a:latin typeface="Times New Roman" panose="02020603050405020304" pitchFamily="18" charset="0"/>
              </a:rPr>
              <a:t>为</a:t>
            </a:r>
            <a:r>
              <a:rPr lang="en-US" altLang="zh-CN" i="1" dirty="0">
                <a:latin typeface="Times New Roman" panose="02020603050405020304" pitchFamily="18" charset="0"/>
              </a:rPr>
              <a:t>G</a:t>
            </a:r>
            <a:r>
              <a:rPr lang="zh-CN" altLang="en-US" dirty="0">
                <a:latin typeface="Times New Roman" panose="02020603050405020304" pitchFamily="18" charset="0"/>
              </a:rPr>
              <a:t>的</a:t>
            </a:r>
            <a:r>
              <a:rPr lang="zh-CN" altLang="en-US" dirty="0">
                <a:solidFill>
                  <a:srgbClr val="A50021"/>
                </a:solidFill>
                <a:latin typeface="Times New Roman" panose="02020603050405020304" pitchFamily="18" charset="0"/>
              </a:rPr>
              <a:t>圈秩</a:t>
            </a:r>
            <a:r>
              <a:rPr lang="zh-CN" altLang="en-US" dirty="0">
                <a:latin typeface="Times New Roman" panose="02020603050405020304" pitchFamily="18" charset="0"/>
              </a:rPr>
              <a:t>，记作 </a:t>
            </a:r>
            <a:r>
              <a:rPr lang="zh-CN" altLang="en-US"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G</a:t>
            </a:r>
            <a:r>
              <a:rPr lang="en-US" altLang="zh-CN" dirty="0">
                <a:latin typeface="Times New Roman" panose="02020603050405020304" pitchFamily="18" charset="0"/>
              </a:rPr>
              <a:t>). </a:t>
            </a:r>
          </a:p>
        </p:txBody>
      </p:sp>
      <p:sp>
        <p:nvSpPr>
          <p:cNvPr id="292874" name="Rectangle 10">
            <a:extLst>
              <a:ext uri="{FF2B5EF4-FFF2-40B4-BE49-F238E27FC236}">
                <a16:creationId xmlns:a16="http://schemas.microsoft.com/office/drawing/2014/main" id="{CDF9ABCB-F333-4E52-9498-E5BD0DC9356B}"/>
              </a:ext>
            </a:extLst>
          </p:cNvPr>
          <p:cNvSpPr>
            <a:spLocks noChangeArrowheads="1"/>
          </p:cNvSpPr>
          <p:nvPr/>
        </p:nvSpPr>
        <p:spPr bwMode="auto">
          <a:xfrm>
            <a:off x="468313" y="5516563"/>
            <a:ext cx="8135937"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zh-CN" altLang="en-US">
                <a:latin typeface="Times New Roman" panose="02020603050405020304" pitchFamily="18" charset="0"/>
              </a:rPr>
              <a:t>求基本回路的算法：设弦</a:t>
            </a:r>
            <a:r>
              <a:rPr lang="en-US" altLang="zh-CN" i="1">
                <a:latin typeface="Times New Roman" panose="02020603050405020304" pitchFamily="18" charset="0"/>
              </a:rPr>
              <a:t>e</a:t>
            </a:r>
            <a:r>
              <a:rPr lang="en-US" altLang="zh-CN">
                <a:latin typeface="Times New Roman" panose="02020603050405020304" pitchFamily="18" charset="0"/>
              </a:rPr>
              <a:t>=(</a:t>
            </a:r>
            <a:r>
              <a:rPr lang="en-US" altLang="zh-CN" i="1">
                <a:latin typeface="Times New Roman" panose="02020603050405020304" pitchFamily="18" charset="0"/>
              </a:rPr>
              <a:t>u</a:t>
            </a:r>
            <a:r>
              <a:rPr lang="en-US" altLang="zh-CN">
                <a:latin typeface="Times New Roman" panose="02020603050405020304" pitchFamily="18" charset="0"/>
              </a:rPr>
              <a:t>,</a:t>
            </a:r>
            <a:r>
              <a:rPr lang="en-US" altLang="zh-CN" i="1">
                <a:latin typeface="Times New Roman" panose="02020603050405020304" pitchFamily="18" charset="0"/>
              </a:rPr>
              <a:t>v</a:t>
            </a:r>
            <a:r>
              <a:rPr lang="en-US" altLang="zh-CN">
                <a:latin typeface="Times New Roman" panose="02020603050405020304" pitchFamily="18" charset="0"/>
              </a:rPr>
              <a:t>)</a:t>
            </a:r>
            <a:r>
              <a:rPr lang="zh-CN" altLang="en-US">
                <a:latin typeface="Times New Roman" panose="02020603050405020304" pitchFamily="18" charset="0"/>
              </a:rPr>
              <a:t>，先求</a:t>
            </a:r>
            <a:r>
              <a:rPr lang="en-US" altLang="zh-CN" i="1">
                <a:latin typeface="Times New Roman" panose="02020603050405020304" pitchFamily="18" charset="0"/>
              </a:rPr>
              <a:t>T</a:t>
            </a:r>
            <a:r>
              <a:rPr lang="zh-CN" altLang="en-US">
                <a:latin typeface="Times New Roman" panose="02020603050405020304" pitchFamily="18" charset="0"/>
              </a:rPr>
              <a:t>中</a:t>
            </a:r>
            <a:r>
              <a:rPr lang="en-US" altLang="zh-CN" i="1">
                <a:latin typeface="Times New Roman" panose="02020603050405020304" pitchFamily="18" charset="0"/>
              </a:rPr>
              <a:t>u</a:t>
            </a:r>
            <a:r>
              <a:rPr lang="zh-CN" altLang="en-US">
                <a:latin typeface="Times New Roman" panose="02020603050405020304" pitchFamily="18" charset="0"/>
              </a:rPr>
              <a:t>到</a:t>
            </a:r>
            <a:r>
              <a:rPr lang="en-US" altLang="zh-CN" i="1">
                <a:latin typeface="Times New Roman" panose="02020603050405020304" pitchFamily="18" charset="0"/>
              </a:rPr>
              <a:t>v</a:t>
            </a:r>
            <a:r>
              <a:rPr lang="zh-CN" altLang="en-US">
                <a:latin typeface="Times New Roman" panose="02020603050405020304" pitchFamily="18" charset="0"/>
              </a:rPr>
              <a:t>的路径</a:t>
            </a:r>
            <a:r>
              <a:rPr lang="zh-CN" altLang="en-US" i="1">
                <a:latin typeface="Times New Roman" panose="02020603050405020304" pitchFamily="18" charset="0"/>
                <a:sym typeface="Symbol" panose="05050102010706020507" pitchFamily="18" charset="2"/>
              </a:rPr>
              <a:t></a:t>
            </a:r>
            <a:r>
              <a:rPr lang="en-US" altLang="zh-CN" i="1" baseline="-25000">
                <a:latin typeface="Times New Roman" panose="02020603050405020304" pitchFamily="18" charset="0"/>
              </a:rPr>
              <a:t>uv</a:t>
            </a:r>
            <a:r>
              <a:rPr lang="zh-CN" altLang="en-US">
                <a:latin typeface="Times New Roman" panose="02020603050405020304" pitchFamily="18" charset="0"/>
              </a:rPr>
              <a:t>，再并上弦</a:t>
            </a:r>
            <a:r>
              <a:rPr lang="en-US" altLang="zh-CN" i="1">
                <a:latin typeface="Times New Roman" panose="02020603050405020304" pitchFamily="18" charset="0"/>
              </a:rPr>
              <a:t>e</a:t>
            </a:r>
            <a:r>
              <a:rPr lang="zh-CN" altLang="en-US">
                <a:latin typeface="Times New Roman" panose="02020603050405020304" pitchFamily="18" charset="0"/>
              </a:rPr>
              <a:t>，即得对应</a:t>
            </a:r>
            <a:r>
              <a:rPr lang="en-US" altLang="zh-CN" i="1">
                <a:latin typeface="Times New Roman" panose="02020603050405020304" pitchFamily="18" charset="0"/>
              </a:rPr>
              <a:t>e</a:t>
            </a:r>
            <a:r>
              <a:rPr lang="zh-CN" altLang="en-US">
                <a:latin typeface="Times New Roman" panose="02020603050405020304" pitchFamily="18" charset="0"/>
              </a:rPr>
              <a:t>的基本回路</a:t>
            </a:r>
            <a:r>
              <a:rPr lang="en-US" altLang="zh-CN">
                <a:latin typeface="Times New Roman" panose="02020603050405020304" pitchFamily="18" charset="0"/>
              </a:rPr>
              <a:t>. </a:t>
            </a:r>
          </a:p>
        </p:txBody>
      </p:sp>
      <p:sp>
        <p:nvSpPr>
          <p:cNvPr id="9" name="文本框 8">
            <a:extLst>
              <a:ext uri="{FF2B5EF4-FFF2-40B4-BE49-F238E27FC236}">
                <a16:creationId xmlns:a16="http://schemas.microsoft.com/office/drawing/2014/main" id="{B180DCE9-4E00-4C30-B414-AFED33A0CD70}"/>
              </a:ext>
            </a:extLst>
          </p:cNvPr>
          <p:cNvSpPr txBox="1"/>
          <p:nvPr/>
        </p:nvSpPr>
        <p:spPr>
          <a:xfrm>
            <a:off x="6084168" y="1861314"/>
            <a:ext cx="2520082" cy="400110"/>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回顾树的充要条件</a:t>
            </a:r>
            <a:r>
              <a:rPr lang="en-US" altLang="zh-CN" sz="2000" b="0" dirty="0">
                <a:solidFill>
                  <a:srgbClr val="FF9900"/>
                </a:solidFill>
                <a:latin typeface="Times New Roman" panose="02020603050405020304" pitchFamily="18" charset="0"/>
              </a:rPr>
              <a:t>(6)</a:t>
            </a:r>
            <a:endParaRPr lang="zh-CN" altLang="en-US" sz="2000" b="0" dirty="0">
              <a:solidFill>
                <a:srgbClr val="FF9900"/>
              </a:solidFill>
              <a:latin typeface="Times New Roman" panose="02020603050405020304" pitchFamily="18" charset="0"/>
            </a:endParaRPr>
          </a:p>
        </p:txBody>
      </p:sp>
      <p:sp>
        <p:nvSpPr>
          <p:cNvPr id="10" name="文本框 9">
            <a:extLst>
              <a:ext uri="{FF2B5EF4-FFF2-40B4-BE49-F238E27FC236}">
                <a16:creationId xmlns:a16="http://schemas.microsoft.com/office/drawing/2014/main" id="{05D5B539-D548-401D-B5F8-B50F52220E74}"/>
              </a:ext>
            </a:extLst>
          </p:cNvPr>
          <p:cNvSpPr txBox="1"/>
          <p:nvPr/>
        </p:nvSpPr>
        <p:spPr>
          <a:xfrm>
            <a:off x="5004048" y="6457890"/>
            <a:ext cx="4139952" cy="400110"/>
          </a:xfrm>
          <a:prstGeom prst="rect">
            <a:avLst/>
          </a:prstGeom>
          <a:noFill/>
        </p:spPr>
        <p:txBody>
          <a:bodyPr wrap="square" rtlCol="0">
            <a:spAutoFit/>
          </a:bodyPr>
          <a:lstStyle/>
          <a:p>
            <a:pPr algn="r"/>
            <a:r>
              <a:rPr lang="zh-CN" altLang="en-US" sz="2000" b="0" dirty="0">
                <a:solidFill>
                  <a:srgbClr val="FF9900"/>
                </a:solidFill>
                <a:latin typeface="Times New Roman" panose="02020603050405020304" pitchFamily="18" charset="0"/>
              </a:rPr>
              <a:t>矩阵的秩：极大线性无关行</a:t>
            </a:r>
            <a:r>
              <a:rPr lang="en-US" altLang="zh-CN" sz="2000" b="0" dirty="0">
                <a:solidFill>
                  <a:srgbClr val="FF9900"/>
                </a:solidFill>
                <a:latin typeface="Times New Roman" panose="02020603050405020304" pitchFamily="18" charset="0"/>
              </a:rPr>
              <a:t>/</a:t>
            </a:r>
            <a:r>
              <a:rPr lang="zh-CN" altLang="en-US" sz="2000" b="0" dirty="0">
                <a:solidFill>
                  <a:srgbClr val="FF9900"/>
                </a:solidFill>
                <a:latin typeface="Times New Roman" panose="02020603050405020304" pitchFamily="18" charset="0"/>
              </a:rPr>
              <a:t>列数</a:t>
            </a: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7C5154FD-ADAA-4B05-9B39-70B67C81784D}"/>
              </a:ext>
            </a:extLst>
          </p:cNvPr>
          <p:cNvSpPr>
            <a:spLocks noGrp="1"/>
          </p:cNvSpPr>
          <p:nvPr>
            <p:ph type="sldNum" sz="quarter" idx="12"/>
          </p:nvPr>
        </p:nvSpPr>
        <p:spPr/>
        <p:txBody>
          <a:bodyPr/>
          <a:lstStyle/>
          <a:p>
            <a:fld id="{CE1452FA-09EF-4EE6-A071-FA228379B6A9}" type="slidenum">
              <a:rPr lang="en-US" altLang="zh-CN"/>
              <a:pPr/>
              <a:t>15</a:t>
            </a:fld>
            <a:endParaRPr lang="en-US" altLang="zh-CN"/>
          </a:p>
        </p:txBody>
      </p:sp>
      <p:sp>
        <p:nvSpPr>
          <p:cNvPr id="296967" name="Rectangle 7">
            <a:extLst>
              <a:ext uri="{FF2B5EF4-FFF2-40B4-BE49-F238E27FC236}">
                <a16:creationId xmlns:a16="http://schemas.microsoft.com/office/drawing/2014/main" id="{7BC9F79A-3CA7-4B3A-9A82-24D5D8DEC750}"/>
              </a:ext>
            </a:extLst>
          </p:cNvPr>
          <p:cNvSpPr>
            <a:spLocks noGrp="1" noChangeArrowheads="1"/>
          </p:cNvSpPr>
          <p:nvPr>
            <p:ph type="title"/>
          </p:nvPr>
        </p:nvSpPr>
        <p:spPr/>
        <p:txBody>
          <a:bodyPr/>
          <a:lstStyle/>
          <a:p>
            <a:pPr algn="ctr"/>
            <a:r>
              <a:rPr lang="zh-CN" altLang="en-US" dirty="0">
                <a:latin typeface="Times New Roman" panose="02020603050405020304" pitchFamily="18" charset="0"/>
              </a:rPr>
              <a:t>基本割集的存在</a:t>
            </a:r>
            <a:r>
              <a:rPr lang="en-US" altLang="zh-CN" dirty="0">
                <a:latin typeface="Times New Roman" panose="02020603050405020304" pitchFamily="18" charset="0"/>
              </a:rPr>
              <a:t>*</a:t>
            </a:r>
            <a:endParaRPr lang="zh-CN" altLang="en-US" dirty="0">
              <a:latin typeface="Times New Roman" panose="02020603050405020304" pitchFamily="18" charset="0"/>
            </a:endParaRPr>
          </a:p>
        </p:txBody>
      </p:sp>
      <p:sp>
        <p:nvSpPr>
          <p:cNvPr id="296968" name="Rectangle 8">
            <a:extLst>
              <a:ext uri="{FF2B5EF4-FFF2-40B4-BE49-F238E27FC236}">
                <a16:creationId xmlns:a16="http://schemas.microsoft.com/office/drawing/2014/main" id="{DBE3476D-CE93-4F11-8380-C1C1FBA7502D}"/>
              </a:ext>
            </a:extLst>
          </p:cNvPr>
          <p:cNvSpPr>
            <a:spLocks noGrp="1" noChangeArrowheads="1"/>
          </p:cNvSpPr>
          <p:nvPr>
            <p:ph type="body" idx="1"/>
          </p:nvPr>
        </p:nvSpPr>
        <p:spPr>
          <a:xfrm>
            <a:off x="457200" y="1125538"/>
            <a:ext cx="8291513" cy="3598862"/>
          </a:xfrm>
        </p:spPr>
        <p:txBody>
          <a:bodyPr/>
          <a:lstStyle/>
          <a:p>
            <a:r>
              <a:rPr lang="zh-CN" altLang="en-US" dirty="0">
                <a:solidFill>
                  <a:srgbClr val="A50021"/>
                </a:solidFill>
                <a:latin typeface="Times New Roman" panose="02020603050405020304" pitchFamily="18" charset="0"/>
              </a:rPr>
              <a:t>定理</a:t>
            </a:r>
            <a:r>
              <a:rPr lang="en-US" altLang="zh-CN" dirty="0">
                <a:solidFill>
                  <a:srgbClr val="A50021"/>
                </a:solidFill>
                <a:latin typeface="Times New Roman" panose="02020603050405020304" pitchFamily="18" charset="0"/>
              </a:rPr>
              <a:t>16.7</a:t>
            </a:r>
            <a:r>
              <a:rPr lang="en-US" altLang="zh-CN" dirty="0">
                <a:latin typeface="Times New Roman" panose="02020603050405020304" pitchFamily="18" charset="0"/>
              </a:rPr>
              <a:t>  </a:t>
            </a:r>
            <a:r>
              <a:rPr lang="zh-CN" altLang="en-US" dirty="0">
                <a:latin typeface="Times New Roman" panose="02020603050405020304" pitchFamily="18" charset="0"/>
              </a:rPr>
              <a:t>设</a:t>
            </a:r>
            <a:r>
              <a:rPr lang="en-US" altLang="zh-CN" i="1" dirty="0">
                <a:latin typeface="Times New Roman" panose="02020603050405020304" pitchFamily="18" charset="0"/>
              </a:rPr>
              <a:t>T</a:t>
            </a:r>
            <a:r>
              <a:rPr lang="zh-CN" altLang="en-US" dirty="0">
                <a:latin typeface="Times New Roman" panose="02020603050405020304" pitchFamily="18" charset="0"/>
              </a:rPr>
              <a:t>是连通图</a:t>
            </a:r>
            <a:r>
              <a:rPr lang="en-US" altLang="zh-CN" i="1" dirty="0">
                <a:latin typeface="Times New Roman" panose="02020603050405020304" pitchFamily="18" charset="0"/>
              </a:rPr>
              <a:t>G</a:t>
            </a:r>
            <a:r>
              <a:rPr lang="zh-CN" altLang="en-US" dirty="0">
                <a:latin typeface="Times New Roman" panose="02020603050405020304" pitchFamily="18" charset="0"/>
              </a:rPr>
              <a:t>的一棵生成树，</a:t>
            </a:r>
            <a:r>
              <a:rPr lang="en-US" altLang="zh-CN" i="1" dirty="0">
                <a:latin typeface="Times New Roman" panose="02020603050405020304" pitchFamily="18" charset="0"/>
              </a:rPr>
              <a:t>e</a:t>
            </a:r>
            <a:r>
              <a:rPr lang="zh-CN" altLang="en-US" dirty="0">
                <a:latin typeface="Times New Roman" panose="02020603050405020304" pitchFamily="18" charset="0"/>
              </a:rPr>
              <a:t>为</a:t>
            </a:r>
            <a:r>
              <a:rPr lang="en-US" altLang="zh-CN" i="1" dirty="0">
                <a:latin typeface="Times New Roman" panose="02020603050405020304" pitchFamily="18" charset="0"/>
              </a:rPr>
              <a:t>T</a:t>
            </a:r>
            <a:r>
              <a:rPr lang="zh-CN" altLang="en-US" dirty="0">
                <a:latin typeface="Times New Roman" panose="02020603050405020304" pitchFamily="18" charset="0"/>
              </a:rPr>
              <a:t>的树枝，则</a:t>
            </a:r>
            <a:r>
              <a:rPr lang="en-US" altLang="zh-CN" i="1" dirty="0">
                <a:latin typeface="Times New Roman" panose="02020603050405020304" pitchFamily="18" charset="0"/>
              </a:rPr>
              <a:t>G</a:t>
            </a:r>
          </a:p>
          <a:p>
            <a:r>
              <a:rPr lang="zh-CN" altLang="en-US" dirty="0">
                <a:latin typeface="Times New Roman" panose="02020603050405020304" pitchFamily="18" charset="0"/>
              </a:rPr>
              <a:t>中存在只含树枝</a:t>
            </a:r>
            <a:r>
              <a:rPr lang="en-US" altLang="zh-CN" i="1" dirty="0">
                <a:latin typeface="Times New Roman" panose="02020603050405020304" pitchFamily="18" charset="0"/>
              </a:rPr>
              <a:t>e</a:t>
            </a:r>
            <a:r>
              <a:rPr lang="zh-CN" altLang="en-US" dirty="0">
                <a:latin typeface="Times New Roman" panose="02020603050405020304" pitchFamily="18" charset="0"/>
              </a:rPr>
              <a:t>，其余边都是弦的割集，且不同的树枝对</a:t>
            </a:r>
          </a:p>
          <a:p>
            <a:r>
              <a:rPr lang="zh-CN" altLang="en-US" dirty="0">
                <a:latin typeface="Times New Roman" panose="02020603050405020304" pitchFamily="18" charset="0"/>
              </a:rPr>
              <a:t>应的割集也不同</a:t>
            </a:r>
            <a:r>
              <a:rPr lang="en-US" altLang="zh-CN" dirty="0">
                <a:latin typeface="Times New Roman" panose="02020603050405020304" pitchFamily="18" charset="0"/>
              </a:rPr>
              <a:t>.</a:t>
            </a:r>
          </a:p>
          <a:p>
            <a:pPr>
              <a:spcBef>
                <a:spcPct val="40000"/>
              </a:spcBef>
            </a:pPr>
            <a:r>
              <a:rPr lang="zh-CN" altLang="en-US" dirty="0">
                <a:latin typeface="Times New Roman" panose="02020603050405020304" pitchFamily="18" charset="0"/>
              </a:rPr>
              <a:t>证  由定理</a:t>
            </a:r>
            <a:r>
              <a:rPr lang="en-US" altLang="zh-CN" dirty="0">
                <a:latin typeface="Times New Roman" panose="02020603050405020304" pitchFamily="18" charset="0"/>
              </a:rPr>
              <a:t>16.1</a:t>
            </a:r>
            <a:r>
              <a:rPr lang="zh-CN" altLang="en-US" dirty="0">
                <a:latin typeface="Times New Roman" panose="02020603050405020304" pitchFamily="18" charset="0"/>
              </a:rPr>
              <a:t>可知，</a:t>
            </a:r>
            <a:r>
              <a:rPr lang="en-US" altLang="zh-CN" i="1" dirty="0">
                <a:latin typeface="Times New Roman" panose="02020603050405020304" pitchFamily="18" charset="0"/>
              </a:rPr>
              <a:t>e</a:t>
            </a:r>
            <a:r>
              <a:rPr lang="zh-CN" altLang="en-US" dirty="0">
                <a:latin typeface="Times New Roman" panose="02020603050405020304" pitchFamily="18" charset="0"/>
              </a:rPr>
              <a:t>是</a:t>
            </a:r>
            <a:r>
              <a:rPr lang="en-US" altLang="zh-CN" i="1" dirty="0">
                <a:latin typeface="Times New Roman" panose="02020603050405020304" pitchFamily="18" charset="0"/>
              </a:rPr>
              <a:t>T</a:t>
            </a:r>
            <a:r>
              <a:rPr lang="zh-CN" altLang="en-US" dirty="0">
                <a:latin typeface="Times New Roman" panose="02020603050405020304" pitchFamily="18" charset="0"/>
              </a:rPr>
              <a:t>的桥，因而</a:t>
            </a:r>
            <a:r>
              <a:rPr lang="en-US" altLang="zh-CN" i="1" dirty="0" err="1">
                <a:latin typeface="Times New Roman" panose="02020603050405020304" pitchFamily="18" charset="0"/>
              </a:rPr>
              <a:t>T</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e</a:t>
            </a:r>
            <a:r>
              <a:rPr lang="zh-CN" altLang="en-US" dirty="0">
                <a:latin typeface="Times New Roman" panose="02020603050405020304" pitchFamily="18" charset="0"/>
              </a:rPr>
              <a:t>有两个连通分支</a:t>
            </a:r>
            <a:r>
              <a:rPr lang="en-US" altLang="zh-CN" i="1" dirty="0">
                <a:latin typeface="Times New Roman" panose="02020603050405020304" pitchFamily="18" charset="0"/>
              </a:rPr>
              <a:t>T</a:t>
            </a:r>
            <a:r>
              <a:rPr lang="en-US" altLang="zh-CN" baseline="-25000" dirty="0">
                <a:latin typeface="Times New Roman" panose="02020603050405020304" pitchFamily="18" charset="0"/>
              </a:rPr>
              <a:t>1</a:t>
            </a:r>
          </a:p>
          <a:p>
            <a:r>
              <a:rPr lang="zh-CN" altLang="en-US" dirty="0">
                <a:latin typeface="Times New Roman" panose="02020603050405020304" pitchFamily="18" charset="0"/>
              </a:rPr>
              <a:t>和</a:t>
            </a:r>
            <a:r>
              <a:rPr lang="en-US" altLang="zh-CN" i="1" dirty="0">
                <a:latin typeface="Times New Roman" panose="02020603050405020304" pitchFamily="18" charset="0"/>
              </a:rPr>
              <a:t>T</a:t>
            </a:r>
            <a:r>
              <a:rPr lang="en-US" altLang="zh-CN" baseline="-25000" dirty="0">
                <a:latin typeface="Times New Roman" panose="02020603050405020304" pitchFamily="18" charset="0"/>
              </a:rPr>
              <a:t>2</a:t>
            </a:r>
            <a:r>
              <a:rPr lang="zh-CN" altLang="en-US" dirty="0">
                <a:latin typeface="Times New Roman" panose="02020603050405020304" pitchFamily="18" charset="0"/>
              </a:rPr>
              <a:t>，令</a:t>
            </a:r>
          </a:p>
          <a:p>
            <a:r>
              <a:rPr lang="zh-CN" altLang="en-US" dirty="0">
                <a:latin typeface="Times New Roman" panose="02020603050405020304" pitchFamily="18" charset="0"/>
              </a:rPr>
              <a:t>       </a:t>
            </a:r>
            <a:r>
              <a:rPr lang="en-US" altLang="zh-CN" i="1" dirty="0">
                <a:latin typeface="Times New Roman" panose="02020603050405020304" pitchFamily="18" charset="0"/>
              </a:rPr>
              <a:t>S</a:t>
            </a:r>
            <a:r>
              <a:rPr lang="en-US" altLang="zh-CN" i="1" baseline="-25000" dirty="0">
                <a:latin typeface="Times New Roman" panose="02020603050405020304" pitchFamily="18" charset="0"/>
              </a:rPr>
              <a:t>e</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rPr>
              <a:t> | </a:t>
            </a:r>
            <a:r>
              <a:rPr lang="en-US" altLang="zh-CN" i="1" dirty="0" err="1">
                <a:latin typeface="Times New Roman" panose="02020603050405020304" pitchFamily="18" charset="0"/>
              </a:rPr>
              <a:t>e</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E</a:t>
            </a:r>
            <a:r>
              <a:rPr lang="en-US" altLang="zh-CN" dirty="0">
                <a:latin typeface="Times New Roman" panose="02020603050405020304" pitchFamily="18" charset="0"/>
              </a:rPr>
              <a:t>(</a:t>
            </a:r>
            <a:r>
              <a:rPr lang="en-US" altLang="zh-CN" i="1" dirty="0">
                <a:latin typeface="Times New Roman" panose="02020603050405020304" pitchFamily="18" charset="0"/>
              </a:rPr>
              <a:t>G</a:t>
            </a:r>
            <a:r>
              <a:rPr lang="en-US" altLang="zh-CN" dirty="0">
                <a:latin typeface="Times New Roman" panose="02020603050405020304" pitchFamily="18" charset="0"/>
              </a:rPr>
              <a:t>)</a:t>
            </a:r>
            <a:r>
              <a:rPr lang="zh-CN" altLang="en-US" dirty="0">
                <a:latin typeface="Times New Roman" panose="02020603050405020304" pitchFamily="18" charset="0"/>
              </a:rPr>
              <a:t>且 </a:t>
            </a:r>
            <a:r>
              <a:rPr lang="en-US" altLang="zh-CN" i="1" dirty="0">
                <a:latin typeface="Times New Roman" panose="02020603050405020304" pitchFamily="18" charset="0"/>
              </a:rPr>
              <a:t>e </a:t>
            </a:r>
            <a:r>
              <a:rPr lang="zh-CN" altLang="en-US" dirty="0">
                <a:latin typeface="Times New Roman" panose="02020603050405020304" pitchFamily="18" charset="0"/>
              </a:rPr>
              <a:t>的两个端点分别属于</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T</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zh-CN" altLang="en-US" dirty="0">
                <a:latin typeface="Times New Roman" panose="02020603050405020304" pitchFamily="18" charset="0"/>
              </a:rPr>
              <a:t>和</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T</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zh-CN" altLang="en-US" dirty="0">
                <a:latin typeface="Times New Roman" panose="02020603050405020304" pitchFamily="18" charset="0"/>
              </a:rPr>
              <a:t>，</a:t>
            </a:r>
          </a:p>
          <a:p>
            <a:r>
              <a:rPr lang="zh-CN" altLang="en-US" dirty="0">
                <a:latin typeface="Times New Roman" panose="02020603050405020304" pitchFamily="18" charset="0"/>
              </a:rPr>
              <a:t>由构造显然可知</a:t>
            </a:r>
            <a:r>
              <a:rPr lang="en-US" altLang="zh-CN" i="1" dirty="0">
                <a:latin typeface="Times New Roman" panose="02020603050405020304" pitchFamily="18" charset="0"/>
              </a:rPr>
              <a:t>S</a:t>
            </a:r>
            <a:r>
              <a:rPr lang="en-US" altLang="zh-CN" i="1" baseline="-25000" dirty="0">
                <a:latin typeface="Times New Roman" panose="02020603050405020304" pitchFamily="18" charset="0"/>
              </a:rPr>
              <a:t>e</a:t>
            </a:r>
            <a:r>
              <a:rPr lang="zh-CN" altLang="en-US" dirty="0">
                <a:latin typeface="Times New Roman" panose="02020603050405020304" pitchFamily="18" charset="0"/>
              </a:rPr>
              <a:t>为</a:t>
            </a:r>
            <a:r>
              <a:rPr lang="en-US" altLang="zh-CN" i="1" dirty="0">
                <a:latin typeface="Times New Roman" panose="02020603050405020304" pitchFamily="18" charset="0"/>
              </a:rPr>
              <a:t>G</a:t>
            </a:r>
            <a:r>
              <a:rPr lang="zh-CN" altLang="en-US" dirty="0">
                <a:latin typeface="Times New Roman" panose="02020603050405020304" pitchFamily="18" charset="0"/>
              </a:rPr>
              <a:t>的割集，</a:t>
            </a:r>
            <a:r>
              <a:rPr lang="en-US" altLang="zh-CN" i="1" dirty="0" err="1">
                <a:latin typeface="Times New Roman" panose="02020603050405020304" pitchFamily="18" charset="0"/>
              </a:rPr>
              <a:t>e</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S</a:t>
            </a:r>
            <a:r>
              <a:rPr lang="en-US" altLang="zh-CN" i="1" baseline="-25000" dirty="0" err="1">
                <a:latin typeface="Times New Roman" panose="02020603050405020304" pitchFamily="18" charset="0"/>
              </a:rPr>
              <a:t>e</a:t>
            </a:r>
            <a:r>
              <a:rPr lang="zh-CN" altLang="en-US" dirty="0">
                <a:latin typeface="Times New Roman" panose="02020603050405020304" pitchFamily="18" charset="0"/>
              </a:rPr>
              <a:t>且</a:t>
            </a:r>
            <a:r>
              <a:rPr lang="en-US" altLang="zh-CN" i="1" dirty="0">
                <a:latin typeface="Times New Roman" panose="02020603050405020304" pitchFamily="18" charset="0"/>
              </a:rPr>
              <a:t>S</a:t>
            </a:r>
            <a:r>
              <a:rPr lang="en-US" altLang="zh-CN" i="1" baseline="-25000" dirty="0">
                <a:latin typeface="Times New Roman" panose="02020603050405020304" pitchFamily="18" charset="0"/>
              </a:rPr>
              <a:t>e</a:t>
            </a:r>
            <a:r>
              <a:rPr lang="zh-CN" altLang="en-US" dirty="0">
                <a:latin typeface="Times New Roman" panose="02020603050405020304" pitchFamily="18" charset="0"/>
              </a:rPr>
              <a:t>中除</a:t>
            </a:r>
            <a:r>
              <a:rPr lang="en-US" altLang="zh-CN" i="1" dirty="0">
                <a:latin typeface="Times New Roman" panose="02020603050405020304" pitchFamily="18" charset="0"/>
              </a:rPr>
              <a:t>e</a:t>
            </a:r>
            <a:r>
              <a:rPr lang="zh-CN" altLang="en-US" dirty="0">
                <a:latin typeface="Times New Roman" panose="02020603050405020304" pitchFamily="18" charset="0"/>
              </a:rPr>
              <a:t>外都是弦，</a:t>
            </a:r>
          </a:p>
          <a:p>
            <a:r>
              <a:rPr lang="zh-CN" altLang="en-US" dirty="0">
                <a:latin typeface="Times New Roman" panose="02020603050405020304" pitchFamily="18" charset="0"/>
              </a:rPr>
              <a:t>所以</a:t>
            </a:r>
            <a:r>
              <a:rPr lang="en-US" altLang="zh-CN" i="1" dirty="0">
                <a:latin typeface="Times New Roman" panose="02020603050405020304" pitchFamily="18" charset="0"/>
              </a:rPr>
              <a:t>S</a:t>
            </a:r>
            <a:r>
              <a:rPr lang="en-US" altLang="zh-CN" i="1" baseline="-25000" dirty="0">
                <a:latin typeface="Times New Roman" panose="02020603050405020304" pitchFamily="18" charset="0"/>
              </a:rPr>
              <a:t>e</a:t>
            </a:r>
            <a:r>
              <a:rPr lang="zh-CN" altLang="en-US" dirty="0">
                <a:latin typeface="Times New Roman" panose="02020603050405020304" pitchFamily="18" charset="0"/>
              </a:rPr>
              <a:t>为所求</a:t>
            </a:r>
            <a:r>
              <a:rPr lang="en-US" altLang="zh-CN" dirty="0">
                <a:latin typeface="Times New Roman" panose="02020603050405020304" pitchFamily="18" charset="0"/>
              </a:rPr>
              <a:t>. </a:t>
            </a:r>
            <a:r>
              <a:rPr lang="zh-CN" altLang="en-US" dirty="0">
                <a:latin typeface="Times New Roman" panose="02020603050405020304" pitchFamily="18" charset="0"/>
              </a:rPr>
              <a:t>显然不同的树枝对应的割集不同</a:t>
            </a:r>
            <a:r>
              <a:rPr lang="en-US" altLang="zh-CN" dirty="0">
                <a:latin typeface="Times New Roman" panose="02020603050405020304" pitchFamily="18" charset="0"/>
              </a:rPr>
              <a:t>. </a:t>
            </a:r>
          </a:p>
        </p:txBody>
      </p:sp>
      <p:sp>
        <p:nvSpPr>
          <p:cNvPr id="7" name="文本框 6">
            <a:extLst>
              <a:ext uri="{FF2B5EF4-FFF2-40B4-BE49-F238E27FC236}">
                <a16:creationId xmlns:a16="http://schemas.microsoft.com/office/drawing/2014/main" id="{31CD3901-3FC1-404A-91FD-0F08E6EDDAB1}"/>
              </a:ext>
            </a:extLst>
          </p:cNvPr>
          <p:cNvSpPr txBox="1"/>
          <p:nvPr/>
        </p:nvSpPr>
        <p:spPr>
          <a:xfrm>
            <a:off x="3635896" y="2976017"/>
            <a:ext cx="2917304" cy="400110"/>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树上切断↑      树外切断↓</a:t>
            </a: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0E16759D-AA90-4010-8C20-917AD707D871}"/>
              </a:ext>
            </a:extLst>
          </p:cNvPr>
          <p:cNvSpPr>
            <a:spLocks noGrp="1"/>
          </p:cNvSpPr>
          <p:nvPr>
            <p:ph type="sldNum" sz="quarter" idx="12"/>
          </p:nvPr>
        </p:nvSpPr>
        <p:spPr/>
        <p:txBody>
          <a:bodyPr/>
          <a:lstStyle/>
          <a:p>
            <a:fld id="{BFAC5C90-854C-48DB-9AE5-1479EA7C4F74}" type="slidenum">
              <a:rPr lang="en-US" altLang="zh-CN"/>
              <a:pPr/>
              <a:t>16</a:t>
            </a:fld>
            <a:endParaRPr lang="en-US" altLang="zh-CN"/>
          </a:p>
        </p:txBody>
      </p:sp>
      <p:sp>
        <p:nvSpPr>
          <p:cNvPr id="299016" name="Rectangle 8">
            <a:extLst>
              <a:ext uri="{FF2B5EF4-FFF2-40B4-BE49-F238E27FC236}">
                <a16:creationId xmlns:a16="http://schemas.microsoft.com/office/drawing/2014/main" id="{E5E8EB6F-2FFF-4E29-A47E-0E2A34DF77BC}"/>
              </a:ext>
            </a:extLst>
          </p:cNvPr>
          <p:cNvSpPr>
            <a:spLocks noGrp="1" noChangeArrowheads="1"/>
          </p:cNvSpPr>
          <p:nvPr>
            <p:ph type="body" idx="1"/>
          </p:nvPr>
        </p:nvSpPr>
        <p:spPr>
          <a:xfrm>
            <a:off x="395288" y="1268413"/>
            <a:ext cx="8280400" cy="2305050"/>
          </a:xfrm>
        </p:spPr>
        <p:txBody>
          <a:bodyPr/>
          <a:lstStyle/>
          <a:p>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16.4</a:t>
            </a:r>
            <a:r>
              <a:rPr lang="en-US" altLang="zh-CN" dirty="0">
                <a:latin typeface="Times New Roman" panose="02020603050405020304" pitchFamily="18" charset="0"/>
              </a:rPr>
              <a:t>  </a:t>
            </a:r>
            <a:r>
              <a:rPr lang="zh-CN" altLang="en-US" dirty="0">
                <a:latin typeface="Times New Roman" panose="02020603050405020304" pitchFamily="18" charset="0"/>
              </a:rPr>
              <a:t>设</a:t>
            </a:r>
            <a:r>
              <a:rPr lang="en-US" altLang="zh-CN" i="1" dirty="0">
                <a:latin typeface="Times New Roman" panose="02020603050405020304" pitchFamily="18" charset="0"/>
              </a:rPr>
              <a:t>T</a:t>
            </a:r>
            <a:r>
              <a:rPr lang="zh-CN" altLang="en-US" dirty="0">
                <a:latin typeface="Times New Roman" panose="02020603050405020304" pitchFamily="18" charset="0"/>
              </a:rPr>
              <a:t>是</a:t>
            </a:r>
            <a:r>
              <a:rPr lang="en-US" altLang="zh-CN" i="1" dirty="0">
                <a:latin typeface="Times New Roman" panose="02020603050405020304" pitchFamily="18" charset="0"/>
              </a:rPr>
              <a:t>n</a:t>
            </a:r>
            <a:r>
              <a:rPr lang="zh-CN" altLang="en-US" dirty="0">
                <a:latin typeface="Times New Roman" panose="02020603050405020304" pitchFamily="18" charset="0"/>
              </a:rPr>
              <a:t>阶连通图</a:t>
            </a:r>
            <a:r>
              <a:rPr lang="en-US" altLang="zh-CN" i="1" dirty="0">
                <a:latin typeface="Times New Roman" panose="02020603050405020304" pitchFamily="18" charset="0"/>
              </a:rPr>
              <a:t>G</a:t>
            </a:r>
            <a:r>
              <a:rPr lang="zh-CN" altLang="en-US" dirty="0">
                <a:latin typeface="Times New Roman" panose="02020603050405020304" pitchFamily="18" charset="0"/>
              </a:rPr>
              <a:t>的一棵生成树，</a:t>
            </a:r>
            <a:r>
              <a:rPr lang="en-US" altLang="zh-CN" i="1" dirty="0">
                <a:latin typeface="Times New Roman" panose="02020603050405020304" pitchFamily="18" charset="0"/>
              </a:rPr>
              <a:t>e</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e</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a:latin typeface="Times New Roman" panose="02020603050405020304" pitchFamily="18" charset="0"/>
              </a:rPr>
              <a:t>e</a:t>
            </a:r>
            <a:r>
              <a:rPr lang="en-US" altLang="zh-CN"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n</a:t>
            </a:r>
            <a:r>
              <a:rPr lang="en-US" altLang="zh-CN" baseline="-25000"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p>
          <a:p>
            <a:r>
              <a:rPr lang="zh-CN" altLang="en-US" dirty="0">
                <a:latin typeface="Times New Roman" panose="02020603050405020304" pitchFamily="18" charset="0"/>
              </a:rPr>
              <a:t>为</a:t>
            </a:r>
            <a:r>
              <a:rPr lang="en-US" altLang="zh-CN" i="1" dirty="0">
                <a:latin typeface="Times New Roman" panose="02020603050405020304" pitchFamily="18" charset="0"/>
              </a:rPr>
              <a:t>T </a:t>
            </a:r>
            <a:r>
              <a:rPr lang="zh-CN" altLang="en-US" dirty="0">
                <a:latin typeface="Times New Roman" panose="02020603050405020304" pitchFamily="18" charset="0"/>
              </a:rPr>
              <a:t>的树枝，</a:t>
            </a:r>
            <a:r>
              <a:rPr lang="en-US" altLang="zh-CN" i="1" dirty="0">
                <a:latin typeface="Times New Roman" panose="02020603050405020304" pitchFamily="18" charset="0"/>
              </a:rPr>
              <a:t>S</a:t>
            </a:r>
            <a:r>
              <a:rPr lang="en-US" altLang="zh-CN" i="1" baseline="-25000" dirty="0">
                <a:latin typeface="Times New Roman" panose="02020603050405020304" pitchFamily="18" charset="0"/>
              </a:rPr>
              <a:t>i</a:t>
            </a:r>
            <a:r>
              <a:rPr lang="zh-CN" altLang="en-US" dirty="0">
                <a:latin typeface="Times New Roman" panose="02020603050405020304" pitchFamily="18" charset="0"/>
              </a:rPr>
              <a:t>是</a:t>
            </a:r>
            <a:r>
              <a:rPr lang="en-US" altLang="zh-CN" i="1" dirty="0">
                <a:latin typeface="Times New Roman" panose="02020603050405020304" pitchFamily="18" charset="0"/>
              </a:rPr>
              <a:t>G</a:t>
            </a:r>
            <a:r>
              <a:rPr lang="zh-CN" altLang="en-US" dirty="0">
                <a:latin typeface="Times New Roman" panose="02020603050405020304" pitchFamily="18" charset="0"/>
              </a:rPr>
              <a:t>的只含树枝</a:t>
            </a:r>
            <a:r>
              <a:rPr lang="en-US" altLang="zh-CN" i="1" dirty="0" err="1">
                <a:latin typeface="Times New Roman" panose="02020603050405020304" pitchFamily="18" charset="0"/>
              </a:rPr>
              <a:t>e</a:t>
            </a:r>
            <a:r>
              <a:rPr lang="en-US" altLang="zh-CN" dirty="0" err="1">
                <a:latin typeface="Times New Roman" panose="02020603050405020304" pitchFamily="18" charset="0"/>
                <a:sym typeface="Symbol" panose="05050102010706020507" pitchFamily="18" charset="2"/>
              </a:rPr>
              <a:t></a:t>
            </a:r>
            <a:r>
              <a:rPr lang="en-US" altLang="zh-CN" i="1" baseline="-25000" dirty="0" err="1">
                <a:latin typeface="Times New Roman" panose="02020603050405020304" pitchFamily="18" charset="0"/>
              </a:rPr>
              <a:t>i</a:t>
            </a:r>
            <a:r>
              <a:rPr lang="zh-CN" altLang="en-US" dirty="0">
                <a:latin typeface="Times New Roman" panose="02020603050405020304" pitchFamily="18" charset="0"/>
              </a:rPr>
              <a:t>的割集，则称</a:t>
            </a:r>
            <a:r>
              <a:rPr lang="en-US" altLang="zh-CN" i="1" dirty="0">
                <a:latin typeface="Times New Roman" panose="02020603050405020304" pitchFamily="18" charset="0"/>
              </a:rPr>
              <a:t>S</a:t>
            </a:r>
            <a:r>
              <a:rPr lang="en-US" altLang="zh-CN" i="1" baseline="-25000" dirty="0">
                <a:latin typeface="Times New Roman" panose="02020603050405020304" pitchFamily="18" charset="0"/>
              </a:rPr>
              <a:t>i</a:t>
            </a:r>
            <a:r>
              <a:rPr lang="zh-CN" altLang="en-US" dirty="0">
                <a:latin typeface="Times New Roman" panose="02020603050405020304" pitchFamily="18" charset="0"/>
              </a:rPr>
              <a:t>为</a:t>
            </a:r>
            <a:r>
              <a:rPr lang="en-US" altLang="zh-CN" i="1" dirty="0">
                <a:latin typeface="Times New Roman" panose="02020603050405020304" pitchFamily="18" charset="0"/>
              </a:rPr>
              <a:t>G</a:t>
            </a:r>
            <a:r>
              <a:rPr lang="zh-CN" altLang="en-US" dirty="0">
                <a:latin typeface="Times New Roman" panose="02020603050405020304" pitchFamily="18" charset="0"/>
              </a:rPr>
              <a:t>的对应</a:t>
            </a:r>
          </a:p>
          <a:p>
            <a:r>
              <a:rPr lang="zh-CN" altLang="en-US" dirty="0">
                <a:latin typeface="Times New Roman" panose="02020603050405020304" pitchFamily="18" charset="0"/>
              </a:rPr>
              <a:t>于生成树</a:t>
            </a:r>
            <a:r>
              <a:rPr lang="en-US" altLang="zh-CN" i="1" dirty="0">
                <a:latin typeface="Times New Roman" panose="02020603050405020304" pitchFamily="18" charset="0"/>
              </a:rPr>
              <a:t>T</a:t>
            </a:r>
            <a:r>
              <a:rPr lang="zh-CN" altLang="en-US" dirty="0">
                <a:latin typeface="Times New Roman" panose="02020603050405020304" pitchFamily="18" charset="0"/>
              </a:rPr>
              <a:t>由树枝</a:t>
            </a:r>
            <a:r>
              <a:rPr lang="en-US" altLang="zh-CN" i="1" dirty="0" err="1">
                <a:latin typeface="Times New Roman" panose="02020603050405020304" pitchFamily="18" charset="0"/>
              </a:rPr>
              <a:t>e</a:t>
            </a:r>
            <a:r>
              <a:rPr lang="en-US" altLang="zh-CN" dirty="0" err="1">
                <a:latin typeface="Times New Roman" panose="02020603050405020304" pitchFamily="18" charset="0"/>
                <a:sym typeface="Symbol" panose="05050102010706020507" pitchFamily="18" charset="2"/>
              </a:rPr>
              <a:t></a:t>
            </a:r>
            <a:r>
              <a:rPr lang="en-US" altLang="zh-CN" i="1" baseline="-25000" dirty="0" err="1">
                <a:latin typeface="Times New Roman" panose="02020603050405020304" pitchFamily="18" charset="0"/>
              </a:rPr>
              <a:t>i</a:t>
            </a:r>
            <a:r>
              <a:rPr lang="zh-CN" altLang="en-US" dirty="0">
                <a:latin typeface="Times New Roman" panose="02020603050405020304" pitchFamily="18" charset="0"/>
              </a:rPr>
              <a:t>生成的</a:t>
            </a:r>
            <a:r>
              <a:rPr lang="zh-CN" altLang="en-US" dirty="0">
                <a:solidFill>
                  <a:srgbClr val="A50021"/>
                </a:solidFill>
                <a:latin typeface="Times New Roman" panose="02020603050405020304" pitchFamily="18" charset="0"/>
              </a:rPr>
              <a:t>基本割集</a:t>
            </a:r>
            <a:r>
              <a:rPr lang="zh-CN" altLang="en-US" dirty="0">
                <a:latin typeface="Times New Roman" panose="02020603050405020304" pitchFamily="18" charset="0"/>
              </a:rPr>
              <a:t>，</a:t>
            </a:r>
            <a:r>
              <a:rPr lang="en-US" altLang="zh-CN" i="1" dirty="0" err="1">
                <a:latin typeface="Times New Roman" panose="02020603050405020304" pitchFamily="18" charset="0"/>
              </a:rPr>
              <a:t>i</a:t>
            </a:r>
            <a:r>
              <a:rPr lang="en-US" altLang="zh-CN" dirty="0">
                <a:latin typeface="Times New Roman" panose="02020603050405020304" pitchFamily="18" charset="0"/>
              </a:rPr>
              <a:t>=1, 2, …, </a:t>
            </a:r>
            <a:r>
              <a:rPr lang="en-US" altLang="zh-CN" i="1"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 </a:t>
            </a:r>
            <a:r>
              <a:rPr lang="zh-CN" altLang="en-US" dirty="0">
                <a:latin typeface="Times New Roman" panose="02020603050405020304" pitchFamily="18" charset="0"/>
              </a:rPr>
              <a:t>并称</a:t>
            </a:r>
          </a:p>
          <a:p>
            <a:r>
              <a:rPr lang="en-US" altLang="zh-CN" dirty="0">
                <a:latin typeface="Times New Roman" panose="02020603050405020304" pitchFamily="18" charset="0"/>
              </a:rPr>
              <a:t>{</a:t>
            </a:r>
            <a:r>
              <a:rPr lang="en-US" altLang="zh-CN" i="1" dirty="0">
                <a:latin typeface="Times New Roman" panose="02020603050405020304" pitchFamily="18" charset="0"/>
              </a:rPr>
              <a:t>S</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S</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a:latin typeface="Times New Roman" panose="02020603050405020304" pitchFamily="18" charset="0"/>
              </a:rPr>
              <a:t>S</a:t>
            </a:r>
            <a:r>
              <a:rPr lang="en-US" altLang="zh-CN" i="1" baseline="-25000" dirty="0">
                <a:latin typeface="Times New Roman" panose="02020603050405020304" pitchFamily="18" charset="0"/>
              </a:rPr>
              <a:t>n</a:t>
            </a:r>
            <a:r>
              <a:rPr lang="en-US" altLang="zh-CN" baseline="-25000"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zh-CN" altLang="en-US" dirty="0">
                <a:latin typeface="Times New Roman" panose="02020603050405020304" pitchFamily="18" charset="0"/>
              </a:rPr>
              <a:t>为</a:t>
            </a:r>
            <a:r>
              <a:rPr lang="en-US" altLang="zh-CN" i="1" dirty="0">
                <a:latin typeface="Times New Roman" panose="02020603050405020304" pitchFamily="18" charset="0"/>
              </a:rPr>
              <a:t>G </a:t>
            </a:r>
            <a:r>
              <a:rPr lang="zh-CN" altLang="en-US" dirty="0">
                <a:latin typeface="Times New Roman" panose="02020603050405020304" pitchFamily="18" charset="0"/>
              </a:rPr>
              <a:t>对应</a:t>
            </a:r>
            <a:r>
              <a:rPr lang="en-US" altLang="zh-CN" i="1" dirty="0">
                <a:latin typeface="Times New Roman" panose="02020603050405020304" pitchFamily="18" charset="0"/>
              </a:rPr>
              <a:t>T </a:t>
            </a:r>
            <a:r>
              <a:rPr lang="zh-CN" altLang="en-US" dirty="0">
                <a:latin typeface="Times New Roman" panose="02020603050405020304" pitchFamily="18" charset="0"/>
              </a:rPr>
              <a:t>的</a:t>
            </a:r>
            <a:r>
              <a:rPr lang="zh-CN" altLang="en-US" dirty="0">
                <a:solidFill>
                  <a:srgbClr val="A50021"/>
                </a:solidFill>
                <a:latin typeface="Times New Roman" panose="02020603050405020304" pitchFamily="18" charset="0"/>
              </a:rPr>
              <a:t>基本割集系统</a:t>
            </a:r>
            <a:r>
              <a:rPr lang="zh-CN" altLang="en-US" dirty="0">
                <a:latin typeface="Times New Roman" panose="02020603050405020304" pitchFamily="18" charset="0"/>
              </a:rPr>
              <a:t>，称</a:t>
            </a:r>
            <a:r>
              <a:rPr lang="en-US" altLang="zh-CN" i="1"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r>
              <a:rPr lang="zh-CN" altLang="en-US" dirty="0">
                <a:latin typeface="Times New Roman" panose="02020603050405020304" pitchFamily="18" charset="0"/>
              </a:rPr>
              <a:t>为</a:t>
            </a:r>
            <a:r>
              <a:rPr lang="en-US" altLang="zh-CN" i="1" dirty="0">
                <a:latin typeface="Times New Roman" panose="02020603050405020304" pitchFamily="18" charset="0"/>
              </a:rPr>
              <a:t>G</a:t>
            </a:r>
            <a:r>
              <a:rPr lang="zh-CN" altLang="en-US" dirty="0">
                <a:latin typeface="Times New Roman" panose="02020603050405020304" pitchFamily="18" charset="0"/>
              </a:rPr>
              <a:t>的</a:t>
            </a:r>
            <a:r>
              <a:rPr lang="zh-CN" altLang="en-US" dirty="0">
                <a:solidFill>
                  <a:srgbClr val="A50021"/>
                </a:solidFill>
                <a:latin typeface="Times New Roman" panose="02020603050405020304" pitchFamily="18" charset="0"/>
              </a:rPr>
              <a:t>割</a:t>
            </a:r>
          </a:p>
          <a:p>
            <a:r>
              <a:rPr lang="zh-CN" altLang="en-US" dirty="0">
                <a:solidFill>
                  <a:srgbClr val="A50021"/>
                </a:solidFill>
                <a:latin typeface="Times New Roman" panose="02020603050405020304" pitchFamily="18" charset="0"/>
              </a:rPr>
              <a:t>集秩</a:t>
            </a:r>
            <a:r>
              <a:rPr lang="zh-CN" altLang="en-US" dirty="0">
                <a:latin typeface="Times New Roman" panose="02020603050405020304" pitchFamily="18" charset="0"/>
              </a:rPr>
              <a:t>，记作</a:t>
            </a:r>
            <a:r>
              <a:rPr lang="zh-CN" altLang="en-US"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G</a:t>
            </a:r>
            <a:r>
              <a:rPr lang="en-US" altLang="zh-CN" dirty="0">
                <a:latin typeface="Times New Roman" panose="02020603050405020304" pitchFamily="18" charset="0"/>
              </a:rPr>
              <a:t>).  </a:t>
            </a:r>
          </a:p>
        </p:txBody>
      </p:sp>
      <p:sp>
        <p:nvSpPr>
          <p:cNvPr id="299017" name="Rectangle 9">
            <a:extLst>
              <a:ext uri="{FF2B5EF4-FFF2-40B4-BE49-F238E27FC236}">
                <a16:creationId xmlns:a16="http://schemas.microsoft.com/office/drawing/2014/main" id="{F7BAD058-1AD8-4DB7-AB04-612524E742F7}"/>
              </a:ext>
            </a:extLst>
          </p:cNvPr>
          <p:cNvSpPr>
            <a:spLocks noGrp="1" noChangeArrowheads="1"/>
          </p:cNvSpPr>
          <p:nvPr>
            <p:ph type="title"/>
          </p:nvPr>
        </p:nvSpPr>
        <p:spPr>
          <a:noFill/>
          <a:ln/>
        </p:spPr>
        <p:txBody>
          <a:bodyPr/>
          <a:lstStyle/>
          <a:p>
            <a:pPr algn="ctr"/>
            <a:r>
              <a:rPr lang="zh-CN" altLang="en-US" dirty="0"/>
              <a:t>基本割集与基本割集系统</a:t>
            </a:r>
            <a:r>
              <a:rPr lang="en-US" altLang="zh-CN" dirty="0"/>
              <a:t>*</a:t>
            </a:r>
            <a:endParaRPr lang="zh-CN" altLang="en-US" dirty="0"/>
          </a:p>
        </p:txBody>
      </p:sp>
      <p:sp>
        <p:nvSpPr>
          <p:cNvPr id="299018" name="Rectangle 10">
            <a:extLst>
              <a:ext uri="{FF2B5EF4-FFF2-40B4-BE49-F238E27FC236}">
                <a16:creationId xmlns:a16="http://schemas.microsoft.com/office/drawing/2014/main" id="{C9E93CAC-FBB2-4EB6-BEB4-1726F00A12DA}"/>
              </a:ext>
            </a:extLst>
          </p:cNvPr>
          <p:cNvSpPr>
            <a:spLocks noChangeArrowheads="1"/>
          </p:cNvSpPr>
          <p:nvPr/>
        </p:nvSpPr>
        <p:spPr bwMode="auto">
          <a:xfrm>
            <a:off x="395288" y="3771900"/>
            <a:ext cx="8207375"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r>
              <a:rPr lang="zh-CN" altLang="en-US">
                <a:latin typeface="Times New Roman" panose="02020603050405020304" pitchFamily="18" charset="0"/>
              </a:rPr>
              <a:t>求基本割集的算法</a:t>
            </a:r>
          </a:p>
          <a:p>
            <a:r>
              <a:rPr lang="zh-CN" altLang="en-US">
                <a:latin typeface="Times New Roman" panose="02020603050405020304" pitchFamily="18" charset="0"/>
              </a:rPr>
              <a:t>设</a:t>
            </a:r>
            <a:r>
              <a:rPr lang="en-US" altLang="zh-CN" i="1">
                <a:latin typeface="Times New Roman" panose="02020603050405020304" pitchFamily="18" charset="0"/>
              </a:rPr>
              <a:t>e</a:t>
            </a:r>
            <a:r>
              <a:rPr lang="en-US" altLang="zh-CN">
                <a:latin typeface="Times New Roman" panose="02020603050405020304" pitchFamily="18" charset="0"/>
                <a:sym typeface="Symbol" panose="05050102010706020507" pitchFamily="18" charset="2"/>
              </a:rPr>
              <a:t></a:t>
            </a:r>
            <a:r>
              <a:rPr lang="zh-CN" altLang="en-US">
                <a:latin typeface="Times New Roman" panose="02020603050405020304" pitchFamily="18" charset="0"/>
              </a:rPr>
              <a:t>为生成树</a:t>
            </a:r>
            <a:r>
              <a:rPr lang="en-US" altLang="zh-CN" i="1">
                <a:latin typeface="Times New Roman" panose="02020603050405020304" pitchFamily="18" charset="0"/>
              </a:rPr>
              <a:t>T </a:t>
            </a:r>
            <a:r>
              <a:rPr lang="zh-CN" altLang="en-US">
                <a:latin typeface="Times New Roman" panose="02020603050405020304" pitchFamily="18" charset="0"/>
              </a:rPr>
              <a:t>的树枝，</a:t>
            </a:r>
            <a:r>
              <a:rPr lang="en-US" altLang="zh-CN" i="1">
                <a:latin typeface="Times New Roman" panose="02020603050405020304" pitchFamily="18" charset="0"/>
              </a:rPr>
              <a:t>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e</a:t>
            </a:r>
            <a:r>
              <a:rPr lang="en-US" altLang="zh-CN">
                <a:latin typeface="Times New Roman" panose="02020603050405020304" pitchFamily="18" charset="0"/>
                <a:sym typeface="Symbol" panose="05050102010706020507" pitchFamily="18" charset="2"/>
              </a:rPr>
              <a:t></a:t>
            </a:r>
            <a:r>
              <a:rPr lang="zh-CN" altLang="en-US">
                <a:latin typeface="Times New Roman" panose="02020603050405020304" pitchFamily="18" charset="0"/>
              </a:rPr>
              <a:t>为两棵小树</a:t>
            </a:r>
            <a:r>
              <a:rPr lang="en-US" altLang="zh-CN" i="1">
                <a:latin typeface="Times New Roman" panose="02020603050405020304" pitchFamily="18" charset="0"/>
              </a:rPr>
              <a:t>T</a:t>
            </a:r>
            <a:r>
              <a:rPr lang="en-US" altLang="zh-CN" baseline="-25000">
                <a:latin typeface="Times New Roman" panose="02020603050405020304" pitchFamily="18" charset="0"/>
              </a:rPr>
              <a:t>1</a:t>
            </a:r>
            <a:r>
              <a:rPr lang="zh-CN" altLang="en-US">
                <a:latin typeface="Times New Roman" panose="02020603050405020304" pitchFamily="18" charset="0"/>
              </a:rPr>
              <a:t>与</a:t>
            </a:r>
            <a:r>
              <a:rPr lang="en-US" altLang="zh-CN" i="1">
                <a:latin typeface="Times New Roman" panose="02020603050405020304" pitchFamily="18" charset="0"/>
              </a:rPr>
              <a:t>T</a:t>
            </a:r>
            <a:r>
              <a:rPr lang="en-US" altLang="zh-CN" baseline="-25000">
                <a:latin typeface="Times New Roman" panose="02020603050405020304" pitchFamily="18" charset="0"/>
              </a:rPr>
              <a:t>2</a:t>
            </a:r>
            <a:r>
              <a:rPr lang="zh-CN" altLang="en-US">
                <a:latin typeface="Times New Roman" panose="02020603050405020304" pitchFamily="18" charset="0"/>
              </a:rPr>
              <a:t>，令</a:t>
            </a:r>
            <a:endParaRPr lang="zh-CN" altLang="en-US" i="1">
              <a:latin typeface="Times New Roman" panose="02020603050405020304" pitchFamily="18" charset="0"/>
            </a:endParaRPr>
          </a:p>
          <a:p>
            <a:r>
              <a:rPr lang="zh-CN" altLang="en-US" i="1">
                <a:latin typeface="Times New Roman" panose="02020603050405020304" pitchFamily="18" charset="0"/>
              </a:rPr>
              <a:t>          </a:t>
            </a:r>
            <a:r>
              <a:rPr lang="en-US" altLang="zh-CN" i="1">
                <a:latin typeface="Times New Roman" panose="02020603050405020304" pitchFamily="18" charset="0"/>
              </a:rPr>
              <a:t>S</a:t>
            </a:r>
            <a:r>
              <a:rPr lang="en-US" altLang="zh-CN" i="1" baseline="-25000">
                <a:latin typeface="Times New Roman" panose="02020603050405020304" pitchFamily="18" charset="0"/>
              </a:rPr>
              <a:t>e</a:t>
            </a:r>
            <a:r>
              <a:rPr lang="en-US" altLang="zh-CN" baseline="-25000">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i="1">
                <a:latin typeface="Times New Roman" panose="02020603050405020304" pitchFamily="18" charset="0"/>
              </a:rPr>
              <a:t>e</a:t>
            </a:r>
            <a:r>
              <a:rPr lang="en-US" altLang="zh-CN">
                <a:latin typeface="Times New Roman" panose="02020603050405020304" pitchFamily="18" charset="0"/>
              </a:rPr>
              <a:t> | </a:t>
            </a:r>
            <a:r>
              <a:rPr lang="en-US" altLang="zh-CN" i="1">
                <a:latin typeface="Times New Roman" panose="02020603050405020304" pitchFamily="18" charset="0"/>
              </a:rPr>
              <a:t>e</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E</a:t>
            </a:r>
            <a:r>
              <a:rPr lang="en-US" altLang="zh-CN">
                <a:latin typeface="Times New Roman" panose="02020603050405020304" pitchFamily="18" charset="0"/>
              </a:rPr>
              <a:t>(</a:t>
            </a:r>
            <a:r>
              <a:rPr lang="en-US" altLang="zh-CN" i="1">
                <a:latin typeface="Times New Roman" panose="02020603050405020304" pitchFamily="18" charset="0"/>
              </a:rPr>
              <a:t>G</a:t>
            </a:r>
            <a:r>
              <a:rPr lang="en-US" altLang="zh-CN">
                <a:latin typeface="Times New Roman" panose="02020603050405020304" pitchFamily="18" charset="0"/>
              </a:rPr>
              <a:t>)</a:t>
            </a:r>
            <a:r>
              <a:rPr lang="zh-CN" altLang="en-US">
                <a:latin typeface="Times New Roman" panose="02020603050405020304" pitchFamily="18" charset="0"/>
              </a:rPr>
              <a:t>且</a:t>
            </a:r>
            <a:r>
              <a:rPr lang="en-US" altLang="zh-CN" i="1">
                <a:latin typeface="Times New Roman" panose="02020603050405020304" pitchFamily="18" charset="0"/>
              </a:rPr>
              <a:t>e</a:t>
            </a:r>
            <a:r>
              <a:rPr lang="zh-CN" altLang="en-US">
                <a:latin typeface="Times New Roman" panose="02020603050405020304" pitchFamily="18" charset="0"/>
              </a:rPr>
              <a:t>的两个端点分别属于</a:t>
            </a:r>
            <a:r>
              <a:rPr lang="en-US" altLang="zh-CN" i="1">
                <a:latin typeface="Times New Roman" panose="02020603050405020304" pitchFamily="18" charset="0"/>
              </a:rPr>
              <a:t>T</a:t>
            </a:r>
            <a:r>
              <a:rPr lang="en-US" altLang="zh-CN" baseline="-25000">
                <a:latin typeface="Times New Roman" panose="02020603050405020304" pitchFamily="18" charset="0"/>
              </a:rPr>
              <a:t>1</a:t>
            </a:r>
            <a:r>
              <a:rPr lang="zh-CN" altLang="en-US">
                <a:latin typeface="Times New Roman" panose="02020603050405020304" pitchFamily="18" charset="0"/>
              </a:rPr>
              <a:t>与</a:t>
            </a:r>
            <a:r>
              <a:rPr lang="en-US" altLang="zh-CN" i="1">
                <a:latin typeface="Times New Roman" panose="02020603050405020304" pitchFamily="18" charset="0"/>
              </a:rPr>
              <a:t>T</a:t>
            </a:r>
            <a:r>
              <a:rPr lang="en-US" altLang="zh-CN" baseline="-25000">
                <a:latin typeface="Times New Roman" panose="02020603050405020304" pitchFamily="18" charset="0"/>
              </a:rPr>
              <a:t>2</a:t>
            </a:r>
            <a:r>
              <a:rPr lang="en-US" altLang="zh-CN">
                <a:latin typeface="Times New Roman" panose="02020603050405020304" pitchFamily="18" charset="0"/>
              </a:rPr>
              <a:t>} </a:t>
            </a:r>
          </a:p>
          <a:p>
            <a:r>
              <a:rPr lang="zh-CN" altLang="en-US">
                <a:latin typeface="Times New Roman" panose="02020603050405020304" pitchFamily="18" charset="0"/>
              </a:rPr>
              <a:t>则</a:t>
            </a:r>
            <a:r>
              <a:rPr lang="en-US" altLang="zh-CN" i="1">
                <a:latin typeface="Times New Roman" panose="02020603050405020304" pitchFamily="18" charset="0"/>
              </a:rPr>
              <a:t>S</a:t>
            </a:r>
            <a:r>
              <a:rPr lang="en-US" altLang="zh-CN" i="1" baseline="-25000">
                <a:latin typeface="Times New Roman" panose="02020603050405020304" pitchFamily="18" charset="0"/>
              </a:rPr>
              <a:t>e</a:t>
            </a:r>
            <a:r>
              <a:rPr lang="en-US" altLang="zh-CN" baseline="-25000">
                <a:latin typeface="Times New Roman" panose="02020603050405020304" pitchFamily="18" charset="0"/>
                <a:sym typeface="Symbol" panose="05050102010706020507" pitchFamily="18" charset="2"/>
              </a:rPr>
              <a:t></a:t>
            </a:r>
            <a:r>
              <a:rPr lang="zh-CN" altLang="en-US">
                <a:latin typeface="Times New Roman" panose="02020603050405020304" pitchFamily="18" charset="0"/>
              </a:rPr>
              <a:t>为</a:t>
            </a:r>
            <a:r>
              <a:rPr lang="en-US" altLang="zh-CN" i="1">
                <a:latin typeface="Times New Roman" panose="02020603050405020304" pitchFamily="18" charset="0"/>
              </a:rPr>
              <a:t>e</a:t>
            </a:r>
            <a:r>
              <a:rPr lang="en-US" altLang="zh-CN">
                <a:latin typeface="Times New Roman" panose="02020603050405020304" pitchFamily="18" charset="0"/>
                <a:sym typeface="Symbol" panose="05050102010706020507" pitchFamily="18" charset="2"/>
              </a:rPr>
              <a:t> </a:t>
            </a:r>
            <a:r>
              <a:rPr lang="zh-CN" altLang="en-US">
                <a:latin typeface="Times New Roman" panose="02020603050405020304" pitchFamily="18" charset="0"/>
              </a:rPr>
              <a:t>对应的基本割集</a:t>
            </a:r>
            <a:r>
              <a:rPr lang="en-US" altLang="zh-CN">
                <a:latin typeface="Times New Roman" panose="02020603050405020304" pitchFamily="18" charset="0"/>
              </a:rPr>
              <a:t>. </a:t>
            </a:r>
          </a:p>
        </p:txBody>
      </p:sp>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a:extLst>
              <a:ext uri="{FF2B5EF4-FFF2-40B4-BE49-F238E27FC236}">
                <a16:creationId xmlns:a16="http://schemas.microsoft.com/office/drawing/2014/main" id="{5DA16344-DF0D-4163-9789-40D5AB9A12CF}"/>
              </a:ext>
            </a:extLst>
          </p:cNvPr>
          <p:cNvSpPr>
            <a:spLocks noGrp="1"/>
          </p:cNvSpPr>
          <p:nvPr>
            <p:ph type="sldNum" sz="quarter" idx="12"/>
          </p:nvPr>
        </p:nvSpPr>
        <p:spPr/>
        <p:txBody>
          <a:bodyPr/>
          <a:lstStyle/>
          <a:p>
            <a:fld id="{11EE5BA6-F20B-4EE1-8BC8-E052F97A4108}" type="slidenum">
              <a:rPr lang="en-US" altLang="zh-CN"/>
              <a:pPr/>
              <a:t>17</a:t>
            </a:fld>
            <a:endParaRPr lang="en-US" altLang="zh-CN"/>
          </a:p>
        </p:txBody>
      </p:sp>
      <p:sp>
        <p:nvSpPr>
          <p:cNvPr id="301064" name="Rectangle 8">
            <a:extLst>
              <a:ext uri="{FF2B5EF4-FFF2-40B4-BE49-F238E27FC236}">
                <a16:creationId xmlns:a16="http://schemas.microsoft.com/office/drawing/2014/main" id="{64F6F806-14F4-47C6-A7D4-1A3776A763B5}"/>
              </a:ext>
            </a:extLst>
          </p:cNvPr>
          <p:cNvSpPr>
            <a:spLocks noChangeArrowheads="1"/>
          </p:cNvSpPr>
          <p:nvPr/>
        </p:nvSpPr>
        <p:spPr bwMode="auto">
          <a:xfrm>
            <a:off x="466725" y="4325938"/>
            <a:ext cx="813752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latin typeface="Times New Roman" panose="02020603050405020304" pitchFamily="18" charset="0"/>
              </a:rPr>
              <a:t>解  弦</a:t>
            </a:r>
            <a:r>
              <a:rPr lang="en-US" altLang="zh-CN" i="1">
                <a:latin typeface="Times New Roman" panose="02020603050405020304" pitchFamily="18" charset="0"/>
              </a:rPr>
              <a:t>e</a:t>
            </a:r>
            <a:r>
              <a:rPr lang="en-US" altLang="zh-CN">
                <a:latin typeface="Times New Roman" panose="02020603050405020304" pitchFamily="18" charset="0"/>
              </a:rPr>
              <a:t>, </a:t>
            </a:r>
            <a:r>
              <a:rPr lang="en-US" altLang="zh-CN" i="1">
                <a:latin typeface="Times New Roman" panose="02020603050405020304" pitchFamily="18" charset="0"/>
              </a:rPr>
              <a:t>f</a:t>
            </a:r>
            <a:r>
              <a:rPr lang="en-US" altLang="zh-CN">
                <a:latin typeface="Times New Roman" panose="02020603050405020304" pitchFamily="18" charset="0"/>
              </a:rPr>
              <a:t>, </a:t>
            </a:r>
            <a:r>
              <a:rPr lang="en-US" altLang="zh-CN" i="1">
                <a:latin typeface="Times New Roman" panose="02020603050405020304" pitchFamily="18" charset="0"/>
              </a:rPr>
              <a:t>g</a:t>
            </a:r>
            <a:r>
              <a:rPr lang="zh-CN" altLang="en-US">
                <a:latin typeface="Times New Roman" panose="02020603050405020304" pitchFamily="18" charset="0"/>
              </a:rPr>
              <a:t>对应的基本回路分别为</a:t>
            </a:r>
          </a:p>
          <a:p>
            <a:r>
              <a:rPr lang="zh-CN" altLang="en-US">
                <a:latin typeface="Times New Roman" panose="02020603050405020304" pitchFamily="18" charset="0"/>
              </a:rPr>
              <a:t>           </a:t>
            </a:r>
            <a:r>
              <a:rPr lang="en-US" altLang="zh-CN" i="1">
                <a:latin typeface="Times New Roman" panose="02020603050405020304" pitchFamily="18" charset="0"/>
              </a:rPr>
              <a:t>C</a:t>
            </a:r>
            <a:r>
              <a:rPr lang="en-US" altLang="zh-CN" i="1" baseline="-25000">
                <a:latin typeface="Times New Roman" panose="02020603050405020304" pitchFamily="18" charset="0"/>
              </a:rPr>
              <a:t>e</a:t>
            </a:r>
            <a:r>
              <a:rPr lang="en-US" altLang="zh-CN">
                <a:latin typeface="Times New Roman" panose="02020603050405020304" pitchFamily="18" charset="0"/>
              </a:rPr>
              <a:t>=</a:t>
            </a:r>
            <a:r>
              <a:rPr lang="en-US" altLang="zh-CN" i="1">
                <a:latin typeface="Times New Roman" panose="02020603050405020304" pitchFamily="18" charset="0"/>
              </a:rPr>
              <a:t>e</a:t>
            </a:r>
            <a:r>
              <a:rPr lang="en-US" altLang="zh-CN">
                <a:latin typeface="Times New Roman" panose="02020603050405020304" pitchFamily="18" charset="0"/>
              </a:rPr>
              <a:t> </a:t>
            </a:r>
            <a:r>
              <a:rPr lang="en-US" altLang="zh-CN" i="1">
                <a:latin typeface="Times New Roman" panose="02020603050405020304" pitchFamily="18" charset="0"/>
              </a:rPr>
              <a:t>b</a:t>
            </a:r>
            <a:r>
              <a:rPr lang="en-US" altLang="zh-CN">
                <a:latin typeface="Times New Roman" panose="02020603050405020304" pitchFamily="18" charset="0"/>
              </a:rPr>
              <a:t> </a:t>
            </a:r>
            <a:r>
              <a:rPr lang="en-US" altLang="zh-CN" i="1">
                <a:latin typeface="Times New Roman" panose="02020603050405020304" pitchFamily="18" charset="0"/>
              </a:rPr>
              <a:t>c</a:t>
            </a:r>
            <a:r>
              <a:rPr lang="en-US" altLang="zh-CN">
                <a:latin typeface="Times New Roman" panose="02020603050405020304" pitchFamily="18" charset="0"/>
              </a:rPr>
              <a:t>, </a:t>
            </a:r>
            <a:r>
              <a:rPr lang="en-US" altLang="zh-CN" i="1">
                <a:latin typeface="Times New Roman" panose="02020603050405020304" pitchFamily="18" charset="0"/>
              </a:rPr>
              <a:t>C</a:t>
            </a:r>
            <a:r>
              <a:rPr lang="en-US" altLang="zh-CN" i="1" baseline="-25000">
                <a:latin typeface="Times New Roman" panose="02020603050405020304" pitchFamily="18" charset="0"/>
              </a:rPr>
              <a:t>f</a:t>
            </a:r>
            <a:r>
              <a:rPr lang="en-US" altLang="zh-CN">
                <a:latin typeface="Times New Roman" panose="02020603050405020304" pitchFamily="18" charset="0"/>
              </a:rPr>
              <a:t>=</a:t>
            </a:r>
            <a:r>
              <a:rPr lang="en-US" altLang="zh-CN" i="1">
                <a:latin typeface="Times New Roman" panose="02020603050405020304" pitchFamily="18" charset="0"/>
              </a:rPr>
              <a:t>f</a:t>
            </a:r>
            <a:r>
              <a:rPr lang="en-US" altLang="zh-CN">
                <a:latin typeface="Times New Roman" panose="02020603050405020304" pitchFamily="18" charset="0"/>
              </a:rPr>
              <a:t> </a:t>
            </a:r>
            <a:r>
              <a:rPr lang="en-US" altLang="zh-CN" i="1">
                <a:latin typeface="Times New Roman" panose="02020603050405020304" pitchFamily="18" charset="0"/>
              </a:rPr>
              <a:t>a</a:t>
            </a:r>
            <a:r>
              <a:rPr lang="en-US" altLang="zh-CN">
                <a:latin typeface="Times New Roman" panose="02020603050405020304" pitchFamily="18" charset="0"/>
              </a:rPr>
              <a:t> </a:t>
            </a:r>
            <a:r>
              <a:rPr lang="en-US" altLang="zh-CN" i="1">
                <a:latin typeface="Times New Roman" panose="02020603050405020304" pitchFamily="18" charset="0"/>
              </a:rPr>
              <a:t>b</a:t>
            </a:r>
            <a:r>
              <a:rPr lang="en-US" altLang="zh-CN">
                <a:latin typeface="Times New Roman" panose="02020603050405020304" pitchFamily="18" charset="0"/>
              </a:rPr>
              <a:t> </a:t>
            </a:r>
            <a:r>
              <a:rPr lang="en-US" altLang="zh-CN" i="1">
                <a:latin typeface="Times New Roman" panose="02020603050405020304" pitchFamily="18" charset="0"/>
              </a:rPr>
              <a:t>c</a:t>
            </a:r>
            <a:r>
              <a:rPr lang="en-US" altLang="zh-CN">
                <a:latin typeface="Times New Roman" panose="02020603050405020304" pitchFamily="18" charset="0"/>
              </a:rPr>
              <a:t>, </a:t>
            </a:r>
            <a:r>
              <a:rPr lang="en-US" altLang="zh-CN" i="1">
                <a:latin typeface="Times New Roman" panose="02020603050405020304" pitchFamily="18" charset="0"/>
              </a:rPr>
              <a:t>C</a:t>
            </a:r>
            <a:r>
              <a:rPr lang="en-US" altLang="zh-CN" i="1" baseline="-25000">
                <a:latin typeface="Times New Roman" panose="02020603050405020304" pitchFamily="18" charset="0"/>
              </a:rPr>
              <a:t>g</a:t>
            </a:r>
            <a:r>
              <a:rPr lang="en-US" altLang="zh-CN">
                <a:latin typeface="Times New Roman" panose="02020603050405020304" pitchFamily="18" charset="0"/>
              </a:rPr>
              <a:t>=</a:t>
            </a:r>
            <a:r>
              <a:rPr lang="en-US" altLang="zh-CN" i="1">
                <a:latin typeface="Times New Roman" panose="02020603050405020304" pitchFamily="18" charset="0"/>
              </a:rPr>
              <a:t>g</a:t>
            </a:r>
            <a:r>
              <a:rPr lang="en-US" altLang="zh-CN">
                <a:latin typeface="Times New Roman" panose="02020603050405020304" pitchFamily="18" charset="0"/>
              </a:rPr>
              <a:t> </a:t>
            </a:r>
            <a:r>
              <a:rPr lang="en-US" altLang="zh-CN" i="1">
                <a:latin typeface="Times New Roman" panose="02020603050405020304" pitchFamily="18" charset="0"/>
              </a:rPr>
              <a:t>a</a:t>
            </a:r>
            <a:r>
              <a:rPr lang="en-US" altLang="zh-CN">
                <a:latin typeface="Times New Roman" panose="02020603050405020304" pitchFamily="18" charset="0"/>
              </a:rPr>
              <a:t> </a:t>
            </a:r>
            <a:r>
              <a:rPr lang="en-US" altLang="zh-CN" i="1">
                <a:latin typeface="Times New Roman" panose="02020603050405020304" pitchFamily="18" charset="0"/>
              </a:rPr>
              <a:t>b</a:t>
            </a:r>
            <a:r>
              <a:rPr lang="en-US" altLang="zh-CN">
                <a:latin typeface="Times New Roman" panose="02020603050405020304" pitchFamily="18" charset="0"/>
              </a:rPr>
              <a:t> </a:t>
            </a:r>
            <a:r>
              <a:rPr lang="en-US" altLang="zh-CN" i="1">
                <a:latin typeface="Times New Roman" panose="02020603050405020304" pitchFamily="18" charset="0"/>
              </a:rPr>
              <a:t>c</a:t>
            </a:r>
            <a:r>
              <a:rPr lang="en-US" altLang="zh-CN">
                <a:latin typeface="Times New Roman" panose="02020603050405020304" pitchFamily="18" charset="0"/>
              </a:rPr>
              <a:t> </a:t>
            </a:r>
            <a:r>
              <a:rPr lang="en-US" altLang="zh-CN" i="1">
                <a:latin typeface="Times New Roman" panose="02020603050405020304" pitchFamily="18" charset="0"/>
              </a:rPr>
              <a:t>d</a:t>
            </a:r>
            <a:r>
              <a:rPr lang="en-US" altLang="zh-CN">
                <a:latin typeface="Times New Roman" panose="02020603050405020304" pitchFamily="18" charset="0"/>
              </a:rPr>
              <a:t>, </a:t>
            </a:r>
            <a:r>
              <a:rPr lang="en-US" altLang="zh-CN" i="1">
                <a:latin typeface="Times New Roman" panose="02020603050405020304" pitchFamily="18" charset="0"/>
              </a:rPr>
              <a:t>C</a:t>
            </a:r>
            <a:r>
              <a:rPr lang="zh-CN" altLang="en-US" baseline="-25000">
                <a:latin typeface="Times New Roman" panose="02020603050405020304" pitchFamily="18" charset="0"/>
              </a:rPr>
              <a:t>基</a:t>
            </a:r>
            <a:r>
              <a:rPr lang="en-US" altLang="zh-CN">
                <a:latin typeface="Times New Roman" panose="02020603050405020304" pitchFamily="18" charset="0"/>
              </a:rPr>
              <a:t>={</a:t>
            </a:r>
            <a:r>
              <a:rPr lang="en-US" altLang="zh-CN" i="1">
                <a:latin typeface="Times New Roman" panose="02020603050405020304" pitchFamily="18" charset="0"/>
              </a:rPr>
              <a:t>C</a:t>
            </a:r>
            <a:r>
              <a:rPr lang="en-US" altLang="zh-CN" i="1" baseline="-25000">
                <a:latin typeface="Times New Roman" panose="02020603050405020304" pitchFamily="18" charset="0"/>
              </a:rPr>
              <a:t>e</a:t>
            </a:r>
            <a:r>
              <a:rPr lang="en-US" altLang="zh-CN">
                <a:latin typeface="Times New Roman" panose="02020603050405020304" pitchFamily="18" charset="0"/>
              </a:rPr>
              <a:t>, </a:t>
            </a:r>
            <a:r>
              <a:rPr lang="en-US" altLang="zh-CN" i="1">
                <a:latin typeface="Times New Roman" panose="02020603050405020304" pitchFamily="18" charset="0"/>
              </a:rPr>
              <a:t>C</a:t>
            </a:r>
            <a:r>
              <a:rPr lang="en-US" altLang="zh-CN" i="1" baseline="-25000">
                <a:latin typeface="Times New Roman" panose="02020603050405020304" pitchFamily="18" charset="0"/>
              </a:rPr>
              <a:t>f</a:t>
            </a:r>
            <a:r>
              <a:rPr lang="en-US" altLang="zh-CN">
                <a:latin typeface="Times New Roman" panose="02020603050405020304" pitchFamily="18" charset="0"/>
              </a:rPr>
              <a:t>, </a:t>
            </a:r>
            <a:r>
              <a:rPr lang="en-US" altLang="zh-CN" i="1">
                <a:latin typeface="Times New Roman" panose="02020603050405020304" pitchFamily="18" charset="0"/>
              </a:rPr>
              <a:t>C</a:t>
            </a:r>
            <a:r>
              <a:rPr lang="en-US" altLang="zh-CN" i="1" baseline="-25000">
                <a:latin typeface="Times New Roman" panose="02020603050405020304" pitchFamily="18" charset="0"/>
              </a:rPr>
              <a:t>g</a:t>
            </a:r>
            <a:r>
              <a:rPr lang="en-US" altLang="zh-CN">
                <a:latin typeface="Times New Roman" panose="02020603050405020304" pitchFamily="18" charset="0"/>
              </a:rPr>
              <a:t>}. </a:t>
            </a:r>
          </a:p>
          <a:p>
            <a:r>
              <a:rPr lang="zh-CN" altLang="en-US">
                <a:latin typeface="Times New Roman" panose="02020603050405020304" pitchFamily="18" charset="0"/>
              </a:rPr>
              <a:t>树枝</a:t>
            </a:r>
            <a:r>
              <a:rPr lang="en-US" altLang="zh-CN" i="1">
                <a:latin typeface="Times New Roman" panose="02020603050405020304" pitchFamily="18" charset="0"/>
              </a:rPr>
              <a:t>a</a:t>
            </a:r>
            <a:r>
              <a:rPr lang="en-US" altLang="zh-CN">
                <a:latin typeface="Times New Roman" panose="02020603050405020304" pitchFamily="18" charset="0"/>
              </a:rPr>
              <a:t>, </a:t>
            </a:r>
            <a:r>
              <a:rPr lang="en-US" altLang="zh-CN" i="1">
                <a:latin typeface="Times New Roman" panose="02020603050405020304" pitchFamily="18" charset="0"/>
              </a:rPr>
              <a:t>b</a:t>
            </a:r>
            <a:r>
              <a:rPr lang="en-US" altLang="zh-CN">
                <a:latin typeface="Times New Roman" panose="02020603050405020304" pitchFamily="18" charset="0"/>
              </a:rPr>
              <a:t>, </a:t>
            </a:r>
            <a:r>
              <a:rPr lang="en-US" altLang="zh-CN" i="1">
                <a:latin typeface="Times New Roman" panose="02020603050405020304" pitchFamily="18" charset="0"/>
              </a:rPr>
              <a:t>c</a:t>
            </a:r>
            <a:r>
              <a:rPr lang="en-US" altLang="zh-CN">
                <a:latin typeface="Times New Roman" panose="02020603050405020304" pitchFamily="18" charset="0"/>
              </a:rPr>
              <a:t>, </a:t>
            </a:r>
            <a:r>
              <a:rPr lang="en-US" altLang="zh-CN" i="1">
                <a:latin typeface="Times New Roman" panose="02020603050405020304" pitchFamily="18" charset="0"/>
              </a:rPr>
              <a:t>d</a:t>
            </a:r>
            <a:r>
              <a:rPr lang="zh-CN" altLang="en-US">
                <a:latin typeface="Times New Roman" panose="02020603050405020304" pitchFamily="18" charset="0"/>
              </a:rPr>
              <a:t>对应的基本割集分别为</a:t>
            </a:r>
          </a:p>
          <a:p>
            <a:r>
              <a:rPr lang="zh-CN" altLang="en-US" i="1">
                <a:latin typeface="Times New Roman" panose="02020603050405020304" pitchFamily="18" charset="0"/>
              </a:rPr>
              <a:t>          </a:t>
            </a:r>
            <a:r>
              <a:rPr lang="en-US" altLang="zh-CN" i="1">
                <a:latin typeface="Times New Roman" panose="02020603050405020304" pitchFamily="18" charset="0"/>
              </a:rPr>
              <a:t>S</a:t>
            </a:r>
            <a:r>
              <a:rPr lang="en-US" altLang="zh-CN" i="1" baseline="-25000">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rPr>
              <a:t>, </a:t>
            </a:r>
            <a:r>
              <a:rPr lang="en-US" altLang="zh-CN" i="1">
                <a:latin typeface="Times New Roman" panose="02020603050405020304" pitchFamily="18" charset="0"/>
              </a:rPr>
              <a:t>f</a:t>
            </a:r>
            <a:r>
              <a:rPr lang="en-US" altLang="zh-CN">
                <a:latin typeface="Times New Roman" panose="02020603050405020304" pitchFamily="18" charset="0"/>
              </a:rPr>
              <a:t>, </a:t>
            </a:r>
            <a:r>
              <a:rPr lang="en-US" altLang="zh-CN" i="1">
                <a:latin typeface="Times New Roman" panose="02020603050405020304" pitchFamily="18" charset="0"/>
              </a:rPr>
              <a:t>g</a:t>
            </a:r>
            <a:r>
              <a:rPr lang="en-US" altLang="zh-CN">
                <a:latin typeface="Times New Roman" panose="02020603050405020304" pitchFamily="18" charset="0"/>
              </a:rPr>
              <a:t>}, </a:t>
            </a:r>
            <a:r>
              <a:rPr lang="en-US" altLang="zh-CN" i="1">
                <a:latin typeface="Times New Roman" panose="02020603050405020304" pitchFamily="18" charset="0"/>
              </a:rPr>
              <a:t>S</a:t>
            </a:r>
            <a:r>
              <a:rPr lang="en-US" altLang="zh-CN" i="1" baseline="-25000">
                <a:latin typeface="Times New Roman" panose="02020603050405020304" pitchFamily="18" charset="0"/>
              </a:rPr>
              <a:t>b</a:t>
            </a:r>
            <a:r>
              <a:rPr lang="en-US" altLang="zh-CN">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rPr>
              <a:t>, </a:t>
            </a:r>
            <a:r>
              <a:rPr lang="en-US" altLang="zh-CN" i="1">
                <a:latin typeface="Times New Roman" panose="02020603050405020304" pitchFamily="18" charset="0"/>
              </a:rPr>
              <a:t>e</a:t>
            </a:r>
            <a:r>
              <a:rPr lang="en-US" altLang="zh-CN">
                <a:latin typeface="Times New Roman" panose="02020603050405020304" pitchFamily="18" charset="0"/>
              </a:rPr>
              <a:t>, </a:t>
            </a:r>
            <a:r>
              <a:rPr lang="en-US" altLang="zh-CN" i="1">
                <a:latin typeface="Times New Roman" panose="02020603050405020304" pitchFamily="18" charset="0"/>
              </a:rPr>
              <a:t>f</a:t>
            </a:r>
            <a:r>
              <a:rPr lang="en-US" altLang="zh-CN">
                <a:latin typeface="Times New Roman" panose="02020603050405020304" pitchFamily="18" charset="0"/>
              </a:rPr>
              <a:t>, </a:t>
            </a:r>
            <a:r>
              <a:rPr lang="en-US" altLang="zh-CN" i="1">
                <a:latin typeface="Times New Roman" panose="02020603050405020304" pitchFamily="18" charset="0"/>
              </a:rPr>
              <a:t>g</a:t>
            </a:r>
            <a:r>
              <a:rPr lang="en-US" altLang="zh-CN">
                <a:latin typeface="Times New Roman" panose="02020603050405020304" pitchFamily="18" charset="0"/>
              </a:rPr>
              <a:t>}, </a:t>
            </a:r>
            <a:r>
              <a:rPr lang="en-US" altLang="zh-CN" i="1">
                <a:latin typeface="Times New Roman" panose="02020603050405020304" pitchFamily="18" charset="0"/>
              </a:rPr>
              <a:t>S</a:t>
            </a:r>
            <a:r>
              <a:rPr lang="en-US" altLang="zh-CN" i="1" baseline="-25000">
                <a:latin typeface="Times New Roman" panose="02020603050405020304" pitchFamily="18" charset="0"/>
              </a:rPr>
              <a:t>c</a:t>
            </a:r>
            <a:r>
              <a:rPr lang="en-US" altLang="zh-CN">
                <a:latin typeface="Times New Roman" panose="02020603050405020304" pitchFamily="18" charset="0"/>
              </a:rPr>
              <a:t>={</a:t>
            </a:r>
            <a:r>
              <a:rPr lang="en-US" altLang="zh-CN" i="1">
                <a:latin typeface="Times New Roman" panose="02020603050405020304" pitchFamily="18" charset="0"/>
              </a:rPr>
              <a:t>c</a:t>
            </a:r>
            <a:r>
              <a:rPr lang="en-US" altLang="zh-CN">
                <a:latin typeface="Times New Roman" panose="02020603050405020304" pitchFamily="18" charset="0"/>
              </a:rPr>
              <a:t>, </a:t>
            </a:r>
            <a:r>
              <a:rPr lang="en-US" altLang="zh-CN" i="1">
                <a:latin typeface="Times New Roman" panose="02020603050405020304" pitchFamily="18" charset="0"/>
              </a:rPr>
              <a:t>e</a:t>
            </a:r>
            <a:r>
              <a:rPr lang="en-US" altLang="zh-CN">
                <a:latin typeface="Times New Roman" panose="02020603050405020304" pitchFamily="18" charset="0"/>
              </a:rPr>
              <a:t>, </a:t>
            </a:r>
            <a:r>
              <a:rPr lang="en-US" altLang="zh-CN" i="1">
                <a:latin typeface="Times New Roman" panose="02020603050405020304" pitchFamily="18" charset="0"/>
              </a:rPr>
              <a:t>f</a:t>
            </a:r>
            <a:r>
              <a:rPr lang="en-US" altLang="zh-CN">
                <a:latin typeface="Times New Roman" panose="02020603050405020304" pitchFamily="18" charset="0"/>
              </a:rPr>
              <a:t> </a:t>
            </a:r>
            <a:r>
              <a:rPr lang="en-US" altLang="zh-CN" i="1">
                <a:latin typeface="Times New Roman" panose="02020603050405020304" pitchFamily="18" charset="0"/>
              </a:rPr>
              <a:t>g</a:t>
            </a:r>
            <a:r>
              <a:rPr lang="en-US" altLang="zh-CN">
                <a:latin typeface="Times New Roman" panose="02020603050405020304" pitchFamily="18" charset="0"/>
              </a:rPr>
              <a:t>}, </a:t>
            </a:r>
            <a:r>
              <a:rPr lang="en-US" altLang="zh-CN" i="1">
                <a:latin typeface="Times New Roman" panose="02020603050405020304" pitchFamily="18" charset="0"/>
              </a:rPr>
              <a:t>S</a:t>
            </a:r>
            <a:r>
              <a:rPr lang="en-US" altLang="zh-CN" i="1" baseline="-25000">
                <a:latin typeface="Times New Roman" panose="02020603050405020304" pitchFamily="18" charset="0"/>
              </a:rPr>
              <a:t>d</a:t>
            </a:r>
            <a:r>
              <a:rPr lang="en-US" altLang="zh-CN">
                <a:latin typeface="Times New Roman" panose="02020603050405020304" pitchFamily="18" charset="0"/>
              </a:rPr>
              <a:t>={</a:t>
            </a:r>
            <a:r>
              <a:rPr lang="en-US" altLang="zh-CN" i="1">
                <a:latin typeface="Times New Roman" panose="02020603050405020304" pitchFamily="18" charset="0"/>
              </a:rPr>
              <a:t>d</a:t>
            </a:r>
            <a:r>
              <a:rPr lang="en-US" altLang="zh-CN">
                <a:latin typeface="Times New Roman" panose="02020603050405020304" pitchFamily="18" charset="0"/>
              </a:rPr>
              <a:t>, </a:t>
            </a:r>
            <a:r>
              <a:rPr lang="en-US" altLang="zh-CN" i="1">
                <a:latin typeface="Times New Roman" panose="02020603050405020304" pitchFamily="18" charset="0"/>
              </a:rPr>
              <a:t>g</a:t>
            </a:r>
            <a:r>
              <a:rPr lang="en-US" altLang="zh-CN">
                <a:latin typeface="Times New Roman" panose="02020603050405020304" pitchFamily="18" charset="0"/>
              </a:rPr>
              <a:t>}, </a:t>
            </a:r>
          </a:p>
          <a:p>
            <a:r>
              <a:rPr lang="en-US" altLang="zh-CN" i="1">
                <a:latin typeface="Times New Roman" panose="02020603050405020304" pitchFamily="18" charset="0"/>
              </a:rPr>
              <a:t>S</a:t>
            </a:r>
            <a:r>
              <a:rPr lang="zh-CN" altLang="en-US" baseline="-25000">
                <a:latin typeface="Times New Roman" panose="02020603050405020304" pitchFamily="18" charset="0"/>
              </a:rPr>
              <a:t>基</a:t>
            </a:r>
            <a:r>
              <a:rPr lang="en-US" altLang="zh-CN">
                <a:latin typeface="Times New Roman" panose="02020603050405020304" pitchFamily="18" charset="0"/>
              </a:rPr>
              <a:t>={</a:t>
            </a:r>
            <a:r>
              <a:rPr lang="en-US" altLang="zh-CN" i="1">
                <a:latin typeface="Times New Roman" panose="02020603050405020304" pitchFamily="18" charset="0"/>
              </a:rPr>
              <a:t>S</a:t>
            </a:r>
            <a:r>
              <a:rPr lang="en-US" altLang="zh-CN" i="1" baseline="-25000">
                <a:latin typeface="Times New Roman" panose="02020603050405020304" pitchFamily="18" charset="0"/>
              </a:rPr>
              <a:t>a</a:t>
            </a:r>
            <a:r>
              <a:rPr lang="en-US" altLang="zh-CN">
                <a:latin typeface="Times New Roman" panose="02020603050405020304" pitchFamily="18" charset="0"/>
              </a:rPr>
              <a:t>, </a:t>
            </a:r>
            <a:r>
              <a:rPr lang="en-US" altLang="zh-CN" i="1">
                <a:latin typeface="Times New Roman" panose="02020603050405020304" pitchFamily="18" charset="0"/>
              </a:rPr>
              <a:t>S</a:t>
            </a:r>
            <a:r>
              <a:rPr lang="en-US" altLang="zh-CN" i="1" baseline="-25000">
                <a:latin typeface="Times New Roman" panose="02020603050405020304" pitchFamily="18" charset="0"/>
              </a:rPr>
              <a:t>b</a:t>
            </a:r>
            <a:r>
              <a:rPr lang="en-US" altLang="zh-CN">
                <a:latin typeface="Times New Roman" panose="02020603050405020304" pitchFamily="18" charset="0"/>
              </a:rPr>
              <a:t>, </a:t>
            </a:r>
            <a:r>
              <a:rPr lang="en-US" altLang="zh-CN" i="1">
                <a:latin typeface="Times New Roman" panose="02020603050405020304" pitchFamily="18" charset="0"/>
              </a:rPr>
              <a:t>S</a:t>
            </a:r>
            <a:r>
              <a:rPr lang="en-US" altLang="zh-CN" i="1" baseline="-25000">
                <a:latin typeface="Times New Roman" panose="02020603050405020304" pitchFamily="18" charset="0"/>
              </a:rPr>
              <a:t>c</a:t>
            </a:r>
            <a:r>
              <a:rPr lang="en-US" altLang="zh-CN">
                <a:latin typeface="Times New Roman" panose="02020603050405020304" pitchFamily="18" charset="0"/>
              </a:rPr>
              <a:t>, </a:t>
            </a:r>
            <a:r>
              <a:rPr lang="en-US" altLang="zh-CN" i="1">
                <a:latin typeface="Times New Roman" panose="02020603050405020304" pitchFamily="18" charset="0"/>
              </a:rPr>
              <a:t>S</a:t>
            </a:r>
            <a:r>
              <a:rPr lang="en-US" altLang="zh-CN" i="1" baseline="-25000">
                <a:latin typeface="Times New Roman" panose="02020603050405020304" pitchFamily="18" charset="0"/>
              </a:rPr>
              <a:t>d</a:t>
            </a:r>
            <a:r>
              <a:rPr lang="en-US" altLang="zh-CN">
                <a:latin typeface="Times New Roman" panose="02020603050405020304" pitchFamily="18" charset="0"/>
              </a:rPr>
              <a:t>}.</a:t>
            </a:r>
            <a:r>
              <a:rPr lang="en-US" altLang="zh-CN" b="0">
                <a:latin typeface="Times New Roman" panose="02020603050405020304" pitchFamily="18" charset="0"/>
              </a:rPr>
              <a:t> </a:t>
            </a:r>
          </a:p>
        </p:txBody>
      </p:sp>
      <p:sp>
        <p:nvSpPr>
          <p:cNvPr id="301065" name="Rectangle 9">
            <a:extLst>
              <a:ext uri="{FF2B5EF4-FFF2-40B4-BE49-F238E27FC236}">
                <a16:creationId xmlns:a16="http://schemas.microsoft.com/office/drawing/2014/main" id="{98513E2A-3A40-4568-8718-BBF351221132}"/>
              </a:ext>
            </a:extLst>
          </p:cNvPr>
          <p:cNvSpPr>
            <a:spLocks noChangeArrowheads="1"/>
          </p:cNvSpPr>
          <p:nvPr/>
        </p:nvSpPr>
        <p:spPr bwMode="auto">
          <a:xfrm>
            <a:off x="250825" y="1127125"/>
            <a:ext cx="8607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solidFill>
                  <a:srgbClr val="A50021"/>
                </a:solidFill>
                <a:latin typeface="Times New Roman" panose="02020603050405020304" pitchFamily="18" charset="0"/>
              </a:rPr>
              <a:t>例</a:t>
            </a:r>
            <a:r>
              <a:rPr lang="en-US" altLang="zh-CN">
                <a:solidFill>
                  <a:srgbClr val="A50021"/>
                </a:solidFill>
                <a:latin typeface="Times New Roman" panose="02020603050405020304" pitchFamily="18" charset="0"/>
              </a:rPr>
              <a:t>3</a:t>
            </a:r>
            <a:r>
              <a:rPr lang="en-US" altLang="zh-CN">
                <a:latin typeface="Times New Roman" panose="02020603050405020304" pitchFamily="18" charset="0"/>
              </a:rPr>
              <a:t>  </a:t>
            </a:r>
            <a:r>
              <a:rPr lang="zh-CN" altLang="en-US">
                <a:latin typeface="Times New Roman" panose="02020603050405020304" pitchFamily="18" charset="0"/>
              </a:rPr>
              <a:t>图</a:t>
            </a:r>
            <a:r>
              <a:rPr lang="en-US" altLang="zh-CN">
                <a:latin typeface="Times New Roman" panose="02020603050405020304" pitchFamily="18" charset="0"/>
              </a:rPr>
              <a:t>5</a:t>
            </a:r>
            <a:r>
              <a:rPr lang="zh-CN" altLang="en-US">
                <a:latin typeface="Times New Roman" panose="02020603050405020304" pitchFamily="18" charset="0"/>
              </a:rPr>
              <a:t>实线边所示为生成树，求基本回路系统与</a:t>
            </a:r>
            <a:r>
              <a:rPr lang="zh-CN" altLang="en-US"/>
              <a:t>基本割集系统</a:t>
            </a:r>
          </a:p>
        </p:txBody>
      </p:sp>
      <p:pic>
        <p:nvPicPr>
          <p:cNvPr id="301066" name="Picture 10" descr="16-5">
            <a:extLst>
              <a:ext uri="{FF2B5EF4-FFF2-40B4-BE49-F238E27FC236}">
                <a16:creationId xmlns:a16="http://schemas.microsoft.com/office/drawing/2014/main" id="{1BF0FF12-4936-4592-8A30-384A5B4E80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997" b="26190"/>
          <a:stretch>
            <a:fillRect/>
          </a:stretch>
        </p:blipFill>
        <p:spPr bwMode="auto">
          <a:xfrm>
            <a:off x="2411413" y="1628775"/>
            <a:ext cx="3600450"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1067" name="Rectangle 11">
            <a:extLst>
              <a:ext uri="{FF2B5EF4-FFF2-40B4-BE49-F238E27FC236}">
                <a16:creationId xmlns:a16="http://schemas.microsoft.com/office/drawing/2014/main" id="{1501B7AC-0DF3-49D0-9634-4402E5F68125}"/>
              </a:ext>
            </a:extLst>
          </p:cNvPr>
          <p:cNvSpPr>
            <a:spLocks noChangeArrowheads="1"/>
          </p:cNvSpPr>
          <p:nvPr/>
        </p:nvSpPr>
        <p:spPr bwMode="auto">
          <a:xfrm>
            <a:off x="1979613" y="260350"/>
            <a:ext cx="61214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r">
              <a:defRPr sz="3200" b="1">
                <a:solidFill>
                  <a:schemeClr val="tx2"/>
                </a:solidFill>
                <a:latin typeface="Arial" panose="020B0604020202020204" pitchFamily="34" charset="0"/>
                <a:ea typeface="宋体" panose="02010600030101010101" pitchFamily="2" charset="-122"/>
              </a:defRPr>
            </a:lvl1pPr>
            <a:lvl2pPr algn="r">
              <a:defRPr sz="3200" b="1">
                <a:solidFill>
                  <a:schemeClr val="tx2"/>
                </a:solidFill>
                <a:latin typeface="Arial" panose="020B0604020202020204" pitchFamily="34" charset="0"/>
                <a:ea typeface="宋体" panose="02010600030101010101" pitchFamily="2" charset="-122"/>
              </a:defRPr>
            </a:lvl2pPr>
            <a:lvl3pPr algn="r">
              <a:defRPr sz="3200" b="1">
                <a:solidFill>
                  <a:schemeClr val="tx2"/>
                </a:solidFill>
                <a:latin typeface="Arial" panose="020B0604020202020204" pitchFamily="34" charset="0"/>
                <a:ea typeface="宋体" panose="02010600030101010101" pitchFamily="2" charset="-122"/>
              </a:defRPr>
            </a:lvl3pPr>
            <a:lvl4pPr algn="r">
              <a:defRPr sz="3200" b="1">
                <a:solidFill>
                  <a:schemeClr val="tx2"/>
                </a:solidFill>
                <a:latin typeface="Arial" panose="020B0604020202020204" pitchFamily="34" charset="0"/>
                <a:ea typeface="宋体" panose="02010600030101010101" pitchFamily="2" charset="-122"/>
              </a:defRPr>
            </a:lvl4pPr>
            <a:lvl5pPr algn="r">
              <a:defRPr sz="3200" b="1">
                <a:solidFill>
                  <a:schemeClr val="tx2"/>
                </a:solidFill>
                <a:latin typeface="Arial" panose="020B0604020202020204" pitchFamily="34" charset="0"/>
                <a:ea typeface="宋体" panose="02010600030101010101" pitchFamily="2" charset="-122"/>
              </a:defRPr>
            </a:lvl5pPr>
            <a:lvl6pPr marL="457200" algn="r"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6pPr>
            <a:lvl7pPr marL="914400" algn="r"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7pPr>
            <a:lvl8pPr marL="1371600" algn="r"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8pPr>
            <a:lvl9pPr marL="1828800" algn="r"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9pPr>
          </a:lstStyle>
          <a:p>
            <a:pPr algn="ctr"/>
            <a:r>
              <a:rPr lang="zh-CN" altLang="en-US" dirty="0">
                <a:latin typeface="Times New Roman" panose="02020603050405020304" pitchFamily="18" charset="0"/>
              </a:rPr>
              <a:t>实例</a:t>
            </a:r>
            <a:r>
              <a:rPr lang="en-US" altLang="zh-CN" dirty="0">
                <a:latin typeface="Times New Roman" panose="02020603050405020304" pitchFamily="18" charset="0"/>
              </a:rPr>
              <a:t>*</a:t>
            </a:r>
            <a:endParaRPr lang="zh-CN" altLang="en-US" dirty="0">
              <a:latin typeface="Times New Roman" panose="02020603050405020304" pitchFamily="18" charset="0"/>
            </a:endParaRP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AF51F7-D19A-41FA-857A-3F52CC203327}"/>
              </a:ext>
            </a:extLst>
          </p:cNvPr>
          <p:cNvSpPr>
            <a:spLocks noGrp="1"/>
          </p:cNvSpPr>
          <p:nvPr>
            <p:ph type="ctrTitle"/>
          </p:nvPr>
        </p:nvSpPr>
        <p:spPr/>
        <p:txBody>
          <a:bodyPr/>
          <a:lstStyle/>
          <a:p>
            <a:r>
              <a:rPr lang="zh-CN" altLang="en-US" dirty="0"/>
              <a:t>离散数学</a:t>
            </a:r>
            <a:br>
              <a:rPr lang="en-US" altLang="zh-CN" dirty="0"/>
            </a:br>
            <a:r>
              <a:rPr lang="zh-CN" altLang="en-US" dirty="0"/>
              <a:t>（一）</a:t>
            </a:r>
          </a:p>
        </p:txBody>
      </p:sp>
      <p:sp>
        <p:nvSpPr>
          <p:cNvPr id="3" name="副标题 2">
            <a:extLst>
              <a:ext uri="{FF2B5EF4-FFF2-40B4-BE49-F238E27FC236}">
                <a16:creationId xmlns:a16="http://schemas.microsoft.com/office/drawing/2014/main" id="{928B8532-5482-4D56-A702-F2B8331D663B}"/>
              </a:ext>
            </a:extLst>
          </p:cNvPr>
          <p:cNvSpPr>
            <a:spLocks noGrp="1"/>
          </p:cNvSpPr>
          <p:nvPr>
            <p:ph type="subTitle" idx="1"/>
          </p:nvPr>
        </p:nvSpPr>
        <p:spPr/>
        <p:txBody>
          <a:bodyPr/>
          <a:lstStyle/>
          <a:p>
            <a:pPr lvl="0" eaLnBrk="1" fontAlgn="auto" hangingPunct="1">
              <a:spcBef>
                <a:spcPts val="0"/>
              </a:spcBef>
              <a:spcAft>
                <a:spcPts val="0"/>
              </a:spcAft>
              <a:buClrTx/>
              <a:defRPr/>
            </a:pPr>
            <a:r>
              <a:rPr lang="zh-CN" altLang="en-US" sz="3200" dirty="0">
                <a:solidFill>
                  <a:prstClr val="black"/>
                </a:solidFill>
                <a:latin typeface="Arial" panose="020B0604020202020204" pitchFamily="34" charset="0"/>
                <a:cs typeface="Arial" panose="020B0604020202020204" pitchFamily="34" charset="0"/>
              </a:rPr>
              <a:t>图论</a:t>
            </a:r>
            <a:endParaRPr lang="en-US" altLang="zh-CN" sz="3200" dirty="0">
              <a:solidFill>
                <a:prstClr val="black"/>
              </a:solidFill>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5E9405E9-F2DE-453E-B27D-8B7005C422FE}"/>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90EDAAC-C526-4682-8F44-C50DCF1348FF}"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矩形 4">
            <a:extLst>
              <a:ext uri="{FF2B5EF4-FFF2-40B4-BE49-F238E27FC236}">
                <a16:creationId xmlns:a16="http://schemas.microsoft.com/office/drawing/2014/main" id="{C309BF7C-FA41-4F09-9590-84A2DC62E8F5}"/>
              </a:ext>
            </a:extLst>
          </p:cNvPr>
          <p:cNvSpPr/>
          <p:nvPr/>
        </p:nvSpPr>
        <p:spPr>
          <a:xfrm>
            <a:off x="2439732" y="5599458"/>
            <a:ext cx="4269762" cy="707886"/>
          </a:xfrm>
          <a:prstGeom prst="rect">
            <a:avLst/>
          </a:prstGeom>
          <a:ln>
            <a:solidFill>
              <a:srgbClr val="FF0000"/>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课程</a:t>
            </a:r>
            <a:r>
              <a:rPr kumimoji="0" lang="en-US" altLang="zh-CN"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QQ</a:t>
            </a:r>
            <a:r>
              <a:rPr kumimoji="0"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群：</a:t>
            </a:r>
            <a:r>
              <a:rPr kumimoji="0" lang="en-US" altLang="zh-CN"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694871331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微助教课程号：</a:t>
            </a:r>
            <a:r>
              <a:rPr kumimoji="0" lang="en-US" altLang="zh-CN"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MG158</a:t>
            </a:r>
            <a:endParaRPr kumimoji="0"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6" name="矩形 5">
            <a:extLst>
              <a:ext uri="{FF2B5EF4-FFF2-40B4-BE49-F238E27FC236}">
                <a16:creationId xmlns:a16="http://schemas.microsoft.com/office/drawing/2014/main" id="{EB739C7E-5D3F-4265-B9A8-AD40E93BB56D}"/>
              </a:ext>
            </a:extLst>
          </p:cNvPr>
          <p:cNvSpPr/>
          <p:nvPr/>
        </p:nvSpPr>
        <p:spPr>
          <a:xfrm>
            <a:off x="2437119" y="6317397"/>
            <a:ext cx="4269762" cy="461665"/>
          </a:xfrm>
          <a:prstGeom prst="rect">
            <a:avLst/>
          </a:prstGeom>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2024-04-24</a:t>
            </a:r>
            <a:endParaRPr kumimoji="0" lang="zh-CN" altLang="en-US" sz="2400" b="1"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endParaRPr>
          </a:p>
        </p:txBody>
      </p:sp>
      <p:sp>
        <p:nvSpPr>
          <p:cNvPr id="7" name="Subtitle 2">
            <a:extLst>
              <a:ext uri="{FF2B5EF4-FFF2-40B4-BE49-F238E27FC236}">
                <a16:creationId xmlns:a16="http://schemas.microsoft.com/office/drawing/2014/main" id="{304CE866-0E13-4900-8A16-6DA0A098F8CC}"/>
              </a:ext>
            </a:extLst>
          </p:cNvPr>
          <p:cNvSpPr txBox="1">
            <a:spLocks/>
          </p:cNvSpPr>
          <p:nvPr/>
        </p:nvSpPr>
        <p:spPr>
          <a:xfrm>
            <a:off x="457200" y="4374232"/>
            <a:ext cx="8229600" cy="1143000"/>
          </a:xfrm>
          <a:prstGeom prst="rect">
            <a:avLst/>
          </a:prstGeom>
        </p:spPr>
        <p:txBody>
          <a:bodyPr/>
          <a:lstStyle>
            <a:lvl1pPr marL="0" marR="0" indent="0" algn="ct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Arial" panose="020B0604020202020204" pitchFamily="34" charset="0"/>
                <a:ea typeface="+mn-ea"/>
                <a:cs typeface="Arial" panose="020B0604020202020204" pitchFamily="34" charset="0"/>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苏宙行</a:t>
            </a:r>
            <a:endPar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华中科技大学 计算机学院 智能所 </a:t>
            </a: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EDA</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团队</a:t>
            </a:r>
            <a:endPar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suzhouxing@hust.edu.cn</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宋体"/>
              <a:cs typeface="Arial" panose="020B0604020202020204" pitchFamily="34" charset="0"/>
            </a:endParaRPr>
          </a:p>
        </p:txBody>
      </p:sp>
      <p:sp>
        <p:nvSpPr>
          <p:cNvPr id="8" name="矩形 7">
            <a:extLst>
              <a:ext uri="{FF2B5EF4-FFF2-40B4-BE49-F238E27FC236}">
                <a16:creationId xmlns:a16="http://schemas.microsoft.com/office/drawing/2014/main" id="{F43E8643-1D65-4C50-9DC3-D68E6A629989}"/>
              </a:ext>
            </a:extLst>
          </p:cNvPr>
          <p:cNvSpPr/>
          <p:nvPr/>
        </p:nvSpPr>
        <p:spPr>
          <a:xfrm>
            <a:off x="0" y="6611779"/>
            <a:ext cx="9144000" cy="246221"/>
          </a:xfrm>
          <a:prstGeom prst="rect">
            <a:avLst/>
          </a:prstGeom>
        </p:spPr>
        <p:txBody>
          <a:bodyPr wrap="square">
            <a:spAutoFit/>
          </a:bodyPr>
          <a:lstStyle/>
          <a:p>
            <a:pPr marL="0" marR="0" lvl="0" indent="0" algn="dist" defTabSz="914400" rtl="0" eaLnBrk="1" fontAlgn="base" latinLnBrk="0" hangingPunct="1">
              <a:lnSpc>
                <a:spcPct val="100000"/>
              </a:lnSpc>
              <a:spcBef>
                <a:spcPct val="0"/>
              </a:spcBef>
              <a:spcAft>
                <a:spcPct val="0"/>
              </a:spcAft>
              <a:buClrTx/>
              <a:buSzTx/>
              <a:buFontTx/>
              <a:buNone/>
              <a:tabLst/>
              <a:defRPr/>
            </a:pPr>
            <a:r>
              <a:rPr kumimoji="0" lang="zh-CN" altLang="en-US" sz="1000" b="0" i="0" u="none" strike="noStrike" kern="1200" cap="none" spc="0" normalizeH="0" baseline="0" noProof="0" dirty="0">
                <a:ln>
                  <a:noFill/>
                </a:ln>
                <a:solidFill>
                  <a:srgbClr val="808080"/>
                </a:solidFill>
                <a:effectLst/>
                <a:uLnTx/>
                <a:uFillTx/>
                <a:latin typeface="微软雅黑" panose="020B0503020204020204" pitchFamily="34" charset="-122"/>
                <a:ea typeface="微软雅黑" panose="020B0503020204020204" pitchFamily="34" charset="-122"/>
                <a:cs typeface="+mn-cs"/>
              </a:rPr>
              <a:t>教学改进建议征集 </a:t>
            </a:r>
            <a:r>
              <a:rPr kumimoji="0" lang="en-US" altLang="zh-CN" sz="1000" b="0" i="0" u="none" strike="noStrike" kern="1200" cap="none" spc="0" normalizeH="0" baseline="0" noProof="0" dirty="0">
                <a:ln>
                  <a:noFill/>
                </a:ln>
                <a:solidFill>
                  <a:srgbClr val="0C5E9C"/>
                </a:solidFill>
                <a:effectLst/>
                <a:uLnTx/>
                <a:uFillTx/>
                <a:latin typeface="微软雅黑" panose="020B0503020204020204" pitchFamily="34" charset="-122"/>
                <a:ea typeface="微软雅黑" panose="020B0503020204020204" pitchFamily="34" charset="-122"/>
                <a:cs typeface="+mn-cs"/>
                <a:hlinkClick r:id="rId3"/>
              </a:rPr>
              <a:t>https://docs.qq.com/form/page/DZk5uZ2xFZlFVVWts</a:t>
            </a:r>
            <a:r>
              <a:rPr kumimoji="0" lang="en-US" altLang="zh-CN" sz="1000" b="0" i="0" u="none" strike="noStrike" kern="1200" cap="none" spc="0" normalizeH="0" baseline="0" noProof="0" dirty="0">
                <a:ln>
                  <a:noFill/>
                </a:ln>
                <a:solidFill>
                  <a:srgbClr val="0C5E9C"/>
                </a:solidFill>
                <a:effectLst/>
                <a:uLnTx/>
                <a:uFillTx/>
                <a:latin typeface="微软雅黑" panose="020B0503020204020204" pitchFamily="34" charset="-122"/>
                <a:ea typeface="微软雅黑" panose="020B0503020204020204" pitchFamily="34" charset="-122"/>
                <a:cs typeface="+mn-cs"/>
              </a:rPr>
              <a:t>             </a:t>
            </a:r>
            <a:r>
              <a:rPr kumimoji="0" lang="zh-CN" altLang="en-US" sz="1000" b="0" i="0" u="none" strike="noStrike" kern="1200" cap="none" spc="0" normalizeH="0" baseline="0" noProof="0" dirty="0">
                <a:ln>
                  <a:noFill/>
                </a:ln>
                <a:solidFill>
                  <a:srgbClr val="808080"/>
                </a:solidFill>
                <a:effectLst/>
                <a:uLnTx/>
                <a:uFillTx/>
                <a:latin typeface="微软雅黑" panose="020B0503020204020204" pitchFamily="34" charset="-122"/>
                <a:ea typeface="微软雅黑" panose="020B0503020204020204" pitchFamily="34" charset="-122"/>
                <a:cs typeface="+mn-cs"/>
              </a:rPr>
              <a:t>教学效果跟踪 </a:t>
            </a:r>
            <a:r>
              <a:rPr kumimoji="0" lang="en-US" altLang="zh-CN" sz="1000" b="0" i="0" u="none" strike="noStrike" kern="1200" cap="none" spc="0" normalizeH="0" baseline="0" noProof="0" dirty="0">
                <a:ln>
                  <a:noFill/>
                </a:ln>
                <a:solidFill>
                  <a:srgbClr val="0C5E9C"/>
                </a:solidFill>
                <a:effectLst/>
                <a:uLnTx/>
                <a:uFillTx/>
                <a:latin typeface="微软雅黑" panose="020B0503020204020204" pitchFamily="34" charset="-122"/>
                <a:ea typeface="微软雅黑" panose="020B0503020204020204" pitchFamily="34" charset="-122"/>
                <a:cs typeface="+mn-cs"/>
                <a:hlinkClick r:id="rId4"/>
              </a:rPr>
              <a:t>https://docs.qq.com/form/page/DZmFPY0tsbWtSeHd4</a:t>
            </a:r>
            <a:endParaRPr kumimoji="0" lang="zh-CN" altLang="en-US" sz="1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 name="矩形 8">
            <a:extLst>
              <a:ext uri="{FF2B5EF4-FFF2-40B4-BE49-F238E27FC236}">
                <a16:creationId xmlns:a16="http://schemas.microsoft.com/office/drawing/2014/main" id="{10FFDA66-1C2C-4A0A-887B-C1A203621811}"/>
              </a:ext>
            </a:extLst>
          </p:cNvPr>
          <p:cNvSpPr/>
          <p:nvPr/>
        </p:nvSpPr>
        <p:spPr>
          <a:xfrm>
            <a:off x="9175560" y="1124744"/>
            <a:ext cx="3029288" cy="4154984"/>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⋂⋃⊆⊂⊄⊇⊃⊅∈∉ℵØ</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∠∟°º⊥∥≅〜Δπ∝∞≪≫∑∏</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Αα Ββ Γγ Δδ Εε  ζ Ηη Θθ Ιι Κκ Λλ Μμ  Ｎ Ξξ Οο Ππ Ρρ Σσ Ττ Υυ Φφ Χχ Ψψ Ωω</a:t>
            </a:r>
          </a:p>
        </p:txBody>
      </p:sp>
    </p:spTree>
    <p:extLst>
      <p:ext uri="{BB962C8B-B14F-4D97-AF65-F5344CB8AC3E}">
        <p14:creationId xmlns:p14="http://schemas.microsoft.com/office/powerpoint/2010/main" val="3138653355"/>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052B203E-D765-40D8-B660-2936D666A5BF}"/>
              </a:ext>
            </a:extLst>
          </p:cNvPr>
          <p:cNvSpPr>
            <a:spLocks noGrp="1"/>
          </p:cNvSpPr>
          <p:nvPr>
            <p:ph type="sldNum" sz="quarter" idx="12"/>
          </p:nvPr>
        </p:nvSpPr>
        <p:spPr/>
        <p:txBody>
          <a:bodyPr/>
          <a:lstStyle/>
          <a:p>
            <a:fld id="{2D339296-387F-40DD-98D7-005BC118A269}" type="slidenum">
              <a:rPr lang="en-US" altLang="zh-CN"/>
              <a:pPr/>
              <a:t>19</a:t>
            </a:fld>
            <a:endParaRPr lang="en-US" altLang="zh-CN"/>
          </a:p>
        </p:txBody>
      </p:sp>
      <p:sp>
        <p:nvSpPr>
          <p:cNvPr id="303111" name="Rectangle 7">
            <a:extLst>
              <a:ext uri="{FF2B5EF4-FFF2-40B4-BE49-F238E27FC236}">
                <a16:creationId xmlns:a16="http://schemas.microsoft.com/office/drawing/2014/main" id="{3638223A-3EB0-4859-A29B-D2FDD7255994}"/>
              </a:ext>
            </a:extLst>
          </p:cNvPr>
          <p:cNvSpPr>
            <a:spLocks noGrp="1" noChangeArrowheads="1"/>
          </p:cNvSpPr>
          <p:nvPr>
            <p:ph type="title"/>
          </p:nvPr>
        </p:nvSpPr>
        <p:spPr/>
        <p:txBody>
          <a:bodyPr/>
          <a:lstStyle/>
          <a:p>
            <a:pPr algn="ctr"/>
            <a:r>
              <a:rPr lang="zh-CN" altLang="en-US">
                <a:latin typeface="Times New Roman" panose="02020603050405020304" pitchFamily="18" charset="0"/>
              </a:rPr>
              <a:t>最小生成树</a:t>
            </a:r>
          </a:p>
        </p:txBody>
      </p:sp>
      <p:sp>
        <p:nvSpPr>
          <p:cNvPr id="303112" name="Rectangle 8">
            <a:extLst>
              <a:ext uri="{FF2B5EF4-FFF2-40B4-BE49-F238E27FC236}">
                <a16:creationId xmlns:a16="http://schemas.microsoft.com/office/drawing/2014/main" id="{25581D7A-4BEB-4569-9AF6-7FCDDF79E093}"/>
              </a:ext>
            </a:extLst>
          </p:cNvPr>
          <p:cNvSpPr>
            <a:spLocks noGrp="1" noChangeArrowheads="1"/>
          </p:cNvSpPr>
          <p:nvPr>
            <p:ph type="body" idx="1"/>
          </p:nvPr>
        </p:nvSpPr>
        <p:spPr>
          <a:xfrm>
            <a:off x="395288" y="1268413"/>
            <a:ext cx="8208962" cy="5052952"/>
          </a:xfrm>
        </p:spPr>
        <p:txBody>
          <a:bodyPr/>
          <a:lstStyle/>
          <a:p>
            <a:pPr marL="609600" indent="-609600"/>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16.5</a:t>
            </a:r>
            <a:r>
              <a:rPr lang="en-US" altLang="zh-CN" dirty="0">
                <a:latin typeface="Times New Roman" panose="02020603050405020304" pitchFamily="18" charset="0"/>
              </a:rPr>
              <a:t>  </a:t>
            </a:r>
            <a:r>
              <a:rPr lang="en-US" altLang="zh-CN" i="1" dirty="0">
                <a:latin typeface="Times New Roman" panose="02020603050405020304" pitchFamily="18" charset="0"/>
              </a:rPr>
              <a:t>T</a:t>
            </a:r>
            <a:r>
              <a:rPr lang="zh-CN" altLang="en-US" dirty="0">
                <a:latin typeface="Times New Roman" panose="02020603050405020304" pitchFamily="18" charset="0"/>
              </a:rPr>
              <a:t>是</a:t>
            </a:r>
            <a:r>
              <a:rPr lang="en-US" altLang="zh-CN" i="1" dirty="0">
                <a:latin typeface="Times New Roman" panose="02020603050405020304" pitchFamily="18" charset="0"/>
              </a:rPr>
              <a:t>G</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rPr>
              <a:t>,</a:t>
            </a:r>
            <a:r>
              <a:rPr lang="en-US" altLang="zh-CN" i="1" dirty="0">
                <a:latin typeface="Times New Roman" panose="02020603050405020304" pitchFamily="18" charset="0"/>
              </a:rPr>
              <a:t>W</a:t>
            </a:r>
            <a:r>
              <a:rPr lang="en-US" altLang="zh-CN" dirty="0">
                <a:latin typeface="Times New Roman" panose="02020603050405020304" pitchFamily="18" charset="0"/>
              </a:rPr>
              <a:t>&gt;</a:t>
            </a:r>
            <a:r>
              <a:rPr lang="zh-CN" altLang="en-US" dirty="0">
                <a:latin typeface="Times New Roman" panose="02020603050405020304" pitchFamily="18" charset="0"/>
              </a:rPr>
              <a:t>的生成树</a:t>
            </a:r>
          </a:p>
          <a:p>
            <a:pPr marL="609600" indent="-609600"/>
            <a:r>
              <a:rPr lang="en-US" altLang="zh-CN" dirty="0">
                <a:latin typeface="Times New Roman" panose="02020603050405020304" pitchFamily="18" charset="0"/>
              </a:rPr>
              <a:t>(1) </a:t>
            </a:r>
            <a:r>
              <a:rPr lang="en-US" altLang="zh-CN" i="1" dirty="0">
                <a:latin typeface="Times New Roman" panose="02020603050405020304" pitchFamily="18" charset="0"/>
              </a:rPr>
              <a:t>W</a:t>
            </a:r>
            <a:r>
              <a:rPr lang="en-US" altLang="zh-CN" dirty="0">
                <a:latin typeface="Times New Roman" panose="02020603050405020304" pitchFamily="18" charset="0"/>
              </a:rPr>
              <a:t>(</a:t>
            </a:r>
            <a:r>
              <a:rPr lang="en-US" altLang="zh-CN" i="1" dirty="0">
                <a:latin typeface="Times New Roman" panose="02020603050405020304" pitchFamily="18" charset="0"/>
              </a:rPr>
              <a:t>T</a:t>
            </a:r>
            <a:r>
              <a:rPr lang="en-US" altLang="zh-CN" dirty="0">
                <a:latin typeface="Times New Roman" panose="02020603050405020304" pitchFamily="18" charset="0"/>
              </a:rPr>
              <a:t>)——</a:t>
            </a:r>
            <a:r>
              <a:rPr lang="en-US" altLang="zh-CN" i="1" dirty="0">
                <a:latin typeface="Times New Roman" panose="02020603050405020304" pitchFamily="18" charset="0"/>
              </a:rPr>
              <a:t>T</a:t>
            </a:r>
            <a:r>
              <a:rPr lang="zh-CN" altLang="en-US" dirty="0">
                <a:latin typeface="Times New Roman" panose="02020603050405020304" pitchFamily="18" charset="0"/>
              </a:rPr>
              <a:t>各边权之和</a:t>
            </a:r>
          </a:p>
          <a:p>
            <a:pPr marL="609600" indent="-609600"/>
            <a:r>
              <a:rPr lang="en-US" altLang="zh-CN" dirty="0">
                <a:latin typeface="Times New Roman" panose="02020603050405020304" pitchFamily="18" charset="0"/>
              </a:rPr>
              <a:t>(2) </a:t>
            </a:r>
            <a:r>
              <a:rPr lang="zh-CN" altLang="en-US" dirty="0">
                <a:solidFill>
                  <a:srgbClr val="A50021"/>
                </a:solidFill>
                <a:latin typeface="Times New Roman" panose="02020603050405020304" pitchFamily="18" charset="0"/>
              </a:rPr>
              <a:t>最小生成树</a:t>
            </a:r>
            <a:r>
              <a:rPr lang="en-US" altLang="zh-CN" dirty="0">
                <a:latin typeface="Times New Roman" panose="02020603050405020304" pitchFamily="18" charset="0"/>
              </a:rPr>
              <a:t>——</a:t>
            </a:r>
            <a:r>
              <a:rPr lang="en-US" altLang="zh-CN" i="1" dirty="0">
                <a:latin typeface="Times New Roman" panose="02020603050405020304" pitchFamily="18" charset="0"/>
              </a:rPr>
              <a:t>G</a:t>
            </a:r>
            <a:r>
              <a:rPr lang="zh-CN" altLang="en-US" dirty="0">
                <a:latin typeface="Times New Roman" panose="02020603050405020304" pitchFamily="18" charset="0"/>
              </a:rPr>
              <a:t>的所有生成树中权最小的</a:t>
            </a:r>
            <a:endParaRPr lang="en-US" altLang="zh-CN" dirty="0">
              <a:latin typeface="Times New Roman" panose="02020603050405020304" pitchFamily="18" charset="0"/>
            </a:endParaRPr>
          </a:p>
          <a:p>
            <a:pPr marL="609600" indent="-609600"/>
            <a:endParaRPr lang="en-US" altLang="zh-CN" dirty="0">
              <a:latin typeface="Times New Roman" panose="02020603050405020304" pitchFamily="18" charset="0"/>
            </a:endParaRPr>
          </a:p>
          <a:p>
            <a:pPr marL="0" indent="0"/>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16.6</a:t>
            </a:r>
            <a:r>
              <a:rPr lang="en-US" altLang="zh-CN" dirty="0">
                <a:latin typeface="Times New Roman" panose="02020603050405020304" pitchFamily="18" charset="0"/>
              </a:rPr>
              <a:t>  </a:t>
            </a:r>
            <a:r>
              <a:rPr lang="zh-CN" altLang="en-US" dirty="0">
                <a:latin typeface="Times New Roman" panose="02020603050405020304" pitchFamily="18" charset="0"/>
              </a:rPr>
              <a:t>下面的过程为求最小生成树的</a:t>
            </a:r>
            <a:r>
              <a:rPr lang="en-US" altLang="zh-CN" dirty="0">
                <a:solidFill>
                  <a:srgbClr val="A50021"/>
                </a:solidFill>
                <a:latin typeface="Times New Roman" panose="02020603050405020304" pitchFamily="18" charset="0"/>
              </a:rPr>
              <a:t>Kruskal</a:t>
            </a:r>
            <a:r>
              <a:rPr lang="zh-CN" altLang="en-US" dirty="0">
                <a:solidFill>
                  <a:srgbClr val="A50021"/>
                </a:solidFill>
                <a:latin typeface="Times New Roman" panose="02020603050405020304" pitchFamily="18" charset="0"/>
              </a:rPr>
              <a:t>算法</a:t>
            </a:r>
            <a:r>
              <a:rPr lang="en-US" altLang="zh-CN" dirty="0">
                <a:latin typeface="Times New Roman" panose="02020603050405020304" pitchFamily="18" charset="0"/>
              </a:rPr>
              <a:t>.</a:t>
            </a:r>
            <a:endParaRPr lang="zh-CN" altLang="en-US" dirty="0">
              <a:latin typeface="Times New Roman" panose="02020603050405020304" pitchFamily="18" charset="0"/>
            </a:endParaRPr>
          </a:p>
          <a:p>
            <a:pPr marL="0" indent="0"/>
            <a:r>
              <a:rPr lang="zh-CN" altLang="en-US" dirty="0">
                <a:latin typeface="Times New Roman" panose="02020603050405020304" pitchFamily="18" charset="0"/>
              </a:rPr>
              <a:t>设</a:t>
            </a:r>
            <a:r>
              <a:rPr lang="en-US" altLang="zh-CN" i="1" dirty="0">
                <a:latin typeface="Times New Roman" panose="02020603050405020304" pitchFamily="18" charset="0"/>
              </a:rPr>
              <a:t>G</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rPr>
              <a:t>,</a:t>
            </a:r>
            <a:r>
              <a:rPr lang="en-US" altLang="zh-CN" i="1" dirty="0">
                <a:latin typeface="Times New Roman" panose="02020603050405020304" pitchFamily="18" charset="0"/>
              </a:rPr>
              <a:t>W</a:t>
            </a:r>
            <a:r>
              <a:rPr lang="en-US" altLang="zh-CN" dirty="0">
                <a:latin typeface="Times New Roman" panose="02020603050405020304" pitchFamily="18" charset="0"/>
              </a:rPr>
              <a:t>&gt;, </a:t>
            </a:r>
            <a:r>
              <a:rPr lang="zh-CN" altLang="en-US" dirty="0">
                <a:latin typeface="Times New Roman" panose="02020603050405020304" pitchFamily="18" charset="0"/>
              </a:rPr>
              <a:t>将</a:t>
            </a:r>
            <a:r>
              <a:rPr lang="en-US" altLang="zh-CN" i="1" dirty="0">
                <a:latin typeface="Times New Roman" panose="02020603050405020304" pitchFamily="18" charset="0"/>
              </a:rPr>
              <a:t>G</a:t>
            </a:r>
            <a:r>
              <a:rPr lang="zh-CN" altLang="en-US" dirty="0">
                <a:latin typeface="Times New Roman" panose="02020603050405020304" pitchFamily="18" charset="0"/>
              </a:rPr>
              <a:t>中非自环边按权非降排序</a:t>
            </a:r>
            <a:r>
              <a:rPr lang="en-US" altLang="zh-CN" dirty="0">
                <a:latin typeface="Times New Roman" panose="02020603050405020304" pitchFamily="18" charset="0"/>
              </a:rPr>
              <a:t>: </a:t>
            </a:r>
            <a:r>
              <a:rPr lang="en-US" altLang="zh-CN" i="1" dirty="0">
                <a:latin typeface="Times New Roman" panose="02020603050405020304" pitchFamily="18" charset="0"/>
              </a:rPr>
              <a:t>e</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e</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err="1">
                <a:latin typeface="Times New Roman" panose="02020603050405020304" pitchFamily="18" charset="0"/>
              </a:rPr>
              <a:t>e</a:t>
            </a:r>
            <a:r>
              <a:rPr lang="en-US" altLang="zh-CN" i="1" baseline="-25000" dirty="0" err="1">
                <a:latin typeface="Times New Roman" panose="02020603050405020304" pitchFamily="18" charset="0"/>
              </a:rPr>
              <a:t>m</a:t>
            </a:r>
            <a:r>
              <a:rPr lang="en-US" altLang="zh-CN" dirty="0">
                <a:latin typeface="Times New Roman" panose="02020603050405020304" pitchFamily="18" charset="0"/>
              </a:rPr>
              <a:t>. </a:t>
            </a:r>
            <a:r>
              <a:rPr lang="zh-CN" altLang="en-US" dirty="0">
                <a:latin typeface="Times New Roman" panose="02020603050405020304" pitchFamily="18" charset="0"/>
              </a:rPr>
              <a:t>依次考察将边</a:t>
            </a:r>
            <a:r>
              <a:rPr lang="en-US" altLang="zh-CN" i="1" dirty="0" err="1">
                <a:latin typeface="Times New Roman" panose="02020603050405020304" pitchFamily="18" charset="0"/>
              </a:rPr>
              <a:t>e</a:t>
            </a:r>
            <a:r>
              <a:rPr lang="en-US" altLang="zh-CN" i="1" baseline="-25000" dirty="0" err="1">
                <a:latin typeface="Times New Roman" panose="02020603050405020304" pitchFamily="18" charset="0"/>
              </a:rPr>
              <a:t>i</a:t>
            </a:r>
            <a:r>
              <a:rPr lang="zh-CN" altLang="en-US" dirty="0">
                <a:latin typeface="Times New Roman" panose="02020603050405020304" pitchFamily="18" charset="0"/>
              </a:rPr>
              <a:t>加入树</a:t>
            </a:r>
            <a:r>
              <a:rPr lang="en-US" altLang="zh-CN" i="1" dirty="0">
                <a:latin typeface="Times New Roman" panose="02020603050405020304" pitchFamily="18" charset="0"/>
              </a:rPr>
              <a:t>T</a:t>
            </a:r>
            <a:r>
              <a:rPr lang="en-US" altLang="zh-CN" dirty="0">
                <a:latin typeface="Times New Roman" panose="02020603050405020304" pitchFamily="18" charset="0"/>
              </a:rPr>
              <a:t>, </a:t>
            </a:r>
            <a:r>
              <a:rPr lang="zh-CN" altLang="en-US" dirty="0">
                <a:latin typeface="Times New Roman" panose="02020603050405020304" pitchFamily="18" charset="0"/>
              </a:rPr>
              <a:t>若构成回路则跳过</a:t>
            </a:r>
            <a:r>
              <a:rPr lang="en-US" altLang="zh-CN" dirty="0">
                <a:latin typeface="Times New Roman" panose="02020603050405020304" pitchFamily="18" charset="0"/>
              </a:rPr>
              <a:t>, </a:t>
            </a:r>
            <a:r>
              <a:rPr lang="zh-CN" altLang="en-US" dirty="0">
                <a:latin typeface="Times New Roman" panose="02020603050405020304" pitchFamily="18" charset="0"/>
              </a:rPr>
              <a:t>否则正式加入</a:t>
            </a:r>
            <a:r>
              <a:rPr lang="en-US" altLang="zh-CN" dirty="0">
                <a:latin typeface="Times New Roman" panose="02020603050405020304" pitchFamily="18" charset="0"/>
              </a:rPr>
              <a:t>.</a:t>
            </a:r>
          </a:p>
          <a:p>
            <a:pPr marL="0" indent="0"/>
            <a:endParaRPr lang="en-US" altLang="zh-CN" dirty="0">
              <a:latin typeface="Times New Roman" panose="02020603050405020304" pitchFamily="18" charset="0"/>
            </a:endParaRPr>
          </a:p>
          <a:p>
            <a:pPr marL="0" indent="0"/>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16.7 </a:t>
            </a:r>
            <a:r>
              <a:rPr lang="en-US" altLang="zh-CN" dirty="0">
                <a:latin typeface="Times New Roman" panose="02020603050405020304" pitchFamily="18" charset="0"/>
              </a:rPr>
              <a:t> </a:t>
            </a:r>
            <a:r>
              <a:rPr lang="zh-CN" altLang="en-US" dirty="0">
                <a:latin typeface="Times New Roman" panose="02020603050405020304" pitchFamily="18" charset="0"/>
              </a:rPr>
              <a:t>下面的过程为求最小生成树的</a:t>
            </a:r>
            <a:r>
              <a:rPr lang="en-US" altLang="zh-CN" dirty="0">
                <a:solidFill>
                  <a:srgbClr val="A50021"/>
                </a:solidFill>
                <a:latin typeface="Times New Roman" panose="02020603050405020304" pitchFamily="18" charset="0"/>
              </a:rPr>
              <a:t>Prim</a:t>
            </a:r>
            <a:r>
              <a:rPr lang="zh-CN" altLang="en-US" dirty="0">
                <a:solidFill>
                  <a:srgbClr val="A50021"/>
                </a:solidFill>
                <a:latin typeface="Times New Roman" panose="02020603050405020304" pitchFamily="18" charset="0"/>
              </a:rPr>
              <a:t>算法</a:t>
            </a:r>
            <a:r>
              <a:rPr lang="en-US" altLang="zh-CN" dirty="0">
                <a:latin typeface="Times New Roman" panose="02020603050405020304" pitchFamily="18" charset="0"/>
              </a:rPr>
              <a:t>.</a:t>
            </a:r>
            <a:endParaRPr lang="zh-CN" altLang="en-US" dirty="0">
              <a:latin typeface="Times New Roman" panose="02020603050405020304" pitchFamily="18" charset="0"/>
            </a:endParaRPr>
          </a:p>
          <a:p>
            <a:pPr marL="0" indent="0"/>
            <a:r>
              <a:rPr lang="zh-CN" altLang="en-US" dirty="0">
                <a:latin typeface="Times New Roman" panose="02020603050405020304" pitchFamily="18" charset="0"/>
              </a:rPr>
              <a:t>任取一个节点作为树根加入树</a:t>
            </a:r>
            <a:r>
              <a:rPr lang="en-US" altLang="zh-CN" i="1" dirty="0">
                <a:latin typeface="Times New Roman" panose="02020603050405020304" pitchFamily="18" charset="0"/>
              </a:rPr>
              <a:t>T</a:t>
            </a:r>
            <a:r>
              <a:rPr lang="en-US" altLang="zh-CN" dirty="0">
                <a:latin typeface="Times New Roman" panose="02020603050405020304" pitchFamily="18" charset="0"/>
              </a:rPr>
              <a:t>, </a:t>
            </a:r>
            <a:r>
              <a:rPr lang="zh-CN" altLang="en-US" dirty="0">
                <a:latin typeface="Times New Roman" panose="02020603050405020304" pitchFamily="18" charset="0"/>
              </a:rPr>
              <a:t>对于所有的边</a:t>
            </a:r>
            <a:r>
              <a:rPr lang="en-US" altLang="zh-CN" dirty="0">
                <a:latin typeface="Times New Roman" panose="02020603050405020304" pitchFamily="18" charset="0"/>
              </a:rPr>
              <a:t>(</a:t>
            </a:r>
            <a:r>
              <a:rPr lang="en-US" altLang="zh-CN" i="1" dirty="0">
                <a:latin typeface="Times New Roman" panose="02020603050405020304" pitchFamily="18" charset="0"/>
              </a:rPr>
              <a:t>u</a:t>
            </a:r>
            <a:r>
              <a:rPr lang="en-US" altLang="zh-CN" dirty="0">
                <a:latin typeface="Times New Roman" panose="02020603050405020304" pitchFamily="18" charset="0"/>
              </a:rPr>
              <a:t>, </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rPr>
              <a:t>, </a:t>
            </a:r>
            <a:r>
              <a:rPr lang="zh-CN" altLang="en-US" dirty="0">
                <a:latin typeface="Times New Roman" panose="02020603050405020304" pitchFamily="18" charset="0"/>
              </a:rPr>
              <a:t>其中节点</a:t>
            </a:r>
            <a:r>
              <a:rPr lang="en-US" altLang="zh-CN" i="1" dirty="0" err="1">
                <a:latin typeface="Times New Roman" panose="02020603050405020304" pitchFamily="18" charset="0"/>
              </a:rPr>
              <a:t>u</a:t>
            </a:r>
            <a:r>
              <a:rPr lang="en-US" altLang="zh-CN" dirty="0" err="1">
                <a:latin typeface="Times New Roman" panose="02020603050405020304" pitchFamily="18" charset="0"/>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T</a:t>
            </a:r>
            <a:r>
              <a:rPr lang="en-US" altLang="zh-CN" dirty="0">
                <a:latin typeface="Times New Roman" panose="02020603050405020304" pitchFamily="18" charset="0"/>
              </a:rPr>
              <a:t>, </a:t>
            </a:r>
            <a:r>
              <a:rPr lang="en-US" altLang="zh-CN" i="1" dirty="0" err="1">
                <a:latin typeface="Times New Roman" panose="02020603050405020304" pitchFamily="18" charset="0"/>
              </a:rPr>
              <a:t>v</a:t>
            </a:r>
            <a:r>
              <a:rPr lang="en-US" altLang="zh-CN" dirty="0" err="1">
                <a:latin typeface="Times New Roman" panose="02020603050405020304" pitchFamily="18" charset="0"/>
              </a:rPr>
              <a:t>∈</a:t>
            </a:r>
            <a:r>
              <a:rPr lang="en-US" altLang="zh-CN" i="1" dirty="0" err="1">
                <a:latin typeface="Times New Roman" panose="02020603050405020304" pitchFamily="18" charset="0"/>
              </a:rPr>
              <a:t>V</a:t>
            </a:r>
            <a:r>
              <a:rPr lang="en-US" altLang="zh-CN" dirty="0" err="1">
                <a:latin typeface="Times New Roman" panose="02020603050405020304" pitchFamily="18" charset="0"/>
              </a:rPr>
              <a:t>−</a:t>
            </a:r>
            <a:r>
              <a:rPr lang="en-US" altLang="zh-CN" i="1" dirty="0" err="1">
                <a:latin typeface="Times New Roman" panose="02020603050405020304" pitchFamily="18" charset="0"/>
              </a:rPr>
              <a:t>V</a:t>
            </a:r>
            <a:r>
              <a:rPr lang="en-US" altLang="zh-CN" i="1" baseline="-25000" dirty="0" err="1">
                <a:latin typeface="Times New Roman" panose="02020603050405020304" pitchFamily="18" charset="0"/>
              </a:rPr>
              <a:t>T</a:t>
            </a:r>
            <a:r>
              <a:rPr lang="en-US" altLang="zh-CN" dirty="0">
                <a:latin typeface="Times New Roman" panose="02020603050405020304" pitchFamily="18" charset="0"/>
              </a:rPr>
              <a:t>, </a:t>
            </a:r>
            <a:r>
              <a:rPr lang="zh-CN" altLang="en-US" dirty="0">
                <a:latin typeface="Times New Roman" panose="02020603050405020304" pitchFamily="18" charset="0"/>
              </a:rPr>
              <a:t>选择边权最小的加入树</a:t>
            </a:r>
            <a:r>
              <a:rPr lang="en-US" altLang="zh-CN" i="1" dirty="0">
                <a:latin typeface="Times New Roman" panose="02020603050405020304" pitchFamily="18" charset="0"/>
              </a:rPr>
              <a:t>T</a:t>
            </a:r>
            <a:r>
              <a:rPr lang="en-US" altLang="zh-CN" dirty="0">
                <a:latin typeface="Times New Roman" panose="02020603050405020304" pitchFamily="18" charset="0"/>
              </a:rPr>
              <a:t>.</a:t>
            </a:r>
            <a:endParaRPr lang="en-US" altLang="zh-CN" baseline="-25000" dirty="0">
              <a:latin typeface="Times New Roman" panose="02020603050405020304" pitchFamily="18" charset="0"/>
            </a:endParaRPr>
          </a:p>
        </p:txBody>
      </p:sp>
      <p:sp>
        <p:nvSpPr>
          <p:cNvPr id="303113" name="Rectangle 9">
            <a:extLst>
              <a:ext uri="{FF2B5EF4-FFF2-40B4-BE49-F238E27FC236}">
                <a16:creationId xmlns:a16="http://schemas.microsoft.com/office/drawing/2014/main" id="{A3956B25-2556-443D-8E8F-6A23BA536AE1}"/>
              </a:ext>
            </a:extLst>
          </p:cNvPr>
          <p:cNvSpPr>
            <a:spLocks noChangeArrowheads="1"/>
          </p:cNvSpPr>
          <p:nvPr/>
        </p:nvSpPr>
        <p:spPr bwMode="auto">
          <a:xfrm>
            <a:off x="454317" y="2914590"/>
            <a:ext cx="8135937"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1016000" indent="-55880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473200" indent="-5588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930400" indent="-5588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387600" indent="-5588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844800" indent="-5588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3302000" indent="-5588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759200" indent="-5588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4216400" indent="-5588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marL="0" indent="0"/>
            <a:endParaRPr lang="en-US" altLang="zh-CN" dirty="0">
              <a:latin typeface="Times New Roman" panose="02020603050405020304" pitchFamily="18" charset="0"/>
            </a:endParaRPr>
          </a:p>
        </p:txBody>
      </p:sp>
      <p:sp>
        <p:nvSpPr>
          <p:cNvPr id="9" name="文本框 8">
            <a:extLst>
              <a:ext uri="{FF2B5EF4-FFF2-40B4-BE49-F238E27FC236}">
                <a16:creationId xmlns:a16="http://schemas.microsoft.com/office/drawing/2014/main" id="{83B91673-0C1C-4DBE-B3DD-CB57BE8B0F6F}"/>
              </a:ext>
            </a:extLst>
          </p:cNvPr>
          <p:cNvSpPr txBox="1"/>
          <p:nvPr/>
        </p:nvSpPr>
        <p:spPr>
          <a:xfrm>
            <a:off x="0" y="6457890"/>
            <a:ext cx="4716016" cy="400110"/>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不断将最小的不成环的边加入树中</a:t>
            </a:r>
          </a:p>
        </p:txBody>
      </p:sp>
      <p:sp>
        <p:nvSpPr>
          <p:cNvPr id="10" name="文本框 9">
            <a:extLst>
              <a:ext uri="{FF2B5EF4-FFF2-40B4-BE49-F238E27FC236}">
                <a16:creationId xmlns:a16="http://schemas.microsoft.com/office/drawing/2014/main" id="{AF090148-6383-48DD-BB6A-B5FFE73BB5E2}"/>
              </a:ext>
            </a:extLst>
          </p:cNvPr>
          <p:cNvSpPr txBox="1"/>
          <p:nvPr/>
        </p:nvSpPr>
        <p:spPr>
          <a:xfrm>
            <a:off x="5042544" y="6457890"/>
            <a:ext cx="4101456" cy="400110"/>
          </a:xfrm>
          <a:prstGeom prst="rect">
            <a:avLst/>
          </a:prstGeom>
          <a:noFill/>
        </p:spPr>
        <p:txBody>
          <a:bodyPr wrap="square" rtlCol="0">
            <a:spAutoFit/>
          </a:bodyPr>
          <a:lstStyle/>
          <a:p>
            <a:pPr algn="r"/>
            <a:r>
              <a:rPr lang="zh-CN" altLang="en-US" sz="2000" b="0" dirty="0">
                <a:solidFill>
                  <a:srgbClr val="FF9900"/>
                </a:solidFill>
                <a:latin typeface="Times New Roman" panose="02020603050405020304" pitchFamily="18" charset="0"/>
              </a:rPr>
              <a:t>复杂度？</a:t>
            </a:r>
          </a:p>
        </p:txBody>
      </p:sp>
      <p:sp>
        <p:nvSpPr>
          <p:cNvPr id="12" name="文本框 11">
            <a:extLst>
              <a:ext uri="{FF2B5EF4-FFF2-40B4-BE49-F238E27FC236}">
                <a16:creationId xmlns:a16="http://schemas.microsoft.com/office/drawing/2014/main" id="{D738D59D-E4FA-4D3F-8C5B-97494F16177F}"/>
              </a:ext>
            </a:extLst>
          </p:cNvPr>
          <p:cNvSpPr txBox="1"/>
          <p:nvPr/>
        </p:nvSpPr>
        <p:spPr>
          <a:xfrm>
            <a:off x="3948472" y="4149080"/>
            <a:ext cx="2604728" cy="400110"/>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两个端点都已在树中</a:t>
            </a:r>
          </a:p>
        </p:txBody>
      </p:sp>
      <p:sp>
        <p:nvSpPr>
          <p:cNvPr id="13" name="文本框 12">
            <a:extLst>
              <a:ext uri="{FF2B5EF4-FFF2-40B4-BE49-F238E27FC236}">
                <a16:creationId xmlns:a16="http://schemas.microsoft.com/office/drawing/2014/main" id="{CFB012BD-F68A-4C37-9DC0-A0E361A6F264}"/>
              </a:ext>
            </a:extLst>
          </p:cNvPr>
          <p:cNvSpPr txBox="1"/>
          <p:nvPr/>
        </p:nvSpPr>
        <p:spPr>
          <a:xfrm>
            <a:off x="4860032" y="5831250"/>
            <a:ext cx="2880320" cy="400110"/>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与</a:t>
            </a:r>
            <a:r>
              <a:rPr lang="en-US" altLang="zh-CN" sz="2000" b="0" dirty="0">
                <a:solidFill>
                  <a:srgbClr val="FF9900"/>
                </a:solidFill>
                <a:latin typeface="Times New Roman" panose="02020603050405020304" pitchFamily="18" charset="0"/>
              </a:rPr>
              <a:t>Dijkstra</a:t>
            </a:r>
            <a:r>
              <a:rPr lang="zh-CN" altLang="en-US" sz="2000" b="0" dirty="0">
                <a:solidFill>
                  <a:srgbClr val="FF9900"/>
                </a:solidFill>
                <a:latin typeface="Times New Roman" panose="02020603050405020304" pitchFamily="18" charset="0"/>
              </a:rPr>
              <a:t>算法的相似性</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06EC3707-EE30-4678-A993-926ABF2A990F}"/>
              </a:ext>
            </a:extLst>
          </p:cNvPr>
          <p:cNvSpPr>
            <a:spLocks noGrp="1"/>
          </p:cNvSpPr>
          <p:nvPr>
            <p:ph type="sldNum" sz="quarter" idx="12"/>
          </p:nvPr>
        </p:nvSpPr>
        <p:spPr/>
        <p:txBody>
          <a:bodyPr/>
          <a:lstStyle/>
          <a:p>
            <a:fld id="{7B3C76D1-E558-4B1E-8782-B9B35CFC4A51}" type="slidenum">
              <a:rPr lang="en-US" altLang="zh-CN"/>
              <a:pPr/>
              <a:t>2</a:t>
            </a:fld>
            <a:endParaRPr lang="en-US" altLang="zh-CN"/>
          </a:p>
        </p:txBody>
      </p:sp>
      <p:sp>
        <p:nvSpPr>
          <p:cNvPr id="268291" name="Rectangle 3">
            <a:extLst>
              <a:ext uri="{FF2B5EF4-FFF2-40B4-BE49-F238E27FC236}">
                <a16:creationId xmlns:a16="http://schemas.microsoft.com/office/drawing/2014/main" id="{228AE422-EA15-485B-9FAA-4C0EF7463947}"/>
              </a:ext>
            </a:extLst>
          </p:cNvPr>
          <p:cNvSpPr>
            <a:spLocks noGrp="1" noChangeArrowheads="1"/>
          </p:cNvSpPr>
          <p:nvPr>
            <p:ph type="title"/>
          </p:nvPr>
        </p:nvSpPr>
        <p:spPr/>
        <p:txBody>
          <a:bodyPr/>
          <a:lstStyle/>
          <a:p>
            <a:pPr algn="ctr"/>
            <a:r>
              <a:rPr lang="zh-CN" altLang="en-US">
                <a:solidFill>
                  <a:schemeClr val="tx1"/>
                </a:solidFill>
                <a:latin typeface="华文中宋" panose="02010600040101010101" pitchFamily="2" charset="-122"/>
              </a:rPr>
              <a:t>第十六章</a:t>
            </a:r>
            <a:r>
              <a:rPr lang="zh-CN" altLang="en-US">
                <a:solidFill>
                  <a:schemeClr val="tx1"/>
                </a:solidFill>
                <a:latin typeface="Times New Roman" panose="02020603050405020304" pitchFamily="18" charset="0"/>
              </a:rPr>
              <a:t> </a:t>
            </a:r>
            <a:r>
              <a:rPr lang="zh-CN" altLang="en-US">
                <a:solidFill>
                  <a:schemeClr val="tx1"/>
                </a:solidFill>
                <a:latin typeface="华文中宋" panose="02010600040101010101" pitchFamily="2" charset="-122"/>
              </a:rPr>
              <a:t>树</a:t>
            </a:r>
          </a:p>
        </p:txBody>
      </p:sp>
      <p:sp>
        <p:nvSpPr>
          <p:cNvPr id="268299" name="Rectangle 11">
            <a:extLst>
              <a:ext uri="{FF2B5EF4-FFF2-40B4-BE49-F238E27FC236}">
                <a16:creationId xmlns:a16="http://schemas.microsoft.com/office/drawing/2014/main" id="{0DB5F54E-8E09-4CB5-BBEE-D5B32670DABC}"/>
              </a:ext>
            </a:extLst>
          </p:cNvPr>
          <p:cNvSpPr>
            <a:spLocks noGrp="1" noChangeArrowheads="1"/>
          </p:cNvSpPr>
          <p:nvPr>
            <p:ph type="body" idx="1"/>
          </p:nvPr>
        </p:nvSpPr>
        <p:spPr>
          <a:xfrm>
            <a:off x="468313" y="1268413"/>
            <a:ext cx="8229600" cy="4525962"/>
          </a:xfrm>
        </p:spPr>
        <p:txBody>
          <a:bodyPr/>
          <a:lstStyle/>
          <a:p>
            <a:r>
              <a:rPr lang="zh-CN" altLang="en-US"/>
              <a:t>主要内容</a:t>
            </a:r>
          </a:p>
          <a:p>
            <a:pPr>
              <a:buClr>
                <a:srgbClr val="FF9900"/>
              </a:buClr>
              <a:buFont typeface="Wingdings" panose="05000000000000000000" pitchFamily="2" charset="2"/>
              <a:buChar char="l"/>
            </a:pPr>
            <a:r>
              <a:rPr lang="zh-CN" altLang="en-US"/>
              <a:t>无向树及其性质</a:t>
            </a:r>
          </a:p>
          <a:p>
            <a:pPr>
              <a:buClr>
                <a:srgbClr val="FF9900"/>
              </a:buClr>
              <a:buFont typeface="Wingdings" panose="05000000000000000000" pitchFamily="2" charset="2"/>
              <a:buChar char="l"/>
            </a:pPr>
            <a:r>
              <a:rPr lang="zh-CN" altLang="en-US"/>
              <a:t>生成树</a:t>
            </a:r>
          </a:p>
          <a:p>
            <a:pPr>
              <a:buClr>
                <a:srgbClr val="FF9900"/>
              </a:buClr>
              <a:buFont typeface="Wingdings" panose="05000000000000000000" pitchFamily="2" charset="2"/>
              <a:buChar char="l"/>
            </a:pPr>
            <a:r>
              <a:rPr lang="zh-CN" altLang="en-US"/>
              <a:t>根树及其应用</a:t>
            </a:r>
          </a:p>
          <a:p>
            <a:r>
              <a:rPr lang="zh-CN" altLang="en-US"/>
              <a:t>    </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8291"/>
                                        </p:tgtEl>
                                        <p:attrNameLst>
                                          <p:attrName>style.visibility</p:attrName>
                                        </p:attrNameLst>
                                      </p:cBhvr>
                                      <p:to>
                                        <p:strVal val="visible"/>
                                      </p:to>
                                    </p:set>
                                    <p:anim calcmode="lin" valueType="num">
                                      <p:cBhvr additive="base">
                                        <p:cTn id="7" dur="1000" fill="hold"/>
                                        <p:tgtEl>
                                          <p:spTgt spid="268291"/>
                                        </p:tgtEl>
                                        <p:attrNameLst>
                                          <p:attrName>ppt_x</p:attrName>
                                        </p:attrNameLst>
                                      </p:cBhvr>
                                      <p:tavLst>
                                        <p:tav tm="0">
                                          <p:val>
                                            <p:strVal val="0-#ppt_w/2"/>
                                          </p:val>
                                        </p:tav>
                                        <p:tav tm="100000">
                                          <p:val>
                                            <p:strVal val="#ppt_x"/>
                                          </p:val>
                                        </p:tav>
                                      </p:tavLst>
                                    </p:anim>
                                    <p:anim calcmode="lin" valueType="num">
                                      <p:cBhvr additive="base">
                                        <p:cTn id="8" dur="1000" fill="hold"/>
                                        <p:tgtEl>
                                          <p:spTgt spid="2682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a:extLst>
              <a:ext uri="{FF2B5EF4-FFF2-40B4-BE49-F238E27FC236}">
                <a16:creationId xmlns:a16="http://schemas.microsoft.com/office/drawing/2014/main" id="{313C47ED-745D-497A-A271-FA6D7964F563}"/>
              </a:ext>
            </a:extLst>
          </p:cNvPr>
          <p:cNvSpPr>
            <a:spLocks noGrp="1"/>
          </p:cNvSpPr>
          <p:nvPr>
            <p:ph type="sldNum" sz="quarter" idx="12"/>
          </p:nvPr>
        </p:nvSpPr>
        <p:spPr/>
        <p:txBody>
          <a:bodyPr/>
          <a:lstStyle/>
          <a:p>
            <a:fld id="{F66808CA-1CC0-45CB-BD05-BB28DBC14146}" type="slidenum">
              <a:rPr lang="en-US" altLang="zh-CN"/>
              <a:pPr/>
              <a:t>20</a:t>
            </a:fld>
            <a:endParaRPr lang="en-US" altLang="zh-CN"/>
          </a:p>
        </p:txBody>
      </p:sp>
      <p:sp>
        <p:nvSpPr>
          <p:cNvPr id="305162" name="Rectangle 10">
            <a:extLst>
              <a:ext uri="{FF2B5EF4-FFF2-40B4-BE49-F238E27FC236}">
                <a16:creationId xmlns:a16="http://schemas.microsoft.com/office/drawing/2014/main" id="{EF60C0E8-65D9-4D04-AFB0-B25297E478D4}"/>
              </a:ext>
            </a:extLst>
          </p:cNvPr>
          <p:cNvSpPr>
            <a:spLocks noChangeArrowheads="1"/>
          </p:cNvSpPr>
          <p:nvPr/>
        </p:nvSpPr>
        <p:spPr bwMode="auto">
          <a:xfrm>
            <a:off x="395288" y="1268413"/>
            <a:ext cx="457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solidFill>
                  <a:srgbClr val="A50021"/>
                </a:solidFill>
                <a:latin typeface="Times New Roman" panose="02020603050405020304" pitchFamily="18" charset="0"/>
              </a:rPr>
              <a:t>例</a:t>
            </a:r>
            <a:r>
              <a:rPr lang="en-US" altLang="zh-CN">
                <a:solidFill>
                  <a:srgbClr val="A50021"/>
                </a:solidFill>
                <a:latin typeface="Times New Roman" panose="02020603050405020304" pitchFamily="18" charset="0"/>
              </a:rPr>
              <a:t>4</a:t>
            </a:r>
            <a:r>
              <a:rPr lang="en-US" altLang="zh-CN">
                <a:latin typeface="Times New Roman" panose="02020603050405020304" pitchFamily="18" charset="0"/>
              </a:rPr>
              <a:t>    </a:t>
            </a:r>
            <a:r>
              <a:rPr lang="zh-CN" altLang="en-US">
                <a:latin typeface="Times New Roman" panose="02020603050405020304" pitchFamily="18" charset="0"/>
              </a:rPr>
              <a:t>求图的一棵最小生成树</a:t>
            </a:r>
            <a:r>
              <a:rPr lang="en-US" altLang="zh-CN">
                <a:latin typeface="Times New Roman" panose="02020603050405020304" pitchFamily="18" charset="0"/>
              </a:rPr>
              <a:t>.</a:t>
            </a:r>
          </a:p>
        </p:txBody>
      </p:sp>
      <p:sp>
        <p:nvSpPr>
          <p:cNvPr id="305163" name="Rectangle 11">
            <a:extLst>
              <a:ext uri="{FF2B5EF4-FFF2-40B4-BE49-F238E27FC236}">
                <a16:creationId xmlns:a16="http://schemas.microsoft.com/office/drawing/2014/main" id="{3B11AF88-F4AD-4380-AD77-E8FE815FF79A}"/>
              </a:ext>
            </a:extLst>
          </p:cNvPr>
          <p:cNvSpPr>
            <a:spLocks noChangeArrowheads="1"/>
          </p:cNvSpPr>
          <p:nvPr/>
        </p:nvSpPr>
        <p:spPr bwMode="auto">
          <a:xfrm>
            <a:off x="5148263" y="4868863"/>
            <a:ext cx="30241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Times New Roman" panose="02020603050405020304" pitchFamily="18" charset="0"/>
              </a:rPr>
              <a:t>所求最小生成树如</a:t>
            </a:r>
          </a:p>
          <a:p>
            <a:r>
              <a:rPr lang="zh-CN" altLang="en-US">
                <a:latin typeface="Times New Roman" panose="02020603050405020304" pitchFamily="18" charset="0"/>
              </a:rPr>
              <a:t>图所示，</a:t>
            </a:r>
            <a:r>
              <a:rPr lang="en-US" altLang="zh-CN" i="1">
                <a:latin typeface="Times New Roman" panose="02020603050405020304" pitchFamily="18" charset="0"/>
              </a:rPr>
              <a:t>W</a:t>
            </a:r>
            <a:r>
              <a:rPr lang="en-US" altLang="zh-CN">
                <a:latin typeface="Times New Roman" panose="02020603050405020304" pitchFamily="18" charset="0"/>
              </a:rPr>
              <a:t>(</a:t>
            </a:r>
            <a:r>
              <a:rPr lang="en-US" altLang="zh-CN" i="1">
                <a:latin typeface="Times New Roman" panose="02020603050405020304" pitchFamily="18" charset="0"/>
              </a:rPr>
              <a:t>T</a:t>
            </a:r>
            <a:r>
              <a:rPr lang="en-US" altLang="zh-CN">
                <a:latin typeface="Times New Roman" panose="02020603050405020304" pitchFamily="18" charset="0"/>
              </a:rPr>
              <a:t>)=38.</a:t>
            </a:r>
          </a:p>
        </p:txBody>
      </p:sp>
      <p:pic>
        <p:nvPicPr>
          <p:cNvPr id="305164" name="Picture 12" descr="16-6">
            <a:extLst>
              <a:ext uri="{FF2B5EF4-FFF2-40B4-BE49-F238E27FC236}">
                <a16:creationId xmlns:a16="http://schemas.microsoft.com/office/drawing/2014/main" id="{0743860E-FAAA-49B9-B088-D365501111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6364"/>
          <a:stretch>
            <a:fillRect/>
          </a:stretch>
        </p:blipFill>
        <p:spPr bwMode="auto">
          <a:xfrm>
            <a:off x="1116013" y="1989138"/>
            <a:ext cx="3313112"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5165" name="Picture 13" descr="16-7">
            <a:extLst>
              <a:ext uri="{FF2B5EF4-FFF2-40B4-BE49-F238E27FC236}">
                <a16:creationId xmlns:a16="http://schemas.microsoft.com/office/drawing/2014/main" id="{2F96204A-6F0D-43A1-939C-5E17B1C54E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23355"/>
          <a:stretch>
            <a:fillRect/>
          </a:stretch>
        </p:blipFill>
        <p:spPr bwMode="auto">
          <a:xfrm>
            <a:off x="4787900" y="2020888"/>
            <a:ext cx="338455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5166" name="Rectangle 14">
            <a:extLst>
              <a:ext uri="{FF2B5EF4-FFF2-40B4-BE49-F238E27FC236}">
                <a16:creationId xmlns:a16="http://schemas.microsoft.com/office/drawing/2014/main" id="{D914E83A-D982-4E6A-9B85-F2D32529BE0C}"/>
              </a:ext>
            </a:extLst>
          </p:cNvPr>
          <p:cNvSpPr>
            <a:spLocks noChangeArrowheads="1"/>
          </p:cNvSpPr>
          <p:nvPr/>
        </p:nvSpPr>
        <p:spPr bwMode="auto">
          <a:xfrm>
            <a:off x="1979613" y="260350"/>
            <a:ext cx="61214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r">
              <a:defRPr sz="3200" b="1">
                <a:solidFill>
                  <a:schemeClr val="tx2"/>
                </a:solidFill>
                <a:latin typeface="Arial" panose="020B0604020202020204" pitchFamily="34" charset="0"/>
                <a:ea typeface="宋体" panose="02010600030101010101" pitchFamily="2" charset="-122"/>
              </a:defRPr>
            </a:lvl1pPr>
            <a:lvl2pPr algn="r">
              <a:defRPr sz="3200" b="1">
                <a:solidFill>
                  <a:schemeClr val="tx2"/>
                </a:solidFill>
                <a:latin typeface="Arial" panose="020B0604020202020204" pitchFamily="34" charset="0"/>
                <a:ea typeface="宋体" panose="02010600030101010101" pitchFamily="2" charset="-122"/>
              </a:defRPr>
            </a:lvl2pPr>
            <a:lvl3pPr algn="r">
              <a:defRPr sz="3200" b="1">
                <a:solidFill>
                  <a:schemeClr val="tx2"/>
                </a:solidFill>
                <a:latin typeface="Arial" panose="020B0604020202020204" pitchFamily="34" charset="0"/>
                <a:ea typeface="宋体" panose="02010600030101010101" pitchFamily="2" charset="-122"/>
              </a:defRPr>
            </a:lvl3pPr>
            <a:lvl4pPr algn="r">
              <a:defRPr sz="3200" b="1">
                <a:solidFill>
                  <a:schemeClr val="tx2"/>
                </a:solidFill>
                <a:latin typeface="Arial" panose="020B0604020202020204" pitchFamily="34" charset="0"/>
                <a:ea typeface="宋体" panose="02010600030101010101" pitchFamily="2" charset="-122"/>
              </a:defRPr>
            </a:lvl4pPr>
            <a:lvl5pPr algn="r">
              <a:defRPr sz="3200" b="1">
                <a:solidFill>
                  <a:schemeClr val="tx2"/>
                </a:solidFill>
                <a:latin typeface="Arial" panose="020B0604020202020204" pitchFamily="34" charset="0"/>
                <a:ea typeface="宋体" panose="02010600030101010101" pitchFamily="2" charset="-122"/>
              </a:defRPr>
            </a:lvl5pPr>
            <a:lvl6pPr marL="457200" algn="r"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6pPr>
            <a:lvl7pPr marL="914400" algn="r"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7pPr>
            <a:lvl8pPr marL="1371600" algn="r"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8pPr>
            <a:lvl9pPr marL="1828800" algn="r"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9pPr>
          </a:lstStyle>
          <a:p>
            <a:pPr algn="ctr"/>
            <a:r>
              <a:rPr lang="zh-CN" altLang="en-US">
                <a:latin typeface="Times New Roman" panose="02020603050405020304" pitchFamily="18" charset="0"/>
              </a:rPr>
              <a:t>实例</a:t>
            </a:r>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052B203E-D765-40D8-B660-2936D666A5BF}"/>
              </a:ext>
            </a:extLst>
          </p:cNvPr>
          <p:cNvSpPr>
            <a:spLocks noGrp="1"/>
          </p:cNvSpPr>
          <p:nvPr>
            <p:ph type="sldNum" sz="quarter" idx="12"/>
          </p:nvPr>
        </p:nvSpPr>
        <p:spPr/>
        <p:txBody>
          <a:bodyPr/>
          <a:lstStyle/>
          <a:p>
            <a:fld id="{2D339296-387F-40DD-98D7-005BC118A269}" type="slidenum">
              <a:rPr lang="en-US" altLang="zh-CN"/>
              <a:pPr/>
              <a:t>21</a:t>
            </a:fld>
            <a:endParaRPr lang="en-US" altLang="zh-CN"/>
          </a:p>
        </p:txBody>
      </p:sp>
      <p:sp>
        <p:nvSpPr>
          <p:cNvPr id="303111" name="Rectangle 7">
            <a:extLst>
              <a:ext uri="{FF2B5EF4-FFF2-40B4-BE49-F238E27FC236}">
                <a16:creationId xmlns:a16="http://schemas.microsoft.com/office/drawing/2014/main" id="{3638223A-3EB0-4859-A29B-D2FDD7255994}"/>
              </a:ext>
            </a:extLst>
          </p:cNvPr>
          <p:cNvSpPr>
            <a:spLocks noGrp="1" noChangeArrowheads="1"/>
          </p:cNvSpPr>
          <p:nvPr>
            <p:ph type="title"/>
          </p:nvPr>
        </p:nvSpPr>
        <p:spPr/>
        <p:txBody>
          <a:bodyPr/>
          <a:lstStyle/>
          <a:p>
            <a:pPr algn="ctr"/>
            <a:r>
              <a:rPr lang="zh-CN" altLang="en-US">
                <a:latin typeface="Times New Roman" panose="02020603050405020304" pitchFamily="18" charset="0"/>
              </a:rPr>
              <a:t>最小生成树</a:t>
            </a:r>
          </a:p>
        </p:txBody>
      </p:sp>
      <p:sp>
        <p:nvSpPr>
          <p:cNvPr id="303112" name="Rectangle 8">
            <a:extLst>
              <a:ext uri="{FF2B5EF4-FFF2-40B4-BE49-F238E27FC236}">
                <a16:creationId xmlns:a16="http://schemas.microsoft.com/office/drawing/2014/main" id="{25581D7A-4BEB-4569-9AF6-7FCDDF79E093}"/>
              </a:ext>
            </a:extLst>
          </p:cNvPr>
          <p:cNvSpPr>
            <a:spLocks noGrp="1" noChangeArrowheads="1"/>
          </p:cNvSpPr>
          <p:nvPr>
            <p:ph type="body" idx="1"/>
          </p:nvPr>
        </p:nvSpPr>
        <p:spPr>
          <a:xfrm>
            <a:off x="395288" y="1268413"/>
            <a:ext cx="8208962" cy="5052952"/>
          </a:xfrm>
        </p:spPr>
        <p:txBody>
          <a:bodyPr/>
          <a:lstStyle/>
          <a:p>
            <a:pPr marL="0" indent="0"/>
            <a:r>
              <a:rPr lang="zh-CN" altLang="en-US" dirty="0">
                <a:solidFill>
                  <a:srgbClr val="A50021"/>
                </a:solidFill>
                <a:latin typeface="Times New Roman" panose="02020603050405020304" pitchFamily="18" charset="0"/>
              </a:rPr>
              <a:t>定理</a:t>
            </a:r>
            <a:r>
              <a:rPr lang="en-US" altLang="zh-CN" dirty="0">
                <a:solidFill>
                  <a:srgbClr val="A50021"/>
                </a:solidFill>
                <a:latin typeface="Times New Roman" panose="02020603050405020304" pitchFamily="18" charset="0"/>
              </a:rPr>
              <a:t>16.8</a:t>
            </a:r>
            <a:r>
              <a:rPr lang="en-US" altLang="zh-CN" dirty="0">
                <a:latin typeface="Times New Roman" panose="02020603050405020304" pitchFamily="18" charset="0"/>
              </a:rPr>
              <a:t>  </a:t>
            </a:r>
            <a:r>
              <a:rPr lang="en-US" altLang="zh-CN" i="1" dirty="0">
                <a:latin typeface="Times New Roman" panose="02020603050405020304" pitchFamily="18" charset="0"/>
              </a:rPr>
              <a:t>T</a:t>
            </a:r>
            <a:r>
              <a:rPr lang="zh-CN" altLang="en-US" dirty="0">
                <a:latin typeface="Times New Roman" panose="02020603050405020304" pitchFamily="18" charset="0"/>
              </a:rPr>
              <a:t>是</a:t>
            </a:r>
            <a:r>
              <a:rPr lang="en-US" altLang="zh-CN" i="1" dirty="0">
                <a:latin typeface="Times New Roman" panose="02020603050405020304" pitchFamily="18" charset="0"/>
              </a:rPr>
              <a:t>G</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rPr>
              <a:t>,</a:t>
            </a:r>
            <a:r>
              <a:rPr lang="en-US" altLang="zh-CN" i="1" dirty="0">
                <a:latin typeface="Times New Roman" panose="02020603050405020304" pitchFamily="18" charset="0"/>
              </a:rPr>
              <a:t>W</a:t>
            </a:r>
            <a:r>
              <a:rPr lang="en-US" altLang="zh-CN" dirty="0">
                <a:latin typeface="Times New Roman" panose="02020603050405020304" pitchFamily="18" charset="0"/>
              </a:rPr>
              <a:t>&gt;</a:t>
            </a:r>
            <a:r>
              <a:rPr lang="zh-CN" altLang="en-US" dirty="0">
                <a:latin typeface="Times New Roman" panose="02020603050405020304" pitchFamily="18" charset="0"/>
              </a:rPr>
              <a:t>的最小生成树</a:t>
            </a:r>
            <a:r>
              <a:rPr lang="en-US" altLang="zh-CN" dirty="0">
                <a:latin typeface="Times New Roman" panose="02020603050405020304" pitchFamily="18" charset="0"/>
              </a:rPr>
              <a:t>, </a:t>
            </a:r>
            <a:r>
              <a:rPr lang="en-US" altLang="zh-CN" i="1" dirty="0">
                <a:latin typeface="Times New Roman" panose="02020603050405020304" pitchFamily="18" charset="0"/>
              </a:rPr>
              <a:t>T’</a:t>
            </a:r>
            <a:r>
              <a:rPr lang="zh-CN" altLang="en-US" dirty="0">
                <a:latin typeface="Times New Roman" panose="02020603050405020304" pitchFamily="18" charset="0"/>
              </a:rPr>
              <a:t>是</a:t>
            </a:r>
            <a:r>
              <a:rPr lang="en-US" altLang="zh-CN" i="1" dirty="0">
                <a:latin typeface="Times New Roman" panose="02020603050405020304" pitchFamily="18" charset="0"/>
              </a:rPr>
              <a:t>T</a:t>
            </a:r>
            <a:r>
              <a:rPr lang="zh-CN" altLang="en-US" dirty="0">
                <a:latin typeface="Times New Roman" panose="02020603050405020304" pitchFamily="18" charset="0"/>
              </a:rPr>
              <a:t>的子树</a:t>
            </a:r>
            <a:r>
              <a:rPr lang="en-US" altLang="zh-CN" dirty="0">
                <a:latin typeface="Times New Roman" panose="02020603050405020304" pitchFamily="18" charset="0"/>
              </a:rPr>
              <a:t>, </a:t>
            </a:r>
            <a:r>
              <a:rPr lang="zh-CN" altLang="en-US" dirty="0">
                <a:latin typeface="Times New Roman" panose="02020603050405020304" pitchFamily="18" charset="0"/>
              </a:rPr>
              <a:t>边</a:t>
            </a:r>
            <a:r>
              <a:rPr lang="en-US" altLang="zh-CN" i="1" dirty="0">
                <a:solidFill>
                  <a:srgbClr val="000000"/>
                </a:solidFill>
                <a:latin typeface="Times New Roman" panose="02020603050405020304" pitchFamily="18" charset="0"/>
                <a:ea typeface="宋体" panose="02010600030101010101" pitchFamily="2" charset="-122"/>
              </a:rPr>
              <a:t>e</a:t>
            </a:r>
            <a:r>
              <a:rPr lang="zh-CN" altLang="en-US" dirty="0">
                <a:latin typeface="Times New Roman" panose="02020603050405020304" pitchFamily="18" charset="0"/>
              </a:rPr>
              <a:t>是与</a:t>
            </a:r>
            <a:r>
              <a:rPr lang="en-US" altLang="zh-CN" i="1" dirty="0">
                <a:latin typeface="Times New Roman" panose="02020603050405020304" pitchFamily="18" charset="0"/>
              </a:rPr>
              <a:t>T’</a:t>
            </a:r>
            <a:r>
              <a:rPr lang="zh-CN" altLang="en-US" dirty="0">
                <a:latin typeface="Times New Roman" panose="02020603050405020304" pitchFamily="18" charset="0"/>
              </a:rPr>
              <a:t>中恰好一个节点关联的权重最小的边</a:t>
            </a:r>
            <a:r>
              <a:rPr lang="en-US" altLang="zh-CN" dirty="0">
                <a:latin typeface="Times New Roman" panose="02020603050405020304" pitchFamily="18" charset="0"/>
              </a:rPr>
              <a:t>, </a:t>
            </a:r>
            <a:r>
              <a:rPr lang="zh-CN" altLang="en-US" dirty="0">
                <a:latin typeface="Times New Roman" panose="02020603050405020304" pitchFamily="18" charset="0"/>
              </a:rPr>
              <a:t>则</a:t>
            </a:r>
            <a:r>
              <a:rPr lang="en-US" altLang="zh-CN" i="1" dirty="0">
                <a:latin typeface="Times New Roman" panose="02020603050405020304" pitchFamily="18" charset="0"/>
              </a:rPr>
              <a:t>T’</a:t>
            </a:r>
            <a:r>
              <a:rPr lang="zh-CN" altLang="en-US" dirty="0">
                <a:solidFill>
                  <a:srgbClr val="000000"/>
                </a:solidFill>
                <a:latin typeface="Times New Roman" panose="02020603050405020304" pitchFamily="18" charset="0"/>
                <a:ea typeface="宋体" panose="02010600030101010101" pitchFamily="2" charset="-122"/>
              </a:rPr>
              <a:t>⋃</a:t>
            </a:r>
            <a:r>
              <a:rPr lang="en-US" altLang="zh-CN" dirty="0">
                <a:solidFill>
                  <a:srgbClr val="000000"/>
                </a:solidFill>
                <a:latin typeface="Times New Roman" panose="02020603050405020304" pitchFamily="18" charset="0"/>
                <a:ea typeface="宋体" panose="02010600030101010101" pitchFamily="2" charset="-122"/>
              </a:rPr>
              <a:t>{</a:t>
            </a:r>
            <a:r>
              <a:rPr lang="en-US" altLang="zh-CN" i="1" dirty="0">
                <a:solidFill>
                  <a:srgbClr val="000000"/>
                </a:solidFill>
                <a:latin typeface="Times New Roman" panose="02020603050405020304" pitchFamily="18" charset="0"/>
                <a:ea typeface="宋体" panose="02010600030101010101" pitchFamily="2" charset="-122"/>
              </a:rPr>
              <a:t>e</a:t>
            </a:r>
            <a:r>
              <a:rPr lang="en-US" altLang="zh-CN" dirty="0">
                <a:solidFill>
                  <a:srgbClr val="000000"/>
                </a:solidFill>
                <a:latin typeface="Times New Roman" panose="02020603050405020304" pitchFamily="18" charset="0"/>
                <a:ea typeface="宋体" panose="02010600030101010101" pitchFamily="2" charset="-122"/>
              </a:rPr>
              <a:t>}</a:t>
            </a:r>
            <a:r>
              <a:rPr lang="zh-CN" altLang="en-US" dirty="0">
                <a:solidFill>
                  <a:srgbClr val="000000"/>
                </a:solidFill>
                <a:latin typeface="Times New Roman" panose="02020603050405020304" pitchFamily="18" charset="0"/>
                <a:ea typeface="宋体" panose="02010600030101010101" pitchFamily="2" charset="-122"/>
              </a:rPr>
              <a:t>也</a:t>
            </a:r>
            <a:r>
              <a:rPr lang="zh-CN" altLang="en-US" dirty="0">
                <a:latin typeface="Times New Roman" panose="02020603050405020304" pitchFamily="18" charset="0"/>
              </a:rPr>
              <a:t>是某棵最小生成树的子树</a:t>
            </a:r>
            <a:r>
              <a:rPr lang="en-US" altLang="zh-CN" dirty="0">
                <a:latin typeface="Times New Roman" panose="02020603050405020304" pitchFamily="18" charset="0"/>
              </a:rPr>
              <a:t>.</a:t>
            </a:r>
          </a:p>
          <a:p>
            <a:pPr marL="0" indent="0"/>
            <a:endParaRPr lang="en-US" altLang="zh-CN" dirty="0">
              <a:latin typeface="Times New Roman" panose="02020603050405020304" pitchFamily="18" charset="0"/>
            </a:endParaRPr>
          </a:p>
          <a:p>
            <a:pPr marL="0" indent="0"/>
            <a:r>
              <a:rPr lang="zh-CN" altLang="en-US" dirty="0">
                <a:latin typeface="Times New Roman" panose="02020603050405020304" pitchFamily="18" charset="0"/>
              </a:rPr>
              <a:t>证   若</a:t>
            </a:r>
            <a:r>
              <a:rPr lang="en-US" altLang="zh-CN" i="1" dirty="0">
                <a:latin typeface="Times New Roman" panose="02020603050405020304" pitchFamily="18" charset="0"/>
              </a:rPr>
              <a:t>e</a:t>
            </a:r>
            <a:r>
              <a:rPr lang="zh-CN" altLang="en-US" dirty="0">
                <a:latin typeface="Times New Roman" panose="02020603050405020304" pitchFamily="18" charset="0"/>
              </a:rPr>
              <a:t>不在最小生成树中而更长的边</a:t>
            </a:r>
            <a:r>
              <a:rPr lang="en-US" altLang="zh-CN" i="1" dirty="0">
                <a:latin typeface="Times New Roman" panose="02020603050405020304" pitchFamily="18" charset="0"/>
              </a:rPr>
              <a:t>e’</a:t>
            </a:r>
            <a:r>
              <a:rPr lang="zh-CN" altLang="en-US" dirty="0">
                <a:latin typeface="Times New Roman" panose="02020603050405020304" pitchFamily="18" charset="0"/>
              </a:rPr>
              <a:t>在</a:t>
            </a:r>
            <a:r>
              <a:rPr lang="en-US" altLang="zh-CN" dirty="0">
                <a:latin typeface="Times New Roman" panose="02020603050405020304" pitchFamily="18" charset="0"/>
              </a:rPr>
              <a:t>, </a:t>
            </a:r>
            <a:r>
              <a:rPr lang="zh-CN" altLang="en-US" dirty="0">
                <a:latin typeface="Times New Roman" panose="02020603050405020304" pitchFamily="18" charset="0"/>
              </a:rPr>
              <a:t>则将</a:t>
            </a:r>
            <a:r>
              <a:rPr lang="en-US" altLang="zh-CN" i="1" dirty="0">
                <a:latin typeface="Times New Roman" panose="02020603050405020304" pitchFamily="18" charset="0"/>
              </a:rPr>
              <a:t>e</a:t>
            </a:r>
            <a:r>
              <a:rPr lang="zh-CN" altLang="en-US" dirty="0">
                <a:latin typeface="Times New Roman" panose="02020603050405020304" pitchFamily="18" charset="0"/>
              </a:rPr>
              <a:t>加入该最小生成树</a:t>
            </a:r>
            <a:r>
              <a:rPr lang="en-US" altLang="zh-CN" dirty="0">
                <a:latin typeface="Times New Roman" panose="02020603050405020304" pitchFamily="18" charset="0"/>
              </a:rPr>
              <a:t>, </a:t>
            </a:r>
            <a:r>
              <a:rPr lang="zh-CN" altLang="en-US" dirty="0">
                <a:latin typeface="Times New Roman" panose="02020603050405020304" pitchFamily="18" charset="0"/>
              </a:rPr>
              <a:t>可构成一条回路</a:t>
            </a:r>
            <a:r>
              <a:rPr lang="en-US" altLang="zh-CN" dirty="0">
                <a:latin typeface="Times New Roman" panose="02020603050405020304" pitchFamily="18" charset="0"/>
              </a:rPr>
              <a:t>, </a:t>
            </a:r>
            <a:r>
              <a:rPr lang="zh-CN" altLang="en-US" dirty="0">
                <a:latin typeface="Times New Roman" panose="02020603050405020304" pitchFamily="18" charset="0"/>
              </a:rPr>
              <a:t>删除边</a:t>
            </a:r>
            <a:r>
              <a:rPr lang="en-US" altLang="zh-CN" i="1" dirty="0">
                <a:latin typeface="Times New Roman" panose="02020603050405020304" pitchFamily="18" charset="0"/>
              </a:rPr>
              <a:t>e’</a:t>
            </a:r>
            <a:r>
              <a:rPr lang="zh-CN" altLang="en-US" dirty="0">
                <a:latin typeface="Times New Roman" panose="02020603050405020304" pitchFamily="18" charset="0"/>
              </a:rPr>
              <a:t>不影响连通性</a:t>
            </a:r>
            <a:r>
              <a:rPr lang="en-US" altLang="zh-CN" dirty="0">
                <a:latin typeface="Times New Roman" panose="02020603050405020304" pitchFamily="18" charset="0"/>
              </a:rPr>
              <a:t>, </a:t>
            </a:r>
            <a:r>
              <a:rPr lang="zh-CN" altLang="en-US" dirty="0">
                <a:latin typeface="Times New Roman" panose="02020603050405020304" pitchFamily="18" charset="0"/>
              </a:rPr>
              <a:t>可得更小的生成树</a:t>
            </a:r>
            <a:r>
              <a:rPr lang="en-US" altLang="zh-CN" dirty="0">
                <a:latin typeface="Times New Roman" panose="02020603050405020304" pitchFamily="18" charset="0"/>
              </a:rPr>
              <a:t>.</a:t>
            </a:r>
          </a:p>
        </p:txBody>
      </p:sp>
      <p:sp>
        <p:nvSpPr>
          <p:cNvPr id="303113" name="Rectangle 9">
            <a:extLst>
              <a:ext uri="{FF2B5EF4-FFF2-40B4-BE49-F238E27FC236}">
                <a16:creationId xmlns:a16="http://schemas.microsoft.com/office/drawing/2014/main" id="{A3956B25-2556-443D-8E8F-6A23BA536AE1}"/>
              </a:ext>
            </a:extLst>
          </p:cNvPr>
          <p:cNvSpPr>
            <a:spLocks noChangeArrowheads="1"/>
          </p:cNvSpPr>
          <p:nvPr/>
        </p:nvSpPr>
        <p:spPr bwMode="auto">
          <a:xfrm>
            <a:off x="454317" y="2914590"/>
            <a:ext cx="8135937"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1016000" indent="-55880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473200" indent="-5588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930400" indent="-5588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387600" indent="-5588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844800" indent="-5588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3302000" indent="-5588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759200" indent="-5588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4216400" indent="-5588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marL="0" indent="0"/>
            <a:endParaRPr lang="en-US" altLang="zh-CN" dirty="0">
              <a:latin typeface="Times New Roman" panose="02020603050405020304" pitchFamily="18" charset="0"/>
            </a:endParaRPr>
          </a:p>
        </p:txBody>
      </p:sp>
      <p:grpSp>
        <p:nvGrpSpPr>
          <p:cNvPr id="2" name="组合 1">
            <a:extLst>
              <a:ext uri="{FF2B5EF4-FFF2-40B4-BE49-F238E27FC236}">
                <a16:creationId xmlns:a16="http://schemas.microsoft.com/office/drawing/2014/main" id="{F066116F-BD94-42F8-B619-BB047A0891C5}"/>
              </a:ext>
            </a:extLst>
          </p:cNvPr>
          <p:cNvGrpSpPr/>
          <p:nvPr/>
        </p:nvGrpSpPr>
        <p:grpSpPr>
          <a:xfrm>
            <a:off x="1755696" y="3786336"/>
            <a:ext cx="3060700" cy="2667000"/>
            <a:chOff x="722660" y="2979978"/>
            <a:chExt cx="3060700" cy="2667000"/>
          </a:xfrm>
        </p:grpSpPr>
        <p:grpSp>
          <p:nvGrpSpPr>
            <p:cNvPr id="8" name="Group 61">
              <a:extLst>
                <a:ext uri="{FF2B5EF4-FFF2-40B4-BE49-F238E27FC236}">
                  <a16:creationId xmlns:a16="http://schemas.microsoft.com/office/drawing/2014/main" id="{E4D0972A-3AA0-45FB-B7C2-CB6A98CD090D}"/>
                </a:ext>
              </a:extLst>
            </p:cNvPr>
            <p:cNvGrpSpPr>
              <a:grpSpLocks/>
            </p:cNvGrpSpPr>
            <p:nvPr/>
          </p:nvGrpSpPr>
          <p:grpSpPr bwMode="auto">
            <a:xfrm>
              <a:off x="722660" y="2979978"/>
              <a:ext cx="2147888" cy="2667000"/>
              <a:chOff x="0" y="0"/>
              <a:chExt cx="1353" cy="1680"/>
            </a:xfrm>
          </p:grpSpPr>
          <p:sp>
            <p:nvSpPr>
              <p:cNvPr id="11" name="Rectangle 7">
                <a:extLst>
                  <a:ext uri="{FF2B5EF4-FFF2-40B4-BE49-F238E27FC236}">
                    <a16:creationId xmlns:a16="http://schemas.microsoft.com/office/drawing/2014/main" id="{5316DE74-88CA-4A9F-9951-5FDB2EEAA19B}"/>
                  </a:ext>
                </a:extLst>
              </p:cNvPr>
              <p:cNvSpPr>
                <a:spLocks noChangeArrowheads="1"/>
              </p:cNvSpPr>
              <p:nvPr/>
            </p:nvSpPr>
            <p:spPr bwMode="auto">
              <a:xfrm>
                <a:off x="1209" y="903"/>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a:solidFill>
                      <a:schemeClr val="accent2"/>
                    </a:solidFill>
                    <a:latin typeface="Comic Sans MS" panose="030F0702030302020204" pitchFamily="66" charset="0"/>
                    <a:ea typeface="宋体" panose="02010600030101010101" pitchFamily="2" charset="-122"/>
                  </a:rPr>
                  <a:t>5</a:t>
                </a:r>
              </a:p>
            </p:txBody>
          </p:sp>
          <p:sp>
            <p:nvSpPr>
              <p:cNvPr id="12" name="Oval 8">
                <a:extLst>
                  <a:ext uri="{FF2B5EF4-FFF2-40B4-BE49-F238E27FC236}">
                    <a16:creationId xmlns:a16="http://schemas.microsoft.com/office/drawing/2014/main" id="{3E52F3F1-ABBF-4D30-A990-9161390C9FC0}"/>
                  </a:ext>
                </a:extLst>
              </p:cNvPr>
              <p:cNvSpPr>
                <a:spLocks noChangeArrowheads="1"/>
              </p:cNvSpPr>
              <p:nvPr/>
            </p:nvSpPr>
            <p:spPr bwMode="auto">
              <a:xfrm>
                <a:off x="612" y="768"/>
                <a:ext cx="192" cy="192"/>
              </a:xfrm>
              <a:prstGeom prst="ellipse">
                <a:avLst/>
              </a:prstGeom>
              <a:solidFill>
                <a:srgbClr val="39858B">
                  <a:alpha val="59999"/>
                </a:srgbClr>
              </a:solidFill>
              <a:ln w="9525">
                <a:solidFill>
                  <a:srgbClr val="39858B"/>
                </a:solidFill>
                <a:round/>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endParaRPr lang="zh-CN" altLang="zh-CN" sz="3200" b="0">
                  <a:solidFill>
                    <a:schemeClr val="accent2"/>
                  </a:solidFill>
                  <a:latin typeface="Comic Sans MS" panose="030F0702030302020204" pitchFamily="66" charset="0"/>
                  <a:ea typeface="宋体" panose="02010600030101010101" pitchFamily="2" charset="-122"/>
                </a:endParaRPr>
              </a:p>
            </p:txBody>
          </p:sp>
          <p:sp>
            <p:nvSpPr>
              <p:cNvPr id="13" name="Oval 9">
                <a:extLst>
                  <a:ext uri="{FF2B5EF4-FFF2-40B4-BE49-F238E27FC236}">
                    <a16:creationId xmlns:a16="http://schemas.microsoft.com/office/drawing/2014/main" id="{0B719379-74D9-4E78-8754-159467B0145E}"/>
                  </a:ext>
                </a:extLst>
              </p:cNvPr>
              <p:cNvSpPr>
                <a:spLocks noChangeArrowheads="1"/>
              </p:cNvSpPr>
              <p:nvPr/>
            </p:nvSpPr>
            <p:spPr bwMode="auto">
              <a:xfrm>
                <a:off x="852" y="0"/>
                <a:ext cx="192" cy="192"/>
              </a:xfrm>
              <a:prstGeom prst="ellipse">
                <a:avLst/>
              </a:prstGeom>
              <a:solidFill>
                <a:srgbClr val="39858B">
                  <a:alpha val="59999"/>
                </a:srgbClr>
              </a:solidFill>
              <a:ln w="9525">
                <a:solidFill>
                  <a:srgbClr val="39858B"/>
                </a:solidFill>
                <a:round/>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endParaRPr lang="zh-CN" altLang="zh-CN" sz="3200" b="0">
                  <a:solidFill>
                    <a:schemeClr val="accent2"/>
                  </a:solidFill>
                  <a:latin typeface="Comic Sans MS" panose="030F0702030302020204" pitchFamily="66" charset="0"/>
                  <a:ea typeface="宋体" panose="02010600030101010101" pitchFamily="2" charset="-122"/>
                </a:endParaRPr>
              </a:p>
            </p:txBody>
          </p:sp>
          <p:sp>
            <p:nvSpPr>
              <p:cNvPr id="14" name="Oval 10">
                <a:extLst>
                  <a:ext uri="{FF2B5EF4-FFF2-40B4-BE49-F238E27FC236}">
                    <a16:creationId xmlns:a16="http://schemas.microsoft.com/office/drawing/2014/main" id="{43DECAAD-3B33-4ABA-BF60-10291A728290}"/>
                  </a:ext>
                </a:extLst>
              </p:cNvPr>
              <p:cNvSpPr>
                <a:spLocks noChangeArrowheads="1"/>
              </p:cNvSpPr>
              <p:nvPr/>
            </p:nvSpPr>
            <p:spPr bwMode="auto">
              <a:xfrm>
                <a:off x="1092" y="1152"/>
                <a:ext cx="192" cy="192"/>
              </a:xfrm>
              <a:prstGeom prst="ellipse">
                <a:avLst/>
              </a:prstGeom>
              <a:solidFill>
                <a:srgbClr val="39858B">
                  <a:alpha val="59999"/>
                </a:srgbClr>
              </a:solidFill>
              <a:ln w="9525">
                <a:solidFill>
                  <a:srgbClr val="39858B"/>
                </a:solidFill>
                <a:round/>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endParaRPr lang="zh-CN" altLang="zh-CN" sz="3200" b="0">
                  <a:solidFill>
                    <a:schemeClr val="accent2"/>
                  </a:solidFill>
                  <a:latin typeface="Comic Sans MS" panose="030F0702030302020204" pitchFamily="66" charset="0"/>
                  <a:ea typeface="宋体" panose="02010600030101010101" pitchFamily="2" charset="-122"/>
                </a:endParaRPr>
              </a:p>
            </p:txBody>
          </p:sp>
          <p:sp>
            <p:nvSpPr>
              <p:cNvPr id="15" name="Oval 11">
                <a:extLst>
                  <a:ext uri="{FF2B5EF4-FFF2-40B4-BE49-F238E27FC236}">
                    <a16:creationId xmlns:a16="http://schemas.microsoft.com/office/drawing/2014/main" id="{15AC15E1-9168-4B63-AC15-E0DB326987F9}"/>
                  </a:ext>
                </a:extLst>
              </p:cNvPr>
              <p:cNvSpPr>
                <a:spLocks noChangeArrowheads="1"/>
              </p:cNvSpPr>
              <p:nvPr/>
            </p:nvSpPr>
            <p:spPr bwMode="auto">
              <a:xfrm>
                <a:off x="1140" y="672"/>
                <a:ext cx="192" cy="192"/>
              </a:xfrm>
              <a:prstGeom prst="ellipse">
                <a:avLst/>
              </a:prstGeom>
              <a:solidFill>
                <a:srgbClr val="39858B">
                  <a:alpha val="59999"/>
                </a:srgbClr>
              </a:solidFill>
              <a:ln w="9525">
                <a:solidFill>
                  <a:srgbClr val="39858B"/>
                </a:solidFill>
                <a:round/>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endParaRPr lang="zh-CN" altLang="zh-CN" sz="3200" b="0">
                  <a:solidFill>
                    <a:schemeClr val="accent2"/>
                  </a:solidFill>
                  <a:latin typeface="Comic Sans MS" panose="030F0702030302020204" pitchFamily="66" charset="0"/>
                  <a:ea typeface="宋体" panose="02010600030101010101" pitchFamily="2" charset="-122"/>
                </a:endParaRPr>
              </a:p>
            </p:txBody>
          </p:sp>
          <p:sp>
            <p:nvSpPr>
              <p:cNvPr id="16" name="Oval 12">
                <a:extLst>
                  <a:ext uri="{FF2B5EF4-FFF2-40B4-BE49-F238E27FC236}">
                    <a16:creationId xmlns:a16="http://schemas.microsoft.com/office/drawing/2014/main" id="{9DBF6188-2D2C-4115-91E2-CDEDC3FF6CBB}"/>
                  </a:ext>
                </a:extLst>
              </p:cNvPr>
              <p:cNvSpPr>
                <a:spLocks noChangeArrowheads="1"/>
              </p:cNvSpPr>
              <p:nvPr/>
            </p:nvSpPr>
            <p:spPr bwMode="auto">
              <a:xfrm>
                <a:off x="468" y="1488"/>
                <a:ext cx="192" cy="192"/>
              </a:xfrm>
              <a:prstGeom prst="ellipse">
                <a:avLst/>
              </a:prstGeom>
              <a:solidFill>
                <a:srgbClr val="39858B">
                  <a:alpha val="59999"/>
                </a:srgbClr>
              </a:solidFill>
              <a:ln w="9525">
                <a:solidFill>
                  <a:srgbClr val="39858B"/>
                </a:solidFill>
                <a:round/>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endParaRPr lang="zh-CN" altLang="zh-CN" sz="3200" b="0">
                  <a:solidFill>
                    <a:schemeClr val="accent2"/>
                  </a:solidFill>
                  <a:latin typeface="Comic Sans MS" panose="030F0702030302020204" pitchFamily="66" charset="0"/>
                  <a:ea typeface="宋体" panose="02010600030101010101" pitchFamily="2" charset="-122"/>
                </a:endParaRPr>
              </a:p>
            </p:txBody>
          </p:sp>
          <p:sp>
            <p:nvSpPr>
              <p:cNvPr id="17" name="Oval 13">
                <a:extLst>
                  <a:ext uri="{FF2B5EF4-FFF2-40B4-BE49-F238E27FC236}">
                    <a16:creationId xmlns:a16="http://schemas.microsoft.com/office/drawing/2014/main" id="{F46BE745-644A-4C38-AA55-A06C0B2FD637}"/>
                  </a:ext>
                </a:extLst>
              </p:cNvPr>
              <p:cNvSpPr>
                <a:spLocks noChangeArrowheads="1"/>
              </p:cNvSpPr>
              <p:nvPr/>
            </p:nvSpPr>
            <p:spPr bwMode="auto">
              <a:xfrm>
                <a:off x="276" y="480"/>
                <a:ext cx="192" cy="192"/>
              </a:xfrm>
              <a:prstGeom prst="ellipse">
                <a:avLst/>
              </a:prstGeom>
              <a:solidFill>
                <a:srgbClr val="39858B">
                  <a:alpha val="59999"/>
                </a:srgbClr>
              </a:solidFill>
              <a:ln w="9525">
                <a:solidFill>
                  <a:srgbClr val="39858B"/>
                </a:solidFill>
                <a:round/>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endParaRPr lang="zh-CN" altLang="zh-CN" sz="3200" b="0">
                  <a:solidFill>
                    <a:schemeClr val="accent2"/>
                  </a:solidFill>
                  <a:latin typeface="Comic Sans MS" panose="030F0702030302020204" pitchFamily="66" charset="0"/>
                  <a:ea typeface="宋体" panose="02010600030101010101" pitchFamily="2" charset="-122"/>
                </a:endParaRPr>
              </a:p>
            </p:txBody>
          </p:sp>
          <p:sp>
            <p:nvSpPr>
              <p:cNvPr id="18" name="Oval 14">
                <a:extLst>
                  <a:ext uri="{FF2B5EF4-FFF2-40B4-BE49-F238E27FC236}">
                    <a16:creationId xmlns:a16="http://schemas.microsoft.com/office/drawing/2014/main" id="{F1540DFD-CB38-47EF-AC21-CDE439962670}"/>
                  </a:ext>
                </a:extLst>
              </p:cNvPr>
              <p:cNvSpPr>
                <a:spLocks noChangeArrowheads="1"/>
              </p:cNvSpPr>
              <p:nvPr/>
            </p:nvSpPr>
            <p:spPr bwMode="auto">
              <a:xfrm>
                <a:off x="180" y="1104"/>
                <a:ext cx="192" cy="192"/>
              </a:xfrm>
              <a:prstGeom prst="ellipse">
                <a:avLst/>
              </a:prstGeom>
              <a:solidFill>
                <a:srgbClr val="39858B">
                  <a:alpha val="59999"/>
                </a:srgbClr>
              </a:solidFill>
              <a:ln w="9525">
                <a:solidFill>
                  <a:srgbClr val="39858B"/>
                </a:solidFill>
                <a:round/>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endParaRPr lang="zh-CN" altLang="zh-CN" sz="3200" b="0">
                  <a:solidFill>
                    <a:schemeClr val="accent2"/>
                  </a:solidFill>
                  <a:latin typeface="Comic Sans MS" panose="030F0702030302020204" pitchFamily="66" charset="0"/>
                  <a:ea typeface="宋体" panose="02010600030101010101" pitchFamily="2" charset="-122"/>
                </a:endParaRPr>
              </a:p>
            </p:txBody>
          </p:sp>
          <p:cxnSp>
            <p:nvCxnSpPr>
              <p:cNvPr id="19" name="AutoShape 15">
                <a:extLst>
                  <a:ext uri="{FF2B5EF4-FFF2-40B4-BE49-F238E27FC236}">
                    <a16:creationId xmlns:a16="http://schemas.microsoft.com/office/drawing/2014/main" id="{76E10E74-7B90-4FDF-B2D6-8B4EC1846953}"/>
                  </a:ext>
                </a:extLst>
              </p:cNvPr>
              <p:cNvCxnSpPr>
                <a:cxnSpLocks noChangeShapeType="1"/>
                <a:stCxn id="17" idx="7"/>
                <a:endCxn id="13" idx="3"/>
              </p:cNvCxnSpPr>
              <p:nvPr/>
            </p:nvCxnSpPr>
            <p:spPr bwMode="auto">
              <a:xfrm flipV="1">
                <a:off x="440" y="164"/>
                <a:ext cx="440" cy="344"/>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20" name="AutoShape 16">
                <a:extLst>
                  <a:ext uri="{FF2B5EF4-FFF2-40B4-BE49-F238E27FC236}">
                    <a16:creationId xmlns:a16="http://schemas.microsoft.com/office/drawing/2014/main" id="{7412BB0E-E657-403F-A010-C00573EE23E7}"/>
                  </a:ext>
                </a:extLst>
              </p:cNvPr>
              <p:cNvCxnSpPr>
                <a:cxnSpLocks noChangeShapeType="1"/>
                <a:stCxn id="12" idx="5"/>
                <a:endCxn id="14" idx="1"/>
              </p:cNvCxnSpPr>
              <p:nvPr/>
            </p:nvCxnSpPr>
            <p:spPr bwMode="auto">
              <a:xfrm>
                <a:off x="776" y="932"/>
                <a:ext cx="344" cy="248"/>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cxnSp>
          <p:grpSp>
            <p:nvGrpSpPr>
              <p:cNvPr id="21" name="Group 17">
                <a:extLst>
                  <a:ext uri="{FF2B5EF4-FFF2-40B4-BE49-F238E27FC236}">
                    <a16:creationId xmlns:a16="http://schemas.microsoft.com/office/drawing/2014/main" id="{5B14AF7F-DB52-4713-908F-3F85D0914678}"/>
                  </a:ext>
                </a:extLst>
              </p:cNvPr>
              <p:cNvGrpSpPr>
                <a:grpSpLocks/>
              </p:cNvGrpSpPr>
              <p:nvPr/>
            </p:nvGrpSpPr>
            <p:grpSpPr bwMode="auto">
              <a:xfrm>
                <a:off x="276" y="164"/>
                <a:ext cx="960" cy="1352"/>
                <a:chOff x="0" y="0"/>
                <a:chExt cx="960" cy="1352"/>
              </a:xfrm>
            </p:grpSpPr>
            <p:cxnSp>
              <p:nvCxnSpPr>
                <p:cNvPr id="30" name="AutoShape 18">
                  <a:extLst>
                    <a:ext uri="{FF2B5EF4-FFF2-40B4-BE49-F238E27FC236}">
                      <a16:creationId xmlns:a16="http://schemas.microsoft.com/office/drawing/2014/main" id="{5A145E2B-DEE8-4432-949E-289DAA5D694D}"/>
                    </a:ext>
                  </a:extLst>
                </p:cNvPr>
                <p:cNvCxnSpPr>
                  <a:cxnSpLocks noChangeShapeType="1"/>
                  <a:stCxn id="12" idx="6"/>
                  <a:endCxn id="15" idx="2"/>
                </p:cNvCxnSpPr>
                <p:nvPr/>
              </p:nvCxnSpPr>
              <p:spPr bwMode="auto">
                <a:xfrm flipV="1">
                  <a:off x="528" y="604"/>
                  <a:ext cx="336" cy="96"/>
                </a:xfrm>
                <a:prstGeom prst="straightConnector1">
                  <a:avLst/>
                </a:prstGeom>
                <a:noFill/>
                <a:ln w="25400">
                  <a:solidFill>
                    <a:srgbClr val="800000"/>
                  </a:solidFill>
                  <a:round/>
                  <a:headEnd/>
                  <a:tailEnd/>
                </a:ln>
                <a:extLst>
                  <a:ext uri="{909E8E84-426E-40DD-AFC4-6F175D3DCCD1}">
                    <a14:hiddenFill xmlns:a14="http://schemas.microsoft.com/office/drawing/2010/main">
                      <a:noFill/>
                    </a14:hiddenFill>
                  </a:ext>
                </a:extLst>
              </p:spPr>
            </p:cxnSp>
            <p:cxnSp>
              <p:nvCxnSpPr>
                <p:cNvPr id="31" name="AutoShape 19">
                  <a:extLst>
                    <a:ext uri="{FF2B5EF4-FFF2-40B4-BE49-F238E27FC236}">
                      <a16:creationId xmlns:a16="http://schemas.microsoft.com/office/drawing/2014/main" id="{2288E8F7-E4A9-4637-A86B-642CA02870D8}"/>
                    </a:ext>
                  </a:extLst>
                </p:cNvPr>
                <p:cNvCxnSpPr>
                  <a:cxnSpLocks noChangeShapeType="1"/>
                  <a:stCxn id="15" idx="0"/>
                  <a:endCxn id="13" idx="5"/>
                </p:cNvCxnSpPr>
                <p:nvPr/>
              </p:nvCxnSpPr>
              <p:spPr bwMode="auto">
                <a:xfrm flipH="1" flipV="1">
                  <a:off x="740" y="0"/>
                  <a:ext cx="220" cy="508"/>
                </a:xfrm>
                <a:prstGeom prst="straightConnector1">
                  <a:avLst/>
                </a:prstGeom>
                <a:noFill/>
                <a:ln w="25400">
                  <a:solidFill>
                    <a:srgbClr val="800000"/>
                  </a:solidFill>
                  <a:round/>
                  <a:headEnd/>
                  <a:tailEnd/>
                </a:ln>
                <a:extLst>
                  <a:ext uri="{909E8E84-426E-40DD-AFC4-6F175D3DCCD1}">
                    <a14:hiddenFill xmlns:a14="http://schemas.microsoft.com/office/drawing/2010/main">
                      <a:noFill/>
                    </a14:hiddenFill>
                  </a:ext>
                </a:extLst>
              </p:spPr>
            </p:cxnSp>
            <p:cxnSp>
              <p:nvCxnSpPr>
                <p:cNvPr id="32" name="AutoShape 20">
                  <a:extLst>
                    <a:ext uri="{FF2B5EF4-FFF2-40B4-BE49-F238E27FC236}">
                      <a16:creationId xmlns:a16="http://schemas.microsoft.com/office/drawing/2014/main" id="{CBB48089-75CB-4201-9D37-70B85E98B933}"/>
                    </a:ext>
                  </a:extLst>
                </p:cNvPr>
                <p:cNvCxnSpPr>
                  <a:cxnSpLocks noChangeShapeType="1"/>
                  <a:stCxn id="12" idx="3"/>
                  <a:endCxn id="18" idx="7"/>
                </p:cNvCxnSpPr>
                <p:nvPr/>
              </p:nvCxnSpPr>
              <p:spPr bwMode="auto">
                <a:xfrm flipH="1">
                  <a:off x="68" y="768"/>
                  <a:ext cx="296" cy="200"/>
                </a:xfrm>
                <a:prstGeom prst="straightConnector1">
                  <a:avLst/>
                </a:prstGeom>
                <a:noFill/>
                <a:ln w="25400">
                  <a:solidFill>
                    <a:srgbClr val="800000"/>
                  </a:solidFill>
                  <a:round/>
                  <a:headEnd/>
                  <a:tailEnd/>
                </a:ln>
                <a:extLst>
                  <a:ext uri="{909E8E84-426E-40DD-AFC4-6F175D3DCCD1}">
                    <a14:hiddenFill xmlns:a14="http://schemas.microsoft.com/office/drawing/2010/main">
                      <a:noFill/>
                    </a14:hiddenFill>
                  </a:ext>
                </a:extLst>
              </p:spPr>
            </p:cxnSp>
            <p:cxnSp>
              <p:nvCxnSpPr>
                <p:cNvPr id="33" name="AutoShape 21">
                  <a:extLst>
                    <a:ext uri="{FF2B5EF4-FFF2-40B4-BE49-F238E27FC236}">
                      <a16:creationId xmlns:a16="http://schemas.microsoft.com/office/drawing/2014/main" id="{6B84E2A3-C3BE-402F-917F-D589F77E275E}"/>
                    </a:ext>
                  </a:extLst>
                </p:cNvPr>
                <p:cNvCxnSpPr>
                  <a:cxnSpLocks noChangeShapeType="1"/>
                  <a:stCxn id="14" idx="0"/>
                  <a:endCxn id="15" idx="4"/>
                </p:cNvCxnSpPr>
                <p:nvPr/>
              </p:nvCxnSpPr>
              <p:spPr bwMode="auto">
                <a:xfrm flipV="1">
                  <a:off x="912" y="700"/>
                  <a:ext cx="48" cy="288"/>
                </a:xfrm>
                <a:prstGeom prst="straightConnector1">
                  <a:avLst/>
                </a:prstGeom>
                <a:noFill/>
                <a:ln w="25400">
                  <a:solidFill>
                    <a:srgbClr val="800000"/>
                  </a:solidFill>
                  <a:round/>
                  <a:headEnd/>
                  <a:tailEnd/>
                </a:ln>
                <a:extLst>
                  <a:ext uri="{909E8E84-426E-40DD-AFC4-6F175D3DCCD1}">
                    <a14:hiddenFill xmlns:a14="http://schemas.microsoft.com/office/drawing/2010/main">
                      <a:noFill/>
                    </a14:hiddenFill>
                  </a:ext>
                </a:extLst>
              </p:spPr>
            </p:cxnSp>
            <p:cxnSp>
              <p:nvCxnSpPr>
                <p:cNvPr id="34" name="AutoShape 22">
                  <a:extLst>
                    <a:ext uri="{FF2B5EF4-FFF2-40B4-BE49-F238E27FC236}">
                      <a16:creationId xmlns:a16="http://schemas.microsoft.com/office/drawing/2014/main" id="{F0342898-EDF0-4301-B394-4F7043BB7481}"/>
                    </a:ext>
                  </a:extLst>
                </p:cNvPr>
                <p:cNvCxnSpPr>
                  <a:cxnSpLocks noChangeShapeType="1"/>
                  <a:stCxn id="14" idx="3"/>
                  <a:endCxn id="16" idx="7"/>
                </p:cNvCxnSpPr>
                <p:nvPr/>
              </p:nvCxnSpPr>
              <p:spPr bwMode="auto">
                <a:xfrm flipH="1">
                  <a:off x="356" y="1152"/>
                  <a:ext cx="488" cy="200"/>
                </a:xfrm>
                <a:prstGeom prst="straightConnector1">
                  <a:avLst/>
                </a:prstGeom>
                <a:noFill/>
                <a:ln w="25400">
                  <a:solidFill>
                    <a:srgbClr val="800000"/>
                  </a:solidFill>
                  <a:round/>
                  <a:headEnd/>
                  <a:tailEnd/>
                </a:ln>
                <a:extLst>
                  <a:ext uri="{909E8E84-426E-40DD-AFC4-6F175D3DCCD1}">
                    <a14:hiddenFill xmlns:a14="http://schemas.microsoft.com/office/drawing/2010/main">
                      <a:noFill/>
                    </a14:hiddenFill>
                  </a:ext>
                </a:extLst>
              </p:spPr>
            </p:cxnSp>
            <p:cxnSp>
              <p:nvCxnSpPr>
                <p:cNvPr id="35" name="AutoShape 23">
                  <a:extLst>
                    <a:ext uri="{FF2B5EF4-FFF2-40B4-BE49-F238E27FC236}">
                      <a16:creationId xmlns:a16="http://schemas.microsoft.com/office/drawing/2014/main" id="{DF3B3527-3247-46DF-B3B0-86741C1A8210}"/>
                    </a:ext>
                  </a:extLst>
                </p:cNvPr>
                <p:cNvCxnSpPr>
                  <a:cxnSpLocks noChangeShapeType="1"/>
                  <a:stCxn id="18" idx="0"/>
                  <a:endCxn id="17" idx="4"/>
                </p:cNvCxnSpPr>
                <p:nvPr/>
              </p:nvCxnSpPr>
              <p:spPr bwMode="auto">
                <a:xfrm flipV="1">
                  <a:off x="0" y="508"/>
                  <a:ext cx="96" cy="432"/>
                </a:xfrm>
                <a:prstGeom prst="straightConnector1">
                  <a:avLst/>
                </a:prstGeom>
                <a:noFill/>
                <a:ln w="25400">
                  <a:solidFill>
                    <a:srgbClr val="800000"/>
                  </a:solidFill>
                  <a:round/>
                  <a:headEnd/>
                  <a:tailEnd/>
                </a:ln>
                <a:extLst>
                  <a:ext uri="{909E8E84-426E-40DD-AFC4-6F175D3DCCD1}">
                    <a14:hiddenFill xmlns:a14="http://schemas.microsoft.com/office/drawing/2010/main">
                      <a:noFill/>
                    </a14:hiddenFill>
                  </a:ext>
                </a:extLst>
              </p:spPr>
            </p:cxnSp>
          </p:grpSp>
          <p:sp>
            <p:nvSpPr>
              <p:cNvPr id="22" name="Rectangle 24">
                <a:extLst>
                  <a:ext uri="{FF2B5EF4-FFF2-40B4-BE49-F238E27FC236}">
                    <a16:creationId xmlns:a16="http://schemas.microsoft.com/office/drawing/2014/main" id="{2D84E993-8680-43BA-9E7C-B6B712CC2A59}"/>
                  </a:ext>
                </a:extLst>
              </p:cNvPr>
              <p:cNvSpPr>
                <a:spLocks noChangeArrowheads="1"/>
              </p:cNvSpPr>
              <p:nvPr/>
            </p:nvSpPr>
            <p:spPr bwMode="auto">
              <a:xfrm>
                <a:off x="180" y="768"/>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a:solidFill>
                      <a:schemeClr val="accent2"/>
                    </a:solidFill>
                    <a:latin typeface="Comic Sans MS" panose="030F0702030302020204" pitchFamily="66" charset="0"/>
                    <a:ea typeface="宋体" panose="02010600030101010101" pitchFamily="2" charset="-122"/>
                  </a:rPr>
                  <a:t>4</a:t>
                </a:r>
              </a:p>
            </p:txBody>
          </p:sp>
          <p:sp>
            <p:nvSpPr>
              <p:cNvPr id="23" name="Rectangle 25">
                <a:extLst>
                  <a:ext uri="{FF2B5EF4-FFF2-40B4-BE49-F238E27FC236}">
                    <a16:creationId xmlns:a16="http://schemas.microsoft.com/office/drawing/2014/main" id="{3CD78B53-E6C9-4DBE-B8B8-07E19BADD9D9}"/>
                  </a:ext>
                </a:extLst>
              </p:cNvPr>
              <p:cNvSpPr>
                <a:spLocks noChangeArrowheads="1"/>
              </p:cNvSpPr>
              <p:nvPr/>
            </p:nvSpPr>
            <p:spPr bwMode="auto">
              <a:xfrm>
                <a:off x="516" y="183"/>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a:solidFill>
                      <a:schemeClr val="accent2"/>
                    </a:solidFill>
                    <a:latin typeface="Comic Sans MS" panose="030F0702030302020204" pitchFamily="66" charset="0"/>
                    <a:ea typeface="宋体" panose="02010600030101010101" pitchFamily="2" charset="-122"/>
                  </a:rPr>
                  <a:t>8</a:t>
                </a:r>
              </a:p>
            </p:txBody>
          </p:sp>
          <p:sp>
            <p:nvSpPr>
              <p:cNvPr id="24" name="Rectangle 26">
                <a:extLst>
                  <a:ext uri="{FF2B5EF4-FFF2-40B4-BE49-F238E27FC236}">
                    <a16:creationId xmlns:a16="http://schemas.microsoft.com/office/drawing/2014/main" id="{F74A6414-B732-4C10-939E-F1EAD3EFFD62}"/>
                  </a:ext>
                </a:extLst>
              </p:cNvPr>
              <p:cNvSpPr>
                <a:spLocks noChangeArrowheads="1"/>
              </p:cNvSpPr>
              <p:nvPr/>
            </p:nvSpPr>
            <p:spPr bwMode="auto">
              <a:xfrm>
                <a:off x="1131" y="249"/>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a:solidFill>
                      <a:schemeClr val="accent2"/>
                    </a:solidFill>
                    <a:latin typeface="Comic Sans MS" panose="030F0702030302020204" pitchFamily="66" charset="0"/>
                    <a:ea typeface="宋体" panose="02010600030101010101" pitchFamily="2" charset="-122"/>
                  </a:rPr>
                  <a:t>3</a:t>
                </a:r>
              </a:p>
            </p:txBody>
          </p:sp>
          <p:sp>
            <p:nvSpPr>
              <p:cNvPr id="25" name="Rectangle 27">
                <a:extLst>
                  <a:ext uri="{FF2B5EF4-FFF2-40B4-BE49-F238E27FC236}">
                    <a16:creationId xmlns:a16="http://schemas.microsoft.com/office/drawing/2014/main" id="{804AC56A-5435-4910-8C43-B0F99286B110}"/>
                  </a:ext>
                </a:extLst>
              </p:cNvPr>
              <p:cNvSpPr>
                <a:spLocks noChangeArrowheads="1"/>
              </p:cNvSpPr>
              <p:nvPr/>
            </p:nvSpPr>
            <p:spPr bwMode="auto">
              <a:xfrm>
                <a:off x="900" y="624"/>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a:solidFill>
                      <a:schemeClr val="accent2"/>
                    </a:solidFill>
                    <a:latin typeface="Comic Sans MS" panose="030F0702030302020204" pitchFamily="66" charset="0"/>
                    <a:ea typeface="宋体" panose="02010600030101010101" pitchFamily="2" charset="-122"/>
                  </a:rPr>
                  <a:t>1</a:t>
                </a:r>
              </a:p>
            </p:txBody>
          </p:sp>
          <p:sp>
            <p:nvSpPr>
              <p:cNvPr id="26" name="Rectangle 28">
                <a:extLst>
                  <a:ext uri="{FF2B5EF4-FFF2-40B4-BE49-F238E27FC236}">
                    <a16:creationId xmlns:a16="http://schemas.microsoft.com/office/drawing/2014/main" id="{86C0DE0B-F99F-405E-B55D-C9CE1DD015B1}"/>
                  </a:ext>
                </a:extLst>
              </p:cNvPr>
              <p:cNvSpPr>
                <a:spLocks noChangeArrowheads="1"/>
              </p:cNvSpPr>
              <p:nvPr/>
            </p:nvSpPr>
            <p:spPr bwMode="auto">
              <a:xfrm>
                <a:off x="852" y="1383"/>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a:solidFill>
                      <a:schemeClr val="accent2"/>
                    </a:solidFill>
                    <a:latin typeface="Comic Sans MS" panose="030F0702030302020204" pitchFamily="66" charset="0"/>
                    <a:ea typeface="宋体" panose="02010600030101010101" pitchFamily="2" charset="-122"/>
                  </a:rPr>
                  <a:t>7</a:t>
                </a:r>
              </a:p>
            </p:txBody>
          </p:sp>
          <p:sp>
            <p:nvSpPr>
              <p:cNvPr id="27" name="Rectangle 29">
                <a:extLst>
                  <a:ext uri="{FF2B5EF4-FFF2-40B4-BE49-F238E27FC236}">
                    <a16:creationId xmlns:a16="http://schemas.microsoft.com/office/drawing/2014/main" id="{E40AB2C6-CE5E-4508-A17F-5DA7D0246FB7}"/>
                  </a:ext>
                </a:extLst>
              </p:cNvPr>
              <p:cNvSpPr>
                <a:spLocks noChangeArrowheads="1"/>
              </p:cNvSpPr>
              <p:nvPr/>
            </p:nvSpPr>
            <p:spPr bwMode="auto">
              <a:xfrm>
                <a:off x="459" y="978"/>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a:solidFill>
                      <a:schemeClr val="accent2"/>
                    </a:solidFill>
                    <a:latin typeface="Comic Sans MS" panose="030F0702030302020204" pitchFamily="66" charset="0"/>
                    <a:ea typeface="宋体" panose="02010600030101010101" pitchFamily="2" charset="-122"/>
                  </a:rPr>
                  <a:t>2</a:t>
                </a:r>
              </a:p>
            </p:txBody>
          </p:sp>
          <p:sp>
            <p:nvSpPr>
              <p:cNvPr id="28" name="Rectangle 30">
                <a:extLst>
                  <a:ext uri="{FF2B5EF4-FFF2-40B4-BE49-F238E27FC236}">
                    <a16:creationId xmlns:a16="http://schemas.microsoft.com/office/drawing/2014/main" id="{118A2162-6EA7-4846-92A4-FEA81C72B9DB}"/>
                  </a:ext>
                </a:extLst>
              </p:cNvPr>
              <p:cNvSpPr>
                <a:spLocks noChangeArrowheads="1"/>
              </p:cNvSpPr>
              <p:nvPr/>
            </p:nvSpPr>
            <p:spPr bwMode="auto">
              <a:xfrm>
                <a:off x="852" y="1008"/>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a:solidFill>
                      <a:schemeClr val="accent2"/>
                    </a:solidFill>
                    <a:latin typeface="Comic Sans MS" panose="030F0702030302020204" pitchFamily="66" charset="0"/>
                    <a:ea typeface="宋体" panose="02010600030101010101" pitchFamily="2" charset="-122"/>
                  </a:rPr>
                  <a:t>6</a:t>
                </a:r>
              </a:p>
            </p:txBody>
          </p:sp>
          <p:sp>
            <p:nvSpPr>
              <p:cNvPr id="29" name="Freeform 31">
                <a:extLst>
                  <a:ext uri="{FF2B5EF4-FFF2-40B4-BE49-F238E27FC236}">
                    <a16:creationId xmlns:a16="http://schemas.microsoft.com/office/drawing/2014/main" id="{3FFEFC97-9B43-49EB-B45F-7ED9CB08AF34}"/>
                  </a:ext>
                </a:extLst>
              </p:cNvPr>
              <p:cNvSpPr>
                <a:spLocks noChangeArrowheads="1"/>
              </p:cNvSpPr>
              <p:nvPr/>
            </p:nvSpPr>
            <p:spPr bwMode="auto">
              <a:xfrm>
                <a:off x="0" y="312"/>
                <a:ext cx="952" cy="1128"/>
              </a:xfrm>
              <a:custGeom>
                <a:avLst/>
                <a:gdLst>
                  <a:gd name="T0" fmla="*/ 200 w 952"/>
                  <a:gd name="T1" fmla="*/ 72 h 1128"/>
                  <a:gd name="T2" fmla="*/ 728 w 952"/>
                  <a:gd name="T3" fmla="*/ 216 h 1128"/>
                  <a:gd name="T4" fmla="*/ 872 w 952"/>
                  <a:gd name="T5" fmla="*/ 648 h 1128"/>
                  <a:gd name="T6" fmla="*/ 248 w 952"/>
                  <a:gd name="T7" fmla="*/ 1128 h 1128"/>
                  <a:gd name="T8" fmla="*/ 8 w 952"/>
                  <a:gd name="T9" fmla="*/ 648 h 1128"/>
                  <a:gd name="T10" fmla="*/ 200 w 952"/>
                  <a:gd name="T11" fmla="*/ 72 h 11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52" h="1128">
                    <a:moveTo>
                      <a:pt x="200" y="72"/>
                    </a:moveTo>
                    <a:cubicBezTo>
                      <a:pt x="320" y="0"/>
                      <a:pt x="616" y="120"/>
                      <a:pt x="728" y="216"/>
                    </a:cubicBezTo>
                    <a:cubicBezTo>
                      <a:pt x="840" y="312"/>
                      <a:pt x="952" y="496"/>
                      <a:pt x="872" y="648"/>
                    </a:cubicBezTo>
                    <a:cubicBezTo>
                      <a:pt x="792" y="800"/>
                      <a:pt x="392" y="1128"/>
                      <a:pt x="248" y="1128"/>
                    </a:cubicBezTo>
                    <a:cubicBezTo>
                      <a:pt x="104" y="1128"/>
                      <a:pt x="16" y="824"/>
                      <a:pt x="8" y="648"/>
                    </a:cubicBezTo>
                    <a:cubicBezTo>
                      <a:pt x="0" y="472"/>
                      <a:pt x="80" y="144"/>
                      <a:pt x="200" y="72"/>
                    </a:cubicBezTo>
                    <a:close/>
                  </a:path>
                </a:pathLst>
              </a:custGeom>
              <a:solidFill>
                <a:schemeClr val="accent1">
                  <a:alpha val="50195"/>
                </a:schemeClr>
              </a:solidFill>
              <a:ln w="9525">
                <a:solidFill>
                  <a:schemeClr val="accent1"/>
                </a:solidFill>
                <a:round/>
                <a:headEnd/>
                <a:tailEnd/>
              </a:ln>
            </p:spPr>
            <p:txBody>
              <a:bodyPr/>
              <a:lstStyle/>
              <a:p>
                <a:endParaRPr lang="zh-CN" altLang="en-US"/>
              </a:p>
            </p:txBody>
          </p:sp>
        </p:grpSp>
        <p:grpSp>
          <p:nvGrpSpPr>
            <p:cNvPr id="36" name="Group 62">
              <a:extLst>
                <a:ext uri="{FF2B5EF4-FFF2-40B4-BE49-F238E27FC236}">
                  <a16:creationId xmlns:a16="http://schemas.microsoft.com/office/drawing/2014/main" id="{7AC30938-F6DE-46DD-A863-361338D64703}"/>
                </a:ext>
              </a:extLst>
            </p:cNvPr>
            <p:cNvGrpSpPr>
              <a:grpSpLocks/>
            </p:cNvGrpSpPr>
            <p:nvPr/>
          </p:nvGrpSpPr>
          <p:grpSpPr bwMode="auto">
            <a:xfrm>
              <a:off x="2411760" y="3437178"/>
              <a:ext cx="1371600" cy="685800"/>
              <a:chOff x="0" y="0"/>
              <a:chExt cx="864" cy="432"/>
            </a:xfrm>
          </p:grpSpPr>
          <p:sp>
            <p:nvSpPr>
              <p:cNvPr id="37" name="Rectangle 63">
                <a:extLst>
                  <a:ext uri="{FF2B5EF4-FFF2-40B4-BE49-F238E27FC236}">
                    <a16:creationId xmlns:a16="http://schemas.microsoft.com/office/drawing/2014/main" id="{A434F751-CB73-4C9B-B3E0-996AB0F943AB}"/>
                  </a:ext>
                </a:extLst>
              </p:cNvPr>
              <p:cNvSpPr>
                <a:spLocks noChangeArrowheads="1"/>
              </p:cNvSpPr>
              <p:nvPr/>
            </p:nvSpPr>
            <p:spPr bwMode="auto">
              <a:xfrm>
                <a:off x="624" y="0"/>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2400" b="0" i="1">
                    <a:solidFill>
                      <a:schemeClr val="accent2"/>
                    </a:solidFill>
                    <a:latin typeface="Times New Roman" panose="02020603050405020304" pitchFamily="18" charset="0"/>
                    <a:ea typeface="宋体" panose="02010600030101010101" pitchFamily="2" charset="-122"/>
                  </a:rPr>
                  <a:t>e</a:t>
                </a:r>
                <a:endParaRPr lang="en-US" altLang="zh-CN" sz="2400" b="0" i="1">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38" name="Freeform 64">
                <a:extLst>
                  <a:ext uri="{FF2B5EF4-FFF2-40B4-BE49-F238E27FC236}">
                    <a16:creationId xmlns:a16="http://schemas.microsoft.com/office/drawing/2014/main" id="{9A5630DF-A698-4C21-9DA2-7117677BA419}"/>
                  </a:ext>
                </a:extLst>
              </p:cNvPr>
              <p:cNvSpPr>
                <a:spLocks noChangeArrowheads="1"/>
              </p:cNvSpPr>
              <p:nvPr/>
            </p:nvSpPr>
            <p:spPr bwMode="auto">
              <a:xfrm>
                <a:off x="0" y="144"/>
                <a:ext cx="624" cy="288"/>
              </a:xfrm>
              <a:custGeom>
                <a:avLst/>
                <a:gdLst>
                  <a:gd name="T0" fmla="*/ 624 w 624"/>
                  <a:gd name="T1" fmla="*/ 0 h 288"/>
                  <a:gd name="T2" fmla="*/ 192 w 624"/>
                  <a:gd name="T3" fmla="*/ 48 h 288"/>
                  <a:gd name="T4" fmla="*/ 0 w 624"/>
                  <a:gd name="T5" fmla="*/ 288 h 288"/>
                  <a:gd name="T6" fmla="*/ 0 60000 65536"/>
                  <a:gd name="T7" fmla="*/ 0 60000 65536"/>
                  <a:gd name="T8" fmla="*/ 0 60000 65536"/>
                </a:gdLst>
                <a:ahLst/>
                <a:cxnLst>
                  <a:cxn ang="T6">
                    <a:pos x="T0" y="T1"/>
                  </a:cxn>
                  <a:cxn ang="T7">
                    <a:pos x="T2" y="T3"/>
                  </a:cxn>
                  <a:cxn ang="T8">
                    <a:pos x="T4" y="T5"/>
                  </a:cxn>
                </a:cxnLst>
                <a:rect l="0" t="0" r="r" b="b"/>
                <a:pathLst>
                  <a:path w="624" h="288">
                    <a:moveTo>
                      <a:pt x="624" y="0"/>
                    </a:moveTo>
                    <a:cubicBezTo>
                      <a:pt x="460" y="0"/>
                      <a:pt x="296" y="0"/>
                      <a:pt x="192" y="48"/>
                    </a:cubicBezTo>
                    <a:cubicBezTo>
                      <a:pt x="88" y="96"/>
                      <a:pt x="32" y="248"/>
                      <a:pt x="0" y="288"/>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3" name="组合 2">
            <a:extLst>
              <a:ext uri="{FF2B5EF4-FFF2-40B4-BE49-F238E27FC236}">
                <a16:creationId xmlns:a16="http://schemas.microsoft.com/office/drawing/2014/main" id="{F1A1E83D-FBDE-4D3B-AB6C-D31E5D6C1B08}"/>
              </a:ext>
            </a:extLst>
          </p:cNvPr>
          <p:cNvGrpSpPr/>
          <p:nvPr/>
        </p:nvGrpSpPr>
        <p:grpSpPr>
          <a:xfrm>
            <a:off x="5326137" y="3784919"/>
            <a:ext cx="3062287" cy="2667000"/>
            <a:chOff x="5624513" y="3581400"/>
            <a:chExt cx="3062287" cy="2667000"/>
          </a:xfrm>
        </p:grpSpPr>
        <p:grpSp>
          <p:nvGrpSpPr>
            <p:cNvPr id="39" name="Group 5">
              <a:extLst>
                <a:ext uri="{FF2B5EF4-FFF2-40B4-BE49-F238E27FC236}">
                  <a16:creationId xmlns:a16="http://schemas.microsoft.com/office/drawing/2014/main" id="{E0C9FE4D-FC32-4607-AA4E-0485694F1F1E}"/>
                </a:ext>
              </a:extLst>
            </p:cNvPr>
            <p:cNvGrpSpPr>
              <a:grpSpLocks/>
            </p:cNvGrpSpPr>
            <p:nvPr/>
          </p:nvGrpSpPr>
          <p:grpSpPr bwMode="auto">
            <a:xfrm>
              <a:off x="5624513" y="3581400"/>
              <a:ext cx="2147887" cy="2667000"/>
              <a:chOff x="0" y="0"/>
              <a:chExt cx="1353" cy="1680"/>
            </a:xfrm>
          </p:grpSpPr>
          <p:grpSp>
            <p:nvGrpSpPr>
              <p:cNvPr id="40" name="Group 6">
                <a:extLst>
                  <a:ext uri="{FF2B5EF4-FFF2-40B4-BE49-F238E27FC236}">
                    <a16:creationId xmlns:a16="http://schemas.microsoft.com/office/drawing/2014/main" id="{4D035835-6920-49E6-9CAE-09B829222352}"/>
                  </a:ext>
                </a:extLst>
              </p:cNvPr>
              <p:cNvGrpSpPr>
                <a:grpSpLocks/>
              </p:cNvGrpSpPr>
              <p:nvPr/>
            </p:nvGrpSpPr>
            <p:grpSpPr bwMode="auto">
              <a:xfrm>
                <a:off x="180" y="0"/>
                <a:ext cx="1173" cy="1680"/>
                <a:chOff x="0" y="0"/>
                <a:chExt cx="1173" cy="1680"/>
              </a:xfrm>
            </p:grpSpPr>
            <p:sp>
              <p:nvSpPr>
                <p:cNvPr id="42" name="Rectangle 7">
                  <a:extLst>
                    <a:ext uri="{FF2B5EF4-FFF2-40B4-BE49-F238E27FC236}">
                      <a16:creationId xmlns:a16="http://schemas.microsoft.com/office/drawing/2014/main" id="{8F277878-E019-450C-BDD8-E1AECA1E0013}"/>
                    </a:ext>
                  </a:extLst>
                </p:cNvPr>
                <p:cNvSpPr>
                  <a:spLocks noChangeArrowheads="1"/>
                </p:cNvSpPr>
                <p:nvPr/>
              </p:nvSpPr>
              <p:spPr bwMode="auto">
                <a:xfrm>
                  <a:off x="1029" y="903"/>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a:solidFill>
                        <a:schemeClr val="accent2"/>
                      </a:solidFill>
                      <a:latin typeface="Comic Sans MS" panose="030F0702030302020204" pitchFamily="66" charset="0"/>
                      <a:ea typeface="宋体" panose="02010600030101010101" pitchFamily="2" charset="-122"/>
                    </a:rPr>
                    <a:t>5</a:t>
                  </a:r>
                </a:p>
              </p:txBody>
            </p:sp>
            <p:sp>
              <p:nvSpPr>
                <p:cNvPr id="43" name="Oval 8">
                  <a:extLst>
                    <a:ext uri="{FF2B5EF4-FFF2-40B4-BE49-F238E27FC236}">
                      <a16:creationId xmlns:a16="http://schemas.microsoft.com/office/drawing/2014/main" id="{82C21C51-0805-46E7-96F2-EA34EF3404F3}"/>
                    </a:ext>
                  </a:extLst>
                </p:cNvPr>
                <p:cNvSpPr>
                  <a:spLocks noChangeArrowheads="1"/>
                </p:cNvSpPr>
                <p:nvPr/>
              </p:nvSpPr>
              <p:spPr bwMode="auto">
                <a:xfrm>
                  <a:off x="432" y="768"/>
                  <a:ext cx="192" cy="192"/>
                </a:xfrm>
                <a:prstGeom prst="ellipse">
                  <a:avLst/>
                </a:prstGeom>
                <a:solidFill>
                  <a:srgbClr val="39858B">
                    <a:alpha val="59999"/>
                  </a:srgbClr>
                </a:solidFill>
                <a:ln w="9525">
                  <a:solidFill>
                    <a:srgbClr val="39858B"/>
                  </a:solidFill>
                  <a:round/>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endParaRPr lang="zh-CN" altLang="zh-CN" sz="3200" b="0">
                    <a:solidFill>
                      <a:schemeClr val="accent2"/>
                    </a:solidFill>
                    <a:latin typeface="Comic Sans MS" panose="030F0702030302020204" pitchFamily="66" charset="0"/>
                    <a:ea typeface="宋体" panose="02010600030101010101" pitchFamily="2" charset="-122"/>
                  </a:endParaRPr>
                </a:p>
              </p:txBody>
            </p:sp>
            <p:sp>
              <p:nvSpPr>
                <p:cNvPr id="44" name="Oval 9">
                  <a:extLst>
                    <a:ext uri="{FF2B5EF4-FFF2-40B4-BE49-F238E27FC236}">
                      <a16:creationId xmlns:a16="http://schemas.microsoft.com/office/drawing/2014/main" id="{10643314-1492-47FC-94B2-72B13BEF7867}"/>
                    </a:ext>
                  </a:extLst>
                </p:cNvPr>
                <p:cNvSpPr>
                  <a:spLocks noChangeArrowheads="1"/>
                </p:cNvSpPr>
                <p:nvPr/>
              </p:nvSpPr>
              <p:spPr bwMode="auto">
                <a:xfrm>
                  <a:off x="672" y="0"/>
                  <a:ext cx="192" cy="192"/>
                </a:xfrm>
                <a:prstGeom prst="ellipse">
                  <a:avLst/>
                </a:prstGeom>
                <a:solidFill>
                  <a:srgbClr val="39858B">
                    <a:alpha val="59999"/>
                  </a:srgbClr>
                </a:solidFill>
                <a:ln w="9525">
                  <a:solidFill>
                    <a:srgbClr val="39858B"/>
                  </a:solidFill>
                  <a:round/>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endParaRPr lang="zh-CN" altLang="zh-CN" sz="3200" b="0">
                    <a:solidFill>
                      <a:schemeClr val="accent2"/>
                    </a:solidFill>
                    <a:latin typeface="Comic Sans MS" panose="030F0702030302020204" pitchFamily="66" charset="0"/>
                    <a:ea typeface="宋体" panose="02010600030101010101" pitchFamily="2" charset="-122"/>
                  </a:endParaRPr>
                </a:p>
              </p:txBody>
            </p:sp>
            <p:sp>
              <p:nvSpPr>
                <p:cNvPr id="45" name="Oval 10">
                  <a:extLst>
                    <a:ext uri="{FF2B5EF4-FFF2-40B4-BE49-F238E27FC236}">
                      <a16:creationId xmlns:a16="http://schemas.microsoft.com/office/drawing/2014/main" id="{5A05E3B7-3FCA-46F8-A7AA-BE35C565EE1C}"/>
                    </a:ext>
                  </a:extLst>
                </p:cNvPr>
                <p:cNvSpPr>
                  <a:spLocks noChangeArrowheads="1"/>
                </p:cNvSpPr>
                <p:nvPr/>
              </p:nvSpPr>
              <p:spPr bwMode="auto">
                <a:xfrm>
                  <a:off x="912" y="1152"/>
                  <a:ext cx="192" cy="192"/>
                </a:xfrm>
                <a:prstGeom prst="ellipse">
                  <a:avLst/>
                </a:prstGeom>
                <a:solidFill>
                  <a:srgbClr val="39858B">
                    <a:alpha val="59999"/>
                  </a:srgbClr>
                </a:solidFill>
                <a:ln w="9525">
                  <a:solidFill>
                    <a:srgbClr val="39858B"/>
                  </a:solidFill>
                  <a:round/>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endParaRPr lang="zh-CN" altLang="zh-CN" sz="3200" b="0">
                    <a:solidFill>
                      <a:schemeClr val="accent2"/>
                    </a:solidFill>
                    <a:latin typeface="Comic Sans MS" panose="030F0702030302020204" pitchFamily="66" charset="0"/>
                    <a:ea typeface="宋体" panose="02010600030101010101" pitchFamily="2" charset="-122"/>
                  </a:endParaRPr>
                </a:p>
              </p:txBody>
            </p:sp>
            <p:sp>
              <p:nvSpPr>
                <p:cNvPr id="46" name="Oval 11">
                  <a:extLst>
                    <a:ext uri="{FF2B5EF4-FFF2-40B4-BE49-F238E27FC236}">
                      <a16:creationId xmlns:a16="http://schemas.microsoft.com/office/drawing/2014/main" id="{41DC1170-BA64-46A0-AD53-504694E0ADC3}"/>
                    </a:ext>
                  </a:extLst>
                </p:cNvPr>
                <p:cNvSpPr>
                  <a:spLocks noChangeArrowheads="1"/>
                </p:cNvSpPr>
                <p:nvPr/>
              </p:nvSpPr>
              <p:spPr bwMode="auto">
                <a:xfrm>
                  <a:off x="960" y="672"/>
                  <a:ext cx="192" cy="192"/>
                </a:xfrm>
                <a:prstGeom prst="ellipse">
                  <a:avLst/>
                </a:prstGeom>
                <a:solidFill>
                  <a:srgbClr val="39858B">
                    <a:alpha val="59999"/>
                  </a:srgbClr>
                </a:solidFill>
                <a:ln w="9525">
                  <a:solidFill>
                    <a:srgbClr val="39858B"/>
                  </a:solidFill>
                  <a:round/>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endParaRPr lang="zh-CN" altLang="zh-CN" sz="3200" b="0">
                    <a:solidFill>
                      <a:schemeClr val="accent2"/>
                    </a:solidFill>
                    <a:latin typeface="Comic Sans MS" panose="030F0702030302020204" pitchFamily="66" charset="0"/>
                    <a:ea typeface="宋体" panose="02010600030101010101" pitchFamily="2" charset="-122"/>
                  </a:endParaRPr>
                </a:p>
              </p:txBody>
            </p:sp>
            <p:sp>
              <p:nvSpPr>
                <p:cNvPr id="47" name="Oval 12">
                  <a:extLst>
                    <a:ext uri="{FF2B5EF4-FFF2-40B4-BE49-F238E27FC236}">
                      <a16:creationId xmlns:a16="http://schemas.microsoft.com/office/drawing/2014/main" id="{B3C3CEB4-1F64-4CBB-8D6B-A0C2098F43F6}"/>
                    </a:ext>
                  </a:extLst>
                </p:cNvPr>
                <p:cNvSpPr>
                  <a:spLocks noChangeArrowheads="1"/>
                </p:cNvSpPr>
                <p:nvPr/>
              </p:nvSpPr>
              <p:spPr bwMode="auto">
                <a:xfrm>
                  <a:off x="288" y="1488"/>
                  <a:ext cx="192" cy="192"/>
                </a:xfrm>
                <a:prstGeom prst="ellipse">
                  <a:avLst/>
                </a:prstGeom>
                <a:solidFill>
                  <a:srgbClr val="39858B">
                    <a:alpha val="59999"/>
                  </a:srgbClr>
                </a:solidFill>
                <a:ln w="9525">
                  <a:solidFill>
                    <a:srgbClr val="39858B"/>
                  </a:solidFill>
                  <a:round/>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endParaRPr lang="zh-CN" altLang="zh-CN" sz="3200" b="0">
                    <a:solidFill>
                      <a:schemeClr val="accent2"/>
                    </a:solidFill>
                    <a:latin typeface="Comic Sans MS" panose="030F0702030302020204" pitchFamily="66" charset="0"/>
                    <a:ea typeface="宋体" panose="02010600030101010101" pitchFamily="2" charset="-122"/>
                  </a:endParaRPr>
                </a:p>
              </p:txBody>
            </p:sp>
            <p:sp>
              <p:nvSpPr>
                <p:cNvPr id="48" name="Oval 13">
                  <a:extLst>
                    <a:ext uri="{FF2B5EF4-FFF2-40B4-BE49-F238E27FC236}">
                      <a16:creationId xmlns:a16="http://schemas.microsoft.com/office/drawing/2014/main" id="{A77AD2F1-8CA9-441D-9BA4-C0AAF8D2DF85}"/>
                    </a:ext>
                  </a:extLst>
                </p:cNvPr>
                <p:cNvSpPr>
                  <a:spLocks noChangeArrowheads="1"/>
                </p:cNvSpPr>
                <p:nvPr/>
              </p:nvSpPr>
              <p:spPr bwMode="auto">
                <a:xfrm>
                  <a:off x="96" y="480"/>
                  <a:ext cx="192" cy="192"/>
                </a:xfrm>
                <a:prstGeom prst="ellipse">
                  <a:avLst/>
                </a:prstGeom>
                <a:solidFill>
                  <a:srgbClr val="39858B">
                    <a:alpha val="59999"/>
                  </a:srgbClr>
                </a:solidFill>
                <a:ln w="9525">
                  <a:solidFill>
                    <a:srgbClr val="39858B"/>
                  </a:solidFill>
                  <a:round/>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endParaRPr lang="zh-CN" altLang="zh-CN" sz="3200" b="0">
                    <a:solidFill>
                      <a:schemeClr val="accent2"/>
                    </a:solidFill>
                    <a:latin typeface="Comic Sans MS" panose="030F0702030302020204" pitchFamily="66" charset="0"/>
                    <a:ea typeface="宋体" panose="02010600030101010101" pitchFamily="2" charset="-122"/>
                  </a:endParaRPr>
                </a:p>
              </p:txBody>
            </p:sp>
            <p:sp>
              <p:nvSpPr>
                <p:cNvPr id="49" name="Oval 14">
                  <a:extLst>
                    <a:ext uri="{FF2B5EF4-FFF2-40B4-BE49-F238E27FC236}">
                      <a16:creationId xmlns:a16="http://schemas.microsoft.com/office/drawing/2014/main" id="{728A00F5-97D8-4645-9277-1C365930164F}"/>
                    </a:ext>
                  </a:extLst>
                </p:cNvPr>
                <p:cNvSpPr>
                  <a:spLocks noChangeArrowheads="1"/>
                </p:cNvSpPr>
                <p:nvPr/>
              </p:nvSpPr>
              <p:spPr bwMode="auto">
                <a:xfrm>
                  <a:off x="0" y="1104"/>
                  <a:ext cx="192" cy="192"/>
                </a:xfrm>
                <a:prstGeom prst="ellipse">
                  <a:avLst/>
                </a:prstGeom>
                <a:solidFill>
                  <a:srgbClr val="39858B">
                    <a:alpha val="59999"/>
                  </a:srgbClr>
                </a:solidFill>
                <a:ln w="9525">
                  <a:solidFill>
                    <a:srgbClr val="39858B"/>
                  </a:solidFill>
                  <a:round/>
                  <a:headEnd/>
                  <a:tailEnd/>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a:lnSpc>
                      <a:spcPct val="100000"/>
                    </a:lnSpc>
                    <a:spcBef>
                      <a:spcPct val="0"/>
                    </a:spcBef>
                    <a:buClrTx/>
                    <a:buFontTx/>
                    <a:buNone/>
                  </a:pPr>
                  <a:endParaRPr lang="zh-CN" altLang="zh-CN" sz="3200" b="0">
                    <a:solidFill>
                      <a:schemeClr val="accent2"/>
                    </a:solidFill>
                    <a:latin typeface="Comic Sans MS" panose="030F0702030302020204" pitchFamily="66" charset="0"/>
                    <a:ea typeface="宋体" panose="02010600030101010101" pitchFamily="2" charset="-122"/>
                  </a:endParaRPr>
                </a:p>
              </p:txBody>
            </p:sp>
            <p:cxnSp>
              <p:nvCxnSpPr>
                <p:cNvPr id="50" name="AutoShape 15">
                  <a:extLst>
                    <a:ext uri="{FF2B5EF4-FFF2-40B4-BE49-F238E27FC236}">
                      <a16:creationId xmlns:a16="http://schemas.microsoft.com/office/drawing/2014/main" id="{7A1D9B7F-73FE-441B-93A7-4DB30D47D30D}"/>
                    </a:ext>
                  </a:extLst>
                </p:cNvPr>
                <p:cNvCxnSpPr>
                  <a:cxnSpLocks noChangeShapeType="1"/>
                  <a:stCxn id="48" idx="7"/>
                  <a:endCxn id="44" idx="3"/>
                </p:cNvCxnSpPr>
                <p:nvPr/>
              </p:nvCxnSpPr>
              <p:spPr bwMode="auto">
                <a:xfrm flipV="1">
                  <a:off x="260" y="164"/>
                  <a:ext cx="440" cy="344"/>
                </a:xfrm>
                <a:prstGeom prst="straightConnector1">
                  <a:avLst/>
                </a:prstGeom>
                <a:noFill/>
                <a:ln w="25400">
                  <a:solidFill>
                    <a:srgbClr val="800000"/>
                  </a:solidFill>
                  <a:round/>
                  <a:headEnd/>
                  <a:tailEnd/>
                </a:ln>
                <a:extLst>
                  <a:ext uri="{909E8E84-426E-40DD-AFC4-6F175D3DCCD1}">
                    <a14:hiddenFill xmlns:a14="http://schemas.microsoft.com/office/drawing/2010/main">
                      <a:noFill/>
                    </a14:hiddenFill>
                  </a:ext>
                </a:extLst>
              </p:spPr>
            </p:cxnSp>
            <p:cxnSp>
              <p:nvCxnSpPr>
                <p:cNvPr id="51" name="AutoShape 16">
                  <a:extLst>
                    <a:ext uri="{FF2B5EF4-FFF2-40B4-BE49-F238E27FC236}">
                      <a16:creationId xmlns:a16="http://schemas.microsoft.com/office/drawing/2014/main" id="{D4770D14-5792-4F18-B998-852B4914F8C7}"/>
                    </a:ext>
                  </a:extLst>
                </p:cNvPr>
                <p:cNvCxnSpPr>
                  <a:cxnSpLocks noChangeShapeType="1"/>
                  <a:stCxn id="43" idx="5"/>
                  <a:endCxn id="45" idx="1"/>
                </p:cNvCxnSpPr>
                <p:nvPr/>
              </p:nvCxnSpPr>
              <p:spPr bwMode="auto">
                <a:xfrm>
                  <a:off x="596" y="932"/>
                  <a:ext cx="344" cy="248"/>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cxnSp>
            <p:grpSp>
              <p:nvGrpSpPr>
                <p:cNvPr id="52" name="Group 17">
                  <a:extLst>
                    <a:ext uri="{FF2B5EF4-FFF2-40B4-BE49-F238E27FC236}">
                      <a16:creationId xmlns:a16="http://schemas.microsoft.com/office/drawing/2014/main" id="{4A8F8C23-4674-454C-848F-4CB1064B34A3}"/>
                    </a:ext>
                  </a:extLst>
                </p:cNvPr>
                <p:cNvGrpSpPr>
                  <a:grpSpLocks/>
                </p:cNvGrpSpPr>
                <p:nvPr/>
              </p:nvGrpSpPr>
              <p:grpSpPr bwMode="auto">
                <a:xfrm>
                  <a:off x="96" y="164"/>
                  <a:ext cx="960" cy="1352"/>
                  <a:chOff x="0" y="0"/>
                  <a:chExt cx="960" cy="1352"/>
                </a:xfrm>
              </p:grpSpPr>
              <p:cxnSp>
                <p:nvCxnSpPr>
                  <p:cNvPr id="60" name="AutoShape 18">
                    <a:extLst>
                      <a:ext uri="{FF2B5EF4-FFF2-40B4-BE49-F238E27FC236}">
                        <a16:creationId xmlns:a16="http://schemas.microsoft.com/office/drawing/2014/main" id="{37F8C7A2-8EC5-42D4-AF33-9A21677A9353}"/>
                      </a:ext>
                    </a:extLst>
                  </p:cNvPr>
                  <p:cNvCxnSpPr>
                    <a:cxnSpLocks noChangeShapeType="1"/>
                    <a:stCxn id="43" idx="6"/>
                    <a:endCxn id="46" idx="2"/>
                  </p:cNvCxnSpPr>
                  <p:nvPr/>
                </p:nvCxnSpPr>
                <p:spPr bwMode="auto">
                  <a:xfrm flipV="1">
                    <a:off x="528" y="604"/>
                    <a:ext cx="336" cy="96"/>
                  </a:xfrm>
                  <a:prstGeom prst="straightConnector1">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cxnSp>
              <p:cxnSp>
                <p:nvCxnSpPr>
                  <p:cNvPr id="61" name="AutoShape 19">
                    <a:extLst>
                      <a:ext uri="{FF2B5EF4-FFF2-40B4-BE49-F238E27FC236}">
                        <a16:creationId xmlns:a16="http://schemas.microsoft.com/office/drawing/2014/main" id="{7CBF89F6-C5FE-4141-ACEB-C2DA388128BE}"/>
                      </a:ext>
                    </a:extLst>
                  </p:cNvPr>
                  <p:cNvCxnSpPr>
                    <a:cxnSpLocks noChangeShapeType="1"/>
                    <a:stCxn id="46" idx="0"/>
                    <a:endCxn id="44" idx="5"/>
                  </p:cNvCxnSpPr>
                  <p:nvPr/>
                </p:nvCxnSpPr>
                <p:spPr bwMode="auto">
                  <a:xfrm flipH="1" flipV="1">
                    <a:off x="740" y="0"/>
                    <a:ext cx="220" cy="508"/>
                  </a:xfrm>
                  <a:prstGeom prst="straightConnector1">
                    <a:avLst/>
                  </a:prstGeom>
                  <a:noFill/>
                  <a:ln w="25400">
                    <a:solidFill>
                      <a:srgbClr val="800000"/>
                    </a:solidFill>
                    <a:round/>
                    <a:headEnd/>
                    <a:tailEnd/>
                  </a:ln>
                  <a:extLst>
                    <a:ext uri="{909E8E84-426E-40DD-AFC4-6F175D3DCCD1}">
                      <a14:hiddenFill xmlns:a14="http://schemas.microsoft.com/office/drawing/2010/main">
                        <a:noFill/>
                      </a14:hiddenFill>
                    </a:ext>
                  </a:extLst>
                </p:spPr>
              </p:cxnSp>
              <p:cxnSp>
                <p:nvCxnSpPr>
                  <p:cNvPr id="62" name="AutoShape 20">
                    <a:extLst>
                      <a:ext uri="{FF2B5EF4-FFF2-40B4-BE49-F238E27FC236}">
                        <a16:creationId xmlns:a16="http://schemas.microsoft.com/office/drawing/2014/main" id="{3D9CDA68-B7A2-48B5-AB30-AF2F22EBFE28}"/>
                      </a:ext>
                    </a:extLst>
                  </p:cNvPr>
                  <p:cNvCxnSpPr>
                    <a:cxnSpLocks noChangeShapeType="1"/>
                    <a:stCxn id="43" idx="3"/>
                    <a:endCxn id="49" idx="7"/>
                  </p:cNvCxnSpPr>
                  <p:nvPr/>
                </p:nvCxnSpPr>
                <p:spPr bwMode="auto">
                  <a:xfrm flipH="1">
                    <a:off x="68" y="768"/>
                    <a:ext cx="296" cy="200"/>
                  </a:xfrm>
                  <a:prstGeom prst="straightConnector1">
                    <a:avLst/>
                  </a:prstGeom>
                  <a:noFill/>
                  <a:ln w="25400">
                    <a:solidFill>
                      <a:srgbClr val="800000"/>
                    </a:solidFill>
                    <a:round/>
                    <a:headEnd/>
                    <a:tailEnd/>
                  </a:ln>
                  <a:extLst>
                    <a:ext uri="{909E8E84-426E-40DD-AFC4-6F175D3DCCD1}">
                      <a14:hiddenFill xmlns:a14="http://schemas.microsoft.com/office/drawing/2010/main">
                        <a:noFill/>
                      </a14:hiddenFill>
                    </a:ext>
                  </a:extLst>
                </p:spPr>
              </p:cxnSp>
              <p:cxnSp>
                <p:nvCxnSpPr>
                  <p:cNvPr id="63" name="AutoShape 21">
                    <a:extLst>
                      <a:ext uri="{FF2B5EF4-FFF2-40B4-BE49-F238E27FC236}">
                        <a16:creationId xmlns:a16="http://schemas.microsoft.com/office/drawing/2014/main" id="{7730C825-CA02-4A5C-B183-6B08093B2235}"/>
                      </a:ext>
                    </a:extLst>
                  </p:cNvPr>
                  <p:cNvCxnSpPr>
                    <a:cxnSpLocks noChangeShapeType="1"/>
                    <a:stCxn id="45" idx="0"/>
                    <a:endCxn id="46" idx="4"/>
                  </p:cNvCxnSpPr>
                  <p:nvPr/>
                </p:nvCxnSpPr>
                <p:spPr bwMode="auto">
                  <a:xfrm flipV="1">
                    <a:off x="912" y="700"/>
                    <a:ext cx="48" cy="288"/>
                  </a:xfrm>
                  <a:prstGeom prst="straightConnector1">
                    <a:avLst/>
                  </a:prstGeom>
                  <a:noFill/>
                  <a:ln w="25400">
                    <a:solidFill>
                      <a:srgbClr val="800000"/>
                    </a:solidFill>
                    <a:round/>
                    <a:headEnd/>
                    <a:tailEnd/>
                  </a:ln>
                  <a:extLst>
                    <a:ext uri="{909E8E84-426E-40DD-AFC4-6F175D3DCCD1}">
                      <a14:hiddenFill xmlns:a14="http://schemas.microsoft.com/office/drawing/2010/main">
                        <a:noFill/>
                      </a14:hiddenFill>
                    </a:ext>
                  </a:extLst>
                </p:spPr>
              </p:cxnSp>
              <p:cxnSp>
                <p:nvCxnSpPr>
                  <p:cNvPr id="64" name="AutoShape 22">
                    <a:extLst>
                      <a:ext uri="{FF2B5EF4-FFF2-40B4-BE49-F238E27FC236}">
                        <a16:creationId xmlns:a16="http://schemas.microsoft.com/office/drawing/2014/main" id="{86CE2120-187C-4949-A8D9-F06B300ACA4F}"/>
                      </a:ext>
                    </a:extLst>
                  </p:cNvPr>
                  <p:cNvCxnSpPr>
                    <a:cxnSpLocks noChangeShapeType="1"/>
                    <a:stCxn id="45" idx="3"/>
                    <a:endCxn id="47" idx="7"/>
                  </p:cNvCxnSpPr>
                  <p:nvPr/>
                </p:nvCxnSpPr>
                <p:spPr bwMode="auto">
                  <a:xfrm flipH="1">
                    <a:off x="356" y="1152"/>
                    <a:ext cx="488" cy="200"/>
                  </a:xfrm>
                  <a:prstGeom prst="straightConnector1">
                    <a:avLst/>
                  </a:prstGeom>
                  <a:noFill/>
                  <a:ln w="25400">
                    <a:solidFill>
                      <a:srgbClr val="800000"/>
                    </a:solidFill>
                    <a:round/>
                    <a:headEnd/>
                    <a:tailEnd/>
                  </a:ln>
                  <a:extLst>
                    <a:ext uri="{909E8E84-426E-40DD-AFC4-6F175D3DCCD1}">
                      <a14:hiddenFill xmlns:a14="http://schemas.microsoft.com/office/drawing/2010/main">
                        <a:noFill/>
                      </a14:hiddenFill>
                    </a:ext>
                  </a:extLst>
                </p:spPr>
              </p:cxnSp>
              <p:cxnSp>
                <p:nvCxnSpPr>
                  <p:cNvPr id="65" name="AutoShape 23">
                    <a:extLst>
                      <a:ext uri="{FF2B5EF4-FFF2-40B4-BE49-F238E27FC236}">
                        <a16:creationId xmlns:a16="http://schemas.microsoft.com/office/drawing/2014/main" id="{D9D84011-84EB-4311-8783-0522BF6F4569}"/>
                      </a:ext>
                    </a:extLst>
                  </p:cNvPr>
                  <p:cNvCxnSpPr>
                    <a:cxnSpLocks noChangeShapeType="1"/>
                    <a:stCxn id="49" idx="0"/>
                    <a:endCxn id="48" idx="4"/>
                  </p:cNvCxnSpPr>
                  <p:nvPr/>
                </p:nvCxnSpPr>
                <p:spPr bwMode="auto">
                  <a:xfrm flipV="1">
                    <a:off x="0" y="508"/>
                    <a:ext cx="96" cy="432"/>
                  </a:xfrm>
                  <a:prstGeom prst="straightConnector1">
                    <a:avLst/>
                  </a:prstGeom>
                  <a:noFill/>
                  <a:ln w="25400">
                    <a:solidFill>
                      <a:srgbClr val="800000"/>
                    </a:solidFill>
                    <a:round/>
                    <a:headEnd/>
                    <a:tailEnd/>
                  </a:ln>
                  <a:extLst>
                    <a:ext uri="{909E8E84-426E-40DD-AFC4-6F175D3DCCD1}">
                      <a14:hiddenFill xmlns:a14="http://schemas.microsoft.com/office/drawing/2010/main">
                        <a:noFill/>
                      </a14:hiddenFill>
                    </a:ext>
                  </a:extLst>
                </p:spPr>
              </p:cxnSp>
            </p:grpSp>
            <p:sp>
              <p:nvSpPr>
                <p:cNvPr id="53" name="Rectangle 24">
                  <a:extLst>
                    <a:ext uri="{FF2B5EF4-FFF2-40B4-BE49-F238E27FC236}">
                      <a16:creationId xmlns:a16="http://schemas.microsoft.com/office/drawing/2014/main" id="{7C5D158F-C8F8-469C-B589-0667CC2DAC43}"/>
                    </a:ext>
                  </a:extLst>
                </p:cNvPr>
                <p:cNvSpPr>
                  <a:spLocks noChangeArrowheads="1"/>
                </p:cNvSpPr>
                <p:nvPr/>
              </p:nvSpPr>
              <p:spPr bwMode="auto">
                <a:xfrm>
                  <a:off x="0" y="768"/>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a:solidFill>
                        <a:schemeClr val="accent2"/>
                      </a:solidFill>
                      <a:latin typeface="Comic Sans MS" panose="030F0702030302020204" pitchFamily="66" charset="0"/>
                      <a:ea typeface="宋体" panose="02010600030101010101" pitchFamily="2" charset="-122"/>
                    </a:rPr>
                    <a:t>4</a:t>
                  </a:r>
                </a:p>
              </p:txBody>
            </p:sp>
            <p:sp>
              <p:nvSpPr>
                <p:cNvPr id="54" name="Rectangle 25">
                  <a:extLst>
                    <a:ext uri="{FF2B5EF4-FFF2-40B4-BE49-F238E27FC236}">
                      <a16:creationId xmlns:a16="http://schemas.microsoft.com/office/drawing/2014/main" id="{80A7978C-3939-4D9B-8EB1-9374036351DA}"/>
                    </a:ext>
                  </a:extLst>
                </p:cNvPr>
                <p:cNvSpPr>
                  <a:spLocks noChangeArrowheads="1"/>
                </p:cNvSpPr>
                <p:nvPr/>
              </p:nvSpPr>
              <p:spPr bwMode="auto">
                <a:xfrm>
                  <a:off x="336" y="183"/>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a:solidFill>
                        <a:schemeClr val="accent2"/>
                      </a:solidFill>
                      <a:latin typeface="Comic Sans MS" panose="030F0702030302020204" pitchFamily="66" charset="0"/>
                      <a:ea typeface="宋体" panose="02010600030101010101" pitchFamily="2" charset="-122"/>
                    </a:rPr>
                    <a:t>8</a:t>
                  </a:r>
                </a:p>
              </p:txBody>
            </p:sp>
            <p:sp>
              <p:nvSpPr>
                <p:cNvPr id="55" name="Rectangle 26">
                  <a:extLst>
                    <a:ext uri="{FF2B5EF4-FFF2-40B4-BE49-F238E27FC236}">
                      <a16:creationId xmlns:a16="http://schemas.microsoft.com/office/drawing/2014/main" id="{A1BF77E6-8950-44F1-8390-67986D112AA3}"/>
                    </a:ext>
                  </a:extLst>
                </p:cNvPr>
                <p:cNvSpPr>
                  <a:spLocks noChangeArrowheads="1"/>
                </p:cNvSpPr>
                <p:nvPr/>
              </p:nvSpPr>
              <p:spPr bwMode="auto">
                <a:xfrm>
                  <a:off x="951" y="249"/>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a:solidFill>
                        <a:schemeClr val="accent2"/>
                      </a:solidFill>
                      <a:latin typeface="Comic Sans MS" panose="030F0702030302020204" pitchFamily="66" charset="0"/>
                      <a:ea typeface="宋体" panose="02010600030101010101" pitchFamily="2" charset="-122"/>
                    </a:rPr>
                    <a:t>3</a:t>
                  </a:r>
                </a:p>
              </p:txBody>
            </p:sp>
            <p:sp>
              <p:nvSpPr>
                <p:cNvPr id="56" name="Rectangle 27">
                  <a:extLst>
                    <a:ext uri="{FF2B5EF4-FFF2-40B4-BE49-F238E27FC236}">
                      <a16:creationId xmlns:a16="http://schemas.microsoft.com/office/drawing/2014/main" id="{6728BE4F-4498-41D2-88CC-38BE388E72AD}"/>
                    </a:ext>
                  </a:extLst>
                </p:cNvPr>
                <p:cNvSpPr>
                  <a:spLocks noChangeArrowheads="1"/>
                </p:cNvSpPr>
                <p:nvPr/>
              </p:nvSpPr>
              <p:spPr bwMode="auto">
                <a:xfrm>
                  <a:off x="720" y="624"/>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a:solidFill>
                        <a:schemeClr val="accent2"/>
                      </a:solidFill>
                      <a:latin typeface="Comic Sans MS" panose="030F0702030302020204" pitchFamily="66" charset="0"/>
                      <a:ea typeface="宋体" panose="02010600030101010101" pitchFamily="2" charset="-122"/>
                    </a:rPr>
                    <a:t>1</a:t>
                  </a:r>
                </a:p>
              </p:txBody>
            </p:sp>
            <p:sp>
              <p:nvSpPr>
                <p:cNvPr id="57" name="Rectangle 28">
                  <a:extLst>
                    <a:ext uri="{FF2B5EF4-FFF2-40B4-BE49-F238E27FC236}">
                      <a16:creationId xmlns:a16="http://schemas.microsoft.com/office/drawing/2014/main" id="{F5FF640F-DC08-447F-B64A-2AE25A311A4C}"/>
                    </a:ext>
                  </a:extLst>
                </p:cNvPr>
                <p:cNvSpPr>
                  <a:spLocks noChangeArrowheads="1"/>
                </p:cNvSpPr>
                <p:nvPr/>
              </p:nvSpPr>
              <p:spPr bwMode="auto">
                <a:xfrm>
                  <a:off x="672" y="1383"/>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a:solidFill>
                        <a:schemeClr val="accent2"/>
                      </a:solidFill>
                      <a:latin typeface="Comic Sans MS" panose="030F0702030302020204" pitchFamily="66" charset="0"/>
                      <a:ea typeface="宋体" panose="02010600030101010101" pitchFamily="2" charset="-122"/>
                    </a:rPr>
                    <a:t>7</a:t>
                  </a:r>
                </a:p>
              </p:txBody>
            </p:sp>
            <p:sp>
              <p:nvSpPr>
                <p:cNvPr id="58" name="Rectangle 29">
                  <a:extLst>
                    <a:ext uri="{FF2B5EF4-FFF2-40B4-BE49-F238E27FC236}">
                      <a16:creationId xmlns:a16="http://schemas.microsoft.com/office/drawing/2014/main" id="{F97E07C5-5E04-419A-8938-259A6A087E52}"/>
                    </a:ext>
                  </a:extLst>
                </p:cNvPr>
                <p:cNvSpPr>
                  <a:spLocks noChangeArrowheads="1"/>
                </p:cNvSpPr>
                <p:nvPr/>
              </p:nvSpPr>
              <p:spPr bwMode="auto">
                <a:xfrm>
                  <a:off x="279" y="978"/>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a:solidFill>
                        <a:schemeClr val="accent2"/>
                      </a:solidFill>
                      <a:latin typeface="Comic Sans MS" panose="030F0702030302020204" pitchFamily="66" charset="0"/>
                      <a:ea typeface="宋体" panose="02010600030101010101" pitchFamily="2" charset="-122"/>
                    </a:rPr>
                    <a:t>2</a:t>
                  </a:r>
                </a:p>
              </p:txBody>
            </p:sp>
            <p:sp>
              <p:nvSpPr>
                <p:cNvPr id="59" name="Rectangle 30">
                  <a:extLst>
                    <a:ext uri="{FF2B5EF4-FFF2-40B4-BE49-F238E27FC236}">
                      <a16:creationId xmlns:a16="http://schemas.microsoft.com/office/drawing/2014/main" id="{64D1EA69-8C21-4103-B419-0B81DC86CCDC}"/>
                    </a:ext>
                  </a:extLst>
                </p:cNvPr>
                <p:cNvSpPr>
                  <a:spLocks noChangeArrowheads="1"/>
                </p:cNvSpPr>
                <p:nvPr/>
              </p:nvSpPr>
              <p:spPr bwMode="auto">
                <a:xfrm>
                  <a:off x="672" y="1008"/>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1600">
                      <a:solidFill>
                        <a:schemeClr val="accent2"/>
                      </a:solidFill>
                      <a:latin typeface="Comic Sans MS" panose="030F0702030302020204" pitchFamily="66" charset="0"/>
                      <a:ea typeface="宋体" panose="02010600030101010101" pitchFamily="2" charset="-122"/>
                    </a:rPr>
                    <a:t>6</a:t>
                  </a:r>
                </a:p>
              </p:txBody>
            </p:sp>
          </p:grpSp>
          <p:sp>
            <p:nvSpPr>
              <p:cNvPr id="41" name="Freeform 31">
                <a:extLst>
                  <a:ext uri="{FF2B5EF4-FFF2-40B4-BE49-F238E27FC236}">
                    <a16:creationId xmlns:a16="http://schemas.microsoft.com/office/drawing/2014/main" id="{EB897FDF-D504-49AD-B6B5-422AD267BD57}"/>
                  </a:ext>
                </a:extLst>
              </p:cNvPr>
              <p:cNvSpPr>
                <a:spLocks noChangeArrowheads="1"/>
              </p:cNvSpPr>
              <p:nvPr/>
            </p:nvSpPr>
            <p:spPr bwMode="auto">
              <a:xfrm>
                <a:off x="0" y="312"/>
                <a:ext cx="952" cy="1128"/>
              </a:xfrm>
              <a:custGeom>
                <a:avLst/>
                <a:gdLst>
                  <a:gd name="T0" fmla="*/ 200 w 952"/>
                  <a:gd name="T1" fmla="*/ 72 h 1128"/>
                  <a:gd name="T2" fmla="*/ 728 w 952"/>
                  <a:gd name="T3" fmla="*/ 216 h 1128"/>
                  <a:gd name="T4" fmla="*/ 872 w 952"/>
                  <a:gd name="T5" fmla="*/ 648 h 1128"/>
                  <a:gd name="T6" fmla="*/ 248 w 952"/>
                  <a:gd name="T7" fmla="*/ 1128 h 1128"/>
                  <a:gd name="T8" fmla="*/ 8 w 952"/>
                  <a:gd name="T9" fmla="*/ 648 h 1128"/>
                  <a:gd name="T10" fmla="*/ 200 w 952"/>
                  <a:gd name="T11" fmla="*/ 72 h 11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52" h="1128">
                    <a:moveTo>
                      <a:pt x="200" y="72"/>
                    </a:moveTo>
                    <a:cubicBezTo>
                      <a:pt x="320" y="0"/>
                      <a:pt x="616" y="120"/>
                      <a:pt x="728" y="216"/>
                    </a:cubicBezTo>
                    <a:cubicBezTo>
                      <a:pt x="840" y="312"/>
                      <a:pt x="952" y="496"/>
                      <a:pt x="872" y="648"/>
                    </a:cubicBezTo>
                    <a:cubicBezTo>
                      <a:pt x="792" y="800"/>
                      <a:pt x="392" y="1128"/>
                      <a:pt x="248" y="1128"/>
                    </a:cubicBezTo>
                    <a:cubicBezTo>
                      <a:pt x="104" y="1128"/>
                      <a:pt x="16" y="824"/>
                      <a:pt x="8" y="648"/>
                    </a:cubicBezTo>
                    <a:cubicBezTo>
                      <a:pt x="0" y="472"/>
                      <a:pt x="80" y="144"/>
                      <a:pt x="200" y="72"/>
                    </a:cubicBezTo>
                    <a:close/>
                  </a:path>
                </a:pathLst>
              </a:custGeom>
              <a:solidFill>
                <a:schemeClr val="accent1">
                  <a:alpha val="50195"/>
                </a:schemeClr>
              </a:solidFill>
              <a:ln w="9525">
                <a:solidFill>
                  <a:schemeClr val="accent1"/>
                </a:solidFill>
                <a:round/>
                <a:headEnd/>
                <a:tailEnd/>
              </a:ln>
            </p:spPr>
            <p:txBody>
              <a:bodyPr/>
              <a:lstStyle/>
              <a:p>
                <a:endParaRPr lang="zh-CN" altLang="en-US"/>
              </a:p>
            </p:txBody>
          </p:sp>
        </p:grpSp>
        <p:sp>
          <p:nvSpPr>
            <p:cNvPr id="66" name="AutoShape 37">
              <a:extLst>
                <a:ext uri="{FF2B5EF4-FFF2-40B4-BE49-F238E27FC236}">
                  <a16:creationId xmlns:a16="http://schemas.microsoft.com/office/drawing/2014/main" id="{661C89EF-6834-4CFC-A41C-A41134F1C165}"/>
                </a:ext>
              </a:extLst>
            </p:cNvPr>
            <p:cNvSpPr>
              <a:spLocks noChangeArrowheads="1"/>
            </p:cNvSpPr>
            <p:nvPr/>
          </p:nvSpPr>
          <p:spPr bwMode="auto">
            <a:xfrm>
              <a:off x="7086600" y="4757738"/>
              <a:ext cx="228600" cy="228600"/>
            </a:xfrm>
            <a:custGeom>
              <a:avLst/>
              <a:gdLst>
                <a:gd name="T0" fmla="*/ 0 w 21600"/>
                <a:gd name="T1" fmla="*/ 12802394 h 21600"/>
                <a:gd name="T2" fmla="*/ 12802394 w 21600"/>
                <a:gd name="T3" fmla="*/ 0 h 21600"/>
                <a:gd name="T4" fmla="*/ 25604788 w 21600"/>
                <a:gd name="T5" fmla="*/ 12802394 h 21600"/>
                <a:gd name="T6" fmla="*/ 12802394 w 21600"/>
                <a:gd name="T7" fmla="*/ 25604788 h 21600"/>
                <a:gd name="T8" fmla="*/ 0 w 21600"/>
                <a:gd name="T9" fmla="*/ 12802394 h 21600"/>
                <a:gd name="T10" fmla="*/ 20627308 w 21600"/>
                <a:gd name="T11" fmla="*/ 18365555 h 21600"/>
                <a:gd name="T12" fmla="*/ 22404186 w 21600"/>
                <a:gd name="T13" fmla="*/ 12802394 h 21600"/>
                <a:gd name="T14" fmla="*/ 12802394 w 21600"/>
                <a:gd name="T15" fmla="*/ 3200601 h 21600"/>
                <a:gd name="T16" fmla="*/ 7238111 w 21600"/>
                <a:gd name="T17" fmla="*/ 4976357 h 21600"/>
                <a:gd name="T18" fmla="*/ 4976357 w 21600"/>
                <a:gd name="T19" fmla="*/ 7238111 h 21600"/>
                <a:gd name="T20" fmla="*/ 3200601 w 21600"/>
                <a:gd name="T21" fmla="*/ 12801166 h 21600"/>
                <a:gd name="T22" fmla="*/ 12802394 w 21600"/>
                <a:gd name="T23" fmla="*/ 22404186 h 21600"/>
                <a:gd name="T24" fmla="*/ 18365555 w 21600"/>
                <a:gd name="T25" fmla="*/ 20627308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rgbClr val="FF0000">
                <a:alpha val="50195"/>
              </a:srgbClr>
            </a:solidFill>
            <a:ln w="9525">
              <a:solidFill>
                <a:schemeClr val="tx1"/>
              </a:solidFill>
              <a:round/>
              <a:headEnd/>
              <a:tailEnd/>
            </a:ln>
          </p:spPr>
          <p:txBody>
            <a:bodyPr/>
            <a:lstStyle/>
            <a:p>
              <a:endParaRPr lang="zh-CN" altLang="en-US"/>
            </a:p>
          </p:txBody>
        </p:sp>
        <p:grpSp>
          <p:nvGrpSpPr>
            <p:cNvPr id="67" name="Group 46">
              <a:extLst>
                <a:ext uri="{FF2B5EF4-FFF2-40B4-BE49-F238E27FC236}">
                  <a16:creationId xmlns:a16="http://schemas.microsoft.com/office/drawing/2014/main" id="{A56AB0E8-F605-467D-98D7-A29C09B1CE37}"/>
                </a:ext>
              </a:extLst>
            </p:cNvPr>
            <p:cNvGrpSpPr>
              <a:grpSpLocks/>
            </p:cNvGrpSpPr>
            <p:nvPr/>
          </p:nvGrpSpPr>
          <p:grpSpPr bwMode="auto">
            <a:xfrm>
              <a:off x="5867400" y="3581400"/>
              <a:ext cx="914400" cy="381000"/>
              <a:chOff x="0" y="0"/>
              <a:chExt cx="576" cy="240"/>
            </a:xfrm>
          </p:grpSpPr>
          <p:sp>
            <p:nvSpPr>
              <p:cNvPr id="68" name="Rectangle 39">
                <a:extLst>
                  <a:ext uri="{FF2B5EF4-FFF2-40B4-BE49-F238E27FC236}">
                    <a16:creationId xmlns:a16="http://schemas.microsoft.com/office/drawing/2014/main" id="{6A3C2425-9649-447A-B5A2-1561CCE7718B}"/>
                  </a:ext>
                </a:extLst>
              </p:cNvPr>
              <p:cNvSpPr>
                <a:spLocks noChangeArrowheads="1"/>
              </p:cNvSpPr>
              <p:nvPr/>
            </p:nvSpPr>
            <p:spPr bwMode="auto">
              <a:xfrm>
                <a:off x="0" y="0"/>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2400" b="0" i="1" dirty="0">
                    <a:solidFill>
                      <a:schemeClr val="accent2"/>
                    </a:solidFill>
                    <a:latin typeface="Times New Roman" panose="02020603050405020304" pitchFamily="18" charset="0"/>
                    <a:ea typeface="宋体" panose="02010600030101010101" pitchFamily="2" charset="-122"/>
                  </a:rPr>
                  <a:t>e’</a:t>
                </a:r>
                <a:endParaRPr lang="en-US" altLang="zh-CN" sz="2400" b="0" i="1"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9" name="Freeform 43">
                <a:extLst>
                  <a:ext uri="{FF2B5EF4-FFF2-40B4-BE49-F238E27FC236}">
                    <a16:creationId xmlns:a16="http://schemas.microsoft.com/office/drawing/2014/main" id="{48A166C3-684D-43D0-B75D-B3408FE10144}"/>
                  </a:ext>
                </a:extLst>
              </p:cNvPr>
              <p:cNvSpPr>
                <a:spLocks noChangeArrowheads="1"/>
              </p:cNvSpPr>
              <p:nvPr/>
            </p:nvSpPr>
            <p:spPr bwMode="auto">
              <a:xfrm>
                <a:off x="192" y="88"/>
                <a:ext cx="384" cy="104"/>
              </a:xfrm>
              <a:custGeom>
                <a:avLst/>
                <a:gdLst>
                  <a:gd name="T0" fmla="*/ 0 w 384"/>
                  <a:gd name="T1" fmla="*/ 56 h 104"/>
                  <a:gd name="T2" fmla="*/ 192 w 384"/>
                  <a:gd name="T3" fmla="*/ 8 h 104"/>
                  <a:gd name="T4" fmla="*/ 384 w 384"/>
                  <a:gd name="T5" fmla="*/ 104 h 104"/>
                  <a:gd name="T6" fmla="*/ 0 60000 65536"/>
                  <a:gd name="T7" fmla="*/ 0 60000 65536"/>
                  <a:gd name="T8" fmla="*/ 0 60000 65536"/>
                </a:gdLst>
                <a:ahLst/>
                <a:cxnLst>
                  <a:cxn ang="T6">
                    <a:pos x="T0" y="T1"/>
                  </a:cxn>
                  <a:cxn ang="T7">
                    <a:pos x="T2" y="T3"/>
                  </a:cxn>
                  <a:cxn ang="T8">
                    <a:pos x="T4" y="T5"/>
                  </a:cxn>
                </a:cxnLst>
                <a:rect l="0" t="0" r="r" b="b"/>
                <a:pathLst>
                  <a:path w="384" h="104">
                    <a:moveTo>
                      <a:pt x="0" y="56"/>
                    </a:moveTo>
                    <a:cubicBezTo>
                      <a:pt x="64" y="28"/>
                      <a:pt x="128" y="0"/>
                      <a:pt x="192" y="8"/>
                    </a:cubicBezTo>
                    <a:cubicBezTo>
                      <a:pt x="256" y="16"/>
                      <a:pt x="320" y="60"/>
                      <a:pt x="384" y="104"/>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0" name="Group 47">
              <a:extLst>
                <a:ext uri="{FF2B5EF4-FFF2-40B4-BE49-F238E27FC236}">
                  <a16:creationId xmlns:a16="http://schemas.microsoft.com/office/drawing/2014/main" id="{8B2D9ED3-C524-4C84-AB55-D4B072CBFCCA}"/>
                </a:ext>
              </a:extLst>
            </p:cNvPr>
            <p:cNvGrpSpPr>
              <a:grpSpLocks/>
            </p:cNvGrpSpPr>
            <p:nvPr/>
          </p:nvGrpSpPr>
          <p:grpSpPr bwMode="auto">
            <a:xfrm>
              <a:off x="7315200" y="4038600"/>
              <a:ext cx="1371600" cy="685800"/>
              <a:chOff x="0" y="0"/>
              <a:chExt cx="864" cy="432"/>
            </a:xfrm>
          </p:grpSpPr>
          <p:sp>
            <p:nvSpPr>
              <p:cNvPr id="71" name="Rectangle 38">
                <a:extLst>
                  <a:ext uri="{FF2B5EF4-FFF2-40B4-BE49-F238E27FC236}">
                    <a16:creationId xmlns:a16="http://schemas.microsoft.com/office/drawing/2014/main" id="{5F680AFC-9B28-4A68-8455-1750A435A3FB}"/>
                  </a:ext>
                </a:extLst>
              </p:cNvPr>
              <p:cNvSpPr>
                <a:spLocks noChangeArrowheads="1"/>
              </p:cNvSpPr>
              <p:nvPr/>
            </p:nvSpPr>
            <p:spPr bwMode="auto">
              <a:xfrm>
                <a:off x="624" y="0"/>
                <a:ext cx="24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a:lnSpc>
                    <a:spcPct val="100000"/>
                  </a:lnSpc>
                  <a:spcBef>
                    <a:spcPct val="0"/>
                  </a:spcBef>
                  <a:buClrTx/>
                  <a:buFontTx/>
                  <a:buNone/>
                </a:pPr>
                <a:r>
                  <a:rPr lang="en-US" altLang="zh-CN" sz="2400" b="0" i="1">
                    <a:solidFill>
                      <a:schemeClr val="accent2"/>
                    </a:solidFill>
                    <a:latin typeface="Times New Roman" panose="02020603050405020304" pitchFamily="18" charset="0"/>
                    <a:ea typeface="宋体" panose="02010600030101010101" pitchFamily="2" charset="-122"/>
                  </a:rPr>
                  <a:t>e</a:t>
                </a:r>
                <a:endParaRPr lang="en-US" altLang="zh-CN" sz="2400" b="0" i="1">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2" name="Freeform 45">
                <a:extLst>
                  <a:ext uri="{FF2B5EF4-FFF2-40B4-BE49-F238E27FC236}">
                    <a16:creationId xmlns:a16="http://schemas.microsoft.com/office/drawing/2014/main" id="{E0F8B0D4-8A98-4F9E-A707-EFA16E58C7F5}"/>
                  </a:ext>
                </a:extLst>
              </p:cNvPr>
              <p:cNvSpPr>
                <a:spLocks noChangeArrowheads="1"/>
              </p:cNvSpPr>
              <p:nvPr/>
            </p:nvSpPr>
            <p:spPr bwMode="auto">
              <a:xfrm>
                <a:off x="0" y="144"/>
                <a:ext cx="624" cy="288"/>
              </a:xfrm>
              <a:custGeom>
                <a:avLst/>
                <a:gdLst>
                  <a:gd name="T0" fmla="*/ 624 w 624"/>
                  <a:gd name="T1" fmla="*/ 0 h 288"/>
                  <a:gd name="T2" fmla="*/ 192 w 624"/>
                  <a:gd name="T3" fmla="*/ 48 h 288"/>
                  <a:gd name="T4" fmla="*/ 0 w 624"/>
                  <a:gd name="T5" fmla="*/ 288 h 288"/>
                  <a:gd name="T6" fmla="*/ 0 60000 65536"/>
                  <a:gd name="T7" fmla="*/ 0 60000 65536"/>
                  <a:gd name="T8" fmla="*/ 0 60000 65536"/>
                </a:gdLst>
                <a:ahLst/>
                <a:cxnLst>
                  <a:cxn ang="T6">
                    <a:pos x="T0" y="T1"/>
                  </a:cxn>
                  <a:cxn ang="T7">
                    <a:pos x="T2" y="T3"/>
                  </a:cxn>
                  <a:cxn ang="T8">
                    <a:pos x="T4" y="T5"/>
                  </a:cxn>
                </a:cxnLst>
                <a:rect l="0" t="0" r="r" b="b"/>
                <a:pathLst>
                  <a:path w="624" h="288">
                    <a:moveTo>
                      <a:pt x="624" y="0"/>
                    </a:moveTo>
                    <a:cubicBezTo>
                      <a:pt x="460" y="0"/>
                      <a:pt x="296" y="0"/>
                      <a:pt x="192" y="48"/>
                    </a:cubicBezTo>
                    <a:cubicBezTo>
                      <a:pt x="88" y="96"/>
                      <a:pt x="32" y="248"/>
                      <a:pt x="0" y="288"/>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73" name="文本框 72">
            <a:extLst>
              <a:ext uri="{FF2B5EF4-FFF2-40B4-BE49-F238E27FC236}">
                <a16:creationId xmlns:a16="http://schemas.microsoft.com/office/drawing/2014/main" id="{2EA0622C-22FA-4E6C-B6FC-FCE437850059}"/>
              </a:ext>
            </a:extLst>
          </p:cNvPr>
          <p:cNvSpPr txBox="1"/>
          <p:nvPr/>
        </p:nvSpPr>
        <p:spPr>
          <a:xfrm>
            <a:off x="0" y="6457890"/>
            <a:ext cx="9144000" cy="400110"/>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使用类似的方法（加边产生回路再删边）可证明若边权无重复则最小生成树唯一</a:t>
            </a:r>
          </a:p>
        </p:txBody>
      </p:sp>
    </p:spTree>
    <p:extLst>
      <p:ext uri="{BB962C8B-B14F-4D97-AF65-F5344CB8AC3E}">
        <p14:creationId xmlns:p14="http://schemas.microsoft.com/office/powerpoint/2010/main" val="572455903"/>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052B203E-D765-40D8-B660-2936D666A5BF}"/>
              </a:ext>
            </a:extLst>
          </p:cNvPr>
          <p:cNvSpPr>
            <a:spLocks noGrp="1"/>
          </p:cNvSpPr>
          <p:nvPr>
            <p:ph type="sldNum" sz="quarter" idx="12"/>
          </p:nvPr>
        </p:nvSpPr>
        <p:spPr/>
        <p:txBody>
          <a:bodyPr/>
          <a:lstStyle/>
          <a:p>
            <a:fld id="{2D339296-387F-40DD-98D7-005BC118A269}" type="slidenum">
              <a:rPr lang="en-US" altLang="zh-CN"/>
              <a:pPr/>
              <a:t>22</a:t>
            </a:fld>
            <a:endParaRPr lang="en-US" altLang="zh-CN"/>
          </a:p>
        </p:txBody>
      </p:sp>
      <p:sp>
        <p:nvSpPr>
          <p:cNvPr id="303111" name="Rectangle 7">
            <a:extLst>
              <a:ext uri="{FF2B5EF4-FFF2-40B4-BE49-F238E27FC236}">
                <a16:creationId xmlns:a16="http://schemas.microsoft.com/office/drawing/2014/main" id="{3638223A-3EB0-4859-A29B-D2FDD7255994}"/>
              </a:ext>
            </a:extLst>
          </p:cNvPr>
          <p:cNvSpPr>
            <a:spLocks noGrp="1" noChangeArrowheads="1"/>
          </p:cNvSpPr>
          <p:nvPr>
            <p:ph type="title"/>
          </p:nvPr>
        </p:nvSpPr>
        <p:spPr/>
        <p:txBody>
          <a:bodyPr/>
          <a:lstStyle/>
          <a:p>
            <a:pPr algn="ctr"/>
            <a:r>
              <a:rPr lang="zh-CN" altLang="en-US">
                <a:latin typeface="Times New Roman" panose="02020603050405020304" pitchFamily="18" charset="0"/>
              </a:rPr>
              <a:t>最小生成树</a:t>
            </a:r>
          </a:p>
        </p:txBody>
      </p:sp>
      <p:sp>
        <p:nvSpPr>
          <p:cNvPr id="303112" name="Rectangle 8">
            <a:extLst>
              <a:ext uri="{FF2B5EF4-FFF2-40B4-BE49-F238E27FC236}">
                <a16:creationId xmlns:a16="http://schemas.microsoft.com/office/drawing/2014/main" id="{25581D7A-4BEB-4569-9AF6-7FCDDF79E093}"/>
              </a:ext>
            </a:extLst>
          </p:cNvPr>
          <p:cNvSpPr>
            <a:spLocks noGrp="1" noChangeArrowheads="1"/>
          </p:cNvSpPr>
          <p:nvPr>
            <p:ph type="body" idx="1"/>
          </p:nvPr>
        </p:nvSpPr>
        <p:spPr>
          <a:xfrm>
            <a:off x="395288" y="1268413"/>
            <a:ext cx="8208962" cy="5052952"/>
          </a:xfrm>
        </p:spPr>
        <p:txBody>
          <a:bodyPr/>
          <a:lstStyle/>
          <a:p>
            <a:pPr marL="0" indent="0"/>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16.8</a:t>
            </a:r>
            <a:r>
              <a:rPr lang="en-US" altLang="zh-CN" dirty="0">
                <a:latin typeface="Times New Roman" panose="02020603050405020304" pitchFamily="18" charset="0"/>
              </a:rPr>
              <a:t>  </a:t>
            </a:r>
            <a:r>
              <a:rPr lang="zh-CN" altLang="en-US" dirty="0">
                <a:latin typeface="Times New Roman" panose="02020603050405020304" pitchFamily="18" charset="0"/>
              </a:rPr>
              <a:t>称图</a:t>
            </a:r>
            <a:r>
              <a:rPr lang="en-US" altLang="zh-CN" i="1" dirty="0">
                <a:latin typeface="Times New Roman" panose="02020603050405020304" pitchFamily="18" charset="0"/>
              </a:rPr>
              <a:t>G</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rPr>
              <a:t>,</a:t>
            </a:r>
            <a:r>
              <a:rPr lang="en-US" altLang="zh-CN" i="1" dirty="0">
                <a:latin typeface="Times New Roman" panose="02020603050405020304" pitchFamily="18" charset="0"/>
              </a:rPr>
              <a:t>W</a:t>
            </a:r>
            <a:r>
              <a:rPr lang="en-US" altLang="zh-CN" dirty="0">
                <a:latin typeface="Times New Roman" panose="02020603050405020304" pitchFamily="18" charset="0"/>
              </a:rPr>
              <a:t>&gt;</a:t>
            </a:r>
            <a:r>
              <a:rPr lang="zh-CN" altLang="en-US" dirty="0">
                <a:latin typeface="Times New Roman" panose="02020603050405020304" pitchFamily="18" charset="0"/>
              </a:rPr>
              <a:t>的边</a:t>
            </a:r>
            <a:r>
              <a:rPr lang="en-US" altLang="zh-CN" i="1" dirty="0">
                <a:solidFill>
                  <a:srgbClr val="000000"/>
                </a:solidFill>
                <a:latin typeface="Times New Roman" panose="02020603050405020304" pitchFamily="18" charset="0"/>
                <a:ea typeface="宋体" panose="02010600030101010101" pitchFamily="2" charset="-122"/>
              </a:rPr>
              <a:t>e</a:t>
            </a:r>
            <a:r>
              <a:rPr lang="zh-CN" altLang="en-US" dirty="0">
                <a:latin typeface="Times New Roman" panose="02020603050405020304" pitchFamily="18" charset="0"/>
              </a:rPr>
              <a:t>为安全边当且仅当边</a:t>
            </a:r>
            <a:r>
              <a:rPr lang="en-US" altLang="zh-CN" i="1" dirty="0">
                <a:solidFill>
                  <a:srgbClr val="000000"/>
                </a:solidFill>
                <a:latin typeface="Times New Roman" panose="02020603050405020304" pitchFamily="18" charset="0"/>
                <a:ea typeface="宋体" panose="02010600030101010101" pitchFamily="2" charset="-122"/>
              </a:rPr>
              <a:t>e</a:t>
            </a:r>
            <a:r>
              <a:rPr lang="zh-CN" altLang="en-US" dirty="0">
                <a:solidFill>
                  <a:srgbClr val="000000"/>
                </a:solidFill>
                <a:latin typeface="Times New Roman" panose="02020603050405020304" pitchFamily="18" charset="0"/>
                <a:ea typeface="宋体" panose="02010600030101010101" pitchFamily="2" charset="-122"/>
              </a:rPr>
              <a:t>是</a:t>
            </a:r>
            <a:r>
              <a:rPr lang="en-US" altLang="zh-CN" i="1" dirty="0">
                <a:solidFill>
                  <a:srgbClr val="000000"/>
                </a:solidFill>
                <a:latin typeface="Times New Roman" panose="02020603050405020304" pitchFamily="18" charset="0"/>
                <a:ea typeface="宋体" panose="02010600030101010101" pitchFamily="2" charset="-122"/>
              </a:rPr>
              <a:t>G</a:t>
            </a:r>
            <a:r>
              <a:rPr lang="zh-CN" altLang="en-US" dirty="0">
                <a:solidFill>
                  <a:srgbClr val="000000"/>
                </a:solidFill>
                <a:latin typeface="Times New Roman" panose="02020603050405020304" pitchFamily="18" charset="0"/>
                <a:ea typeface="宋体" panose="02010600030101010101" pitchFamily="2" charset="-122"/>
              </a:rPr>
              <a:t>的某个边割集中权重最小的边</a:t>
            </a:r>
            <a:r>
              <a:rPr lang="en-US" altLang="zh-CN" dirty="0">
                <a:latin typeface="Times New Roman" panose="02020603050405020304" pitchFamily="18" charset="0"/>
              </a:rPr>
              <a:t>.</a:t>
            </a:r>
          </a:p>
          <a:p>
            <a:pPr marL="0" indent="0"/>
            <a:endParaRPr lang="en-US" altLang="zh-CN" dirty="0">
              <a:solidFill>
                <a:srgbClr val="A50021"/>
              </a:solidFill>
              <a:latin typeface="Times New Roman" panose="02020603050405020304" pitchFamily="18" charset="0"/>
            </a:endParaRPr>
          </a:p>
          <a:p>
            <a:pPr marL="0" indent="0"/>
            <a:r>
              <a:rPr lang="zh-CN" altLang="en-US" dirty="0">
                <a:solidFill>
                  <a:srgbClr val="A50021"/>
                </a:solidFill>
                <a:latin typeface="Times New Roman" panose="02020603050405020304" pitchFamily="18" charset="0"/>
              </a:rPr>
              <a:t>定理</a:t>
            </a:r>
            <a:r>
              <a:rPr lang="en-US" altLang="zh-CN" dirty="0">
                <a:solidFill>
                  <a:srgbClr val="A50021"/>
                </a:solidFill>
                <a:latin typeface="Times New Roman" panose="02020603050405020304" pitchFamily="18" charset="0"/>
              </a:rPr>
              <a:t>16.9</a:t>
            </a:r>
            <a:r>
              <a:rPr lang="en-US" altLang="zh-CN" dirty="0">
                <a:latin typeface="Times New Roman" panose="02020603050405020304" pitchFamily="18" charset="0"/>
              </a:rPr>
              <a:t>  </a:t>
            </a:r>
            <a:r>
              <a:rPr lang="zh-CN" altLang="en-US" dirty="0">
                <a:latin typeface="Times New Roman" panose="02020603050405020304" pitchFamily="18" charset="0"/>
              </a:rPr>
              <a:t>设</a:t>
            </a:r>
            <a:r>
              <a:rPr lang="en-US" altLang="zh-CN" i="1" dirty="0">
                <a:latin typeface="Times New Roman" panose="02020603050405020304" pitchFamily="18" charset="0"/>
              </a:rPr>
              <a:t>S</a:t>
            </a:r>
            <a:r>
              <a:rPr lang="zh-CN" altLang="en-US" dirty="0">
                <a:latin typeface="Times New Roman" panose="02020603050405020304" pitchFamily="18" charset="0"/>
              </a:rPr>
              <a:t>是某棵最小生成树的子树</a:t>
            </a:r>
            <a:r>
              <a:rPr lang="en-US" altLang="zh-CN" dirty="0">
                <a:latin typeface="Times New Roman" panose="02020603050405020304" pitchFamily="18" charset="0"/>
              </a:rPr>
              <a:t>, </a:t>
            </a:r>
            <a:r>
              <a:rPr lang="zh-CN" altLang="en-US" dirty="0">
                <a:latin typeface="Times New Roman" panose="02020603050405020304" pitchFamily="18" charset="0"/>
              </a:rPr>
              <a:t>则</a:t>
            </a:r>
            <a:r>
              <a:rPr lang="en-US" altLang="zh-CN" i="1" dirty="0">
                <a:latin typeface="Times New Roman" panose="02020603050405020304" pitchFamily="18" charset="0"/>
              </a:rPr>
              <a:t>S</a:t>
            </a:r>
            <a:r>
              <a:rPr lang="zh-CN" altLang="en-US" dirty="0">
                <a:latin typeface="Times New Roman" panose="02020603050405020304" pitchFamily="18" charset="0"/>
              </a:rPr>
              <a:t>加入一条不产生回路的安全边</a:t>
            </a:r>
            <a:r>
              <a:rPr lang="en-US" altLang="zh-CN" i="1" dirty="0">
                <a:latin typeface="Times New Roman" panose="02020603050405020304" pitchFamily="18" charset="0"/>
              </a:rPr>
              <a:t>e</a:t>
            </a:r>
            <a:r>
              <a:rPr lang="zh-CN" altLang="en-US" dirty="0">
                <a:latin typeface="Times New Roman" panose="02020603050405020304" pitchFamily="18" charset="0"/>
              </a:rPr>
              <a:t>后仍然是某棵最小生成树的一部分</a:t>
            </a:r>
            <a:r>
              <a:rPr lang="en-US" altLang="zh-CN" dirty="0">
                <a:latin typeface="Times New Roman" panose="02020603050405020304" pitchFamily="18" charset="0"/>
              </a:rPr>
              <a:t>.</a:t>
            </a:r>
          </a:p>
          <a:p>
            <a:pPr marL="0" indent="0"/>
            <a:endParaRPr lang="en-US" altLang="zh-CN" dirty="0">
              <a:latin typeface="Times New Roman" panose="02020603050405020304" pitchFamily="18" charset="0"/>
            </a:endParaRPr>
          </a:p>
          <a:p>
            <a:pPr marL="0" indent="0"/>
            <a:r>
              <a:rPr lang="zh-CN" altLang="en-US" dirty="0">
                <a:latin typeface="Times New Roman" panose="02020603050405020304" pitchFamily="18" charset="0"/>
              </a:rPr>
              <a:t>证   由于树上两点间路径唯一</a:t>
            </a:r>
            <a:r>
              <a:rPr lang="en-US" altLang="zh-CN" dirty="0">
                <a:latin typeface="Times New Roman" panose="02020603050405020304" pitchFamily="18" charset="0"/>
              </a:rPr>
              <a:t>, </a:t>
            </a:r>
            <a:r>
              <a:rPr lang="zh-CN" altLang="en-US" dirty="0">
                <a:latin typeface="Times New Roman" panose="02020603050405020304" pitchFamily="18" charset="0"/>
              </a:rPr>
              <a:t>对于分别位于割边集切割得到的两个连通分量中的两点</a:t>
            </a:r>
            <a:r>
              <a:rPr lang="en-US" altLang="zh-CN" dirty="0">
                <a:latin typeface="Times New Roman" panose="02020603050405020304" pitchFamily="18" charset="0"/>
              </a:rPr>
              <a:t>, </a:t>
            </a:r>
            <a:r>
              <a:rPr lang="zh-CN" altLang="en-US" dirty="0">
                <a:latin typeface="Times New Roman" panose="02020603050405020304" pitchFamily="18" charset="0"/>
              </a:rPr>
              <a:t>必须经过该割边集中的某条边</a:t>
            </a:r>
            <a:r>
              <a:rPr lang="en-US" altLang="zh-CN" dirty="0">
                <a:latin typeface="Times New Roman" panose="02020603050405020304" pitchFamily="18" charset="0"/>
              </a:rPr>
              <a:t>. </a:t>
            </a:r>
            <a:r>
              <a:rPr lang="zh-CN" altLang="en-US" dirty="0">
                <a:latin typeface="Times New Roman" panose="02020603050405020304" pitchFamily="18" charset="0"/>
              </a:rPr>
              <a:t>假设在最小生成树上的不是权重最小的边</a:t>
            </a:r>
            <a:r>
              <a:rPr lang="en-US" altLang="zh-CN" i="1" dirty="0">
                <a:latin typeface="Times New Roman" panose="02020603050405020304" pitchFamily="18" charset="0"/>
              </a:rPr>
              <a:t>e</a:t>
            </a:r>
            <a:r>
              <a:rPr lang="zh-CN" altLang="en-US" dirty="0">
                <a:latin typeface="Times New Roman" panose="02020603050405020304" pitchFamily="18" charset="0"/>
              </a:rPr>
              <a:t>而是更长的</a:t>
            </a:r>
            <a:r>
              <a:rPr lang="en-US" altLang="zh-CN" i="1" dirty="0">
                <a:latin typeface="Times New Roman" panose="02020603050405020304" pitchFamily="18" charset="0"/>
              </a:rPr>
              <a:t>e’</a:t>
            </a:r>
            <a:r>
              <a:rPr lang="en-US" altLang="zh-CN" dirty="0">
                <a:latin typeface="Times New Roman" panose="02020603050405020304" pitchFamily="18" charset="0"/>
              </a:rPr>
              <a:t>, </a:t>
            </a:r>
            <a:r>
              <a:rPr lang="zh-CN" altLang="en-US" dirty="0">
                <a:latin typeface="Times New Roman" panose="02020603050405020304" pitchFamily="18" charset="0"/>
              </a:rPr>
              <a:t>则将</a:t>
            </a:r>
            <a:r>
              <a:rPr lang="en-US" altLang="zh-CN" i="1" dirty="0">
                <a:latin typeface="Times New Roman" panose="02020603050405020304" pitchFamily="18" charset="0"/>
              </a:rPr>
              <a:t>e</a:t>
            </a:r>
            <a:r>
              <a:rPr lang="zh-CN" altLang="en-US" dirty="0">
                <a:latin typeface="Times New Roman" panose="02020603050405020304" pitchFamily="18" charset="0"/>
              </a:rPr>
              <a:t>加入该最小生成树</a:t>
            </a:r>
            <a:r>
              <a:rPr lang="en-US" altLang="zh-CN" dirty="0">
                <a:latin typeface="Times New Roman" panose="02020603050405020304" pitchFamily="18" charset="0"/>
              </a:rPr>
              <a:t>, </a:t>
            </a:r>
            <a:r>
              <a:rPr lang="zh-CN" altLang="en-US" dirty="0">
                <a:latin typeface="Times New Roman" panose="02020603050405020304" pitchFamily="18" charset="0"/>
              </a:rPr>
              <a:t>可构成一条回路</a:t>
            </a:r>
            <a:r>
              <a:rPr lang="en-US" altLang="zh-CN" dirty="0">
                <a:latin typeface="Times New Roman" panose="02020603050405020304" pitchFamily="18" charset="0"/>
              </a:rPr>
              <a:t>, </a:t>
            </a:r>
            <a:r>
              <a:rPr lang="zh-CN" altLang="en-US" dirty="0">
                <a:latin typeface="Times New Roman" panose="02020603050405020304" pitchFamily="18" charset="0"/>
              </a:rPr>
              <a:t>删除边</a:t>
            </a:r>
            <a:r>
              <a:rPr lang="en-US" altLang="zh-CN" i="1" dirty="0">
                <a:latin typeface="Times New Roman" panose="02020603050405020304" pitchFamily="18" charset="0"/>
              </a:rPr>
              <a:t>e’</a:t>
            </a:r>
            <a:r>
              <a:rPr lang="zh-CN" altLang="en-US" dirty="0">
                <a:latin typeface="Times New Roman" panose="02020603050405020304" pitchFamily="18" charset="0"/>
              </a:rPr>
              <a:t>不影响连通性</a:t>
            </a:r>
            <a:r>
              <a:rPr lang="en-US" altLang="zh-CN" dirty="0">
                <a:latin typeface="Times New Roman" panose="02020603050405020304" pitchFamily="18" charset="0"/>
              </a:rPr>
              <a:t>, </a:t>
            </a:r>
            <a:r>
              <a:rPr lang="zh-CN" altLang="en-US" dirty="0">
                <a:latin typeface="Times New Roman" panose="02020603050405020304" pitchFamily="18" charset="0"/>
              </a:rPr>
              <a:t>可得更小的生成树</a:t>
            </a:r>
            <a:r>
              <a:rPr lang="en-US" altLang="zh-CN" dirty="0">
                <a:latin typeface="Times New Roman" panose="02020603050405020304" pitchFamily="18" charset="0"/>
              </a:rPr>
              <a:t>.</a:t>
            </a:r>
          </a:p>
        </p:txBody>
      </p:sp>
      <p:sp>
        <p:nvSpPr>
          <p:cNvPr id="303113" name="Rectangle 9">
            <a:extLst>
              <a:ext uri="{FF2B5EF4-FFF2-40B4-BE49-F238E27FC236}">
                <a16:creationId xmlns:a16="http://schemas.microsoft.com/office/drawing/2014/main" id="{A3956B25-2556-443D-8E8F-6A23BA536AE1}"/>
              </a:ext>
            </a:extLst>
          </p:cNvPr>
          <p:cNvSpPr>
            <a:spLocks noChangeArrowheads="1"/>
          </p:cNvSpPr>
          <p:nvPr/>
        </p:nvSpPr>
        <p:spPr bwMode="auto">
          <a:xfrm>
            <a:off x="454317" y="2914590"/>
            <a:ext cx="8135937"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1016000" indent="-55880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473200" indent="-5588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930400" indent="-5588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387600" indent="-5588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844800" indent="-5588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3302000" indent="-5588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759200" indent="-5588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4216400" indent="-5588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marL="0" indent="0"/>
            <a:endParaRPr lang="en-US" altLang="zh-CN" dirty="0">
              <a:latin typeface="Times New Roman" panose="02020603050405020304" pitchFamily="18" charset="0"/>
            </a:endParaRPr>
          </a:p>
        </p:txBody>
      </p:sp>
      <p:sp>
        <p:nvSpPr>
          <p:cNvPr id="73" name="文本框 72">
            <a:extLst>
              <a:ext uri="{FF2B5EF4-FFF2-40B4-BE49-F238E27FC236}">
                <a16:creationId xmlns:a16="http://schemas.microsoft.com/office/drawing/2014/main" id="{2EA0622C-22FA-4E6C-B6FC-FCE437850059}"/>
              </a:ext>
            </a:extLst>
          </p:cNvPr>
          <p:cNvSpPr txBox="1"/>
          <p:nvPr/>
        </p:nvSpPr>
        <p:spPr>
          <a:xfrm>
            <a:off x="0" y="6457890"/>
            <a:ext cx="9144000" cy="400110"/>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每条边必属于某边割集，故</a:t>
            </a:r>
            <a:r>
              <a:rPr lang="en-US" altLang="zh-CN" sz="2000" b="0" dirty="0">
                <a:solidFill>
                  <a:srgbClr val="FF9900"/>
                </a:solidFill>
                <a:latin typeface="Times New Roman" panose="02020603050405020304" pitchFamily="18" charset="0"/>
              </a:rPr>
              <a:t>Kruskal</a:t>
            </a:r>
            <a:r>
              <a:rPr lang="zh-CN" altLang="en-US" sz="2000" b="0" dirty="0">
                <a:solidFill>
                  <a:srgbClr val="FF9900"/>
                </a:solidFill>
                <a:latin typeface="Times New Roman" panose="02020603050405020304" pitchFamily="18" charset="0"/>
              </a:rPr>
              <a:t>算法正确</a:t>
            </a:r>
          </a:p>
        </p:txBody>
      </p:sp>
      <p:sp>
        <p:nvSpPr>
          <p:cNvPr id="74" name="文本框 73">
            <a:extLst>
              <a:ext uri="{FF2B5EF4-FFF2-40B4-BE49-F238E27FC236}">
                <a16:creationId xmlns:a16="http://schemas.microsoft.com/office/drawing/2014/main" id="{8B5F5F86-E791-4C7A-A1EB-ACF7384C5C5B}"/>
              </a:ext>
            </a:extLst>
          </p:cNvPr>
          <p:cNvSpPr txBox="1"/>
          <p:nvPr/>
        </p:nvSpPr>
        <p:spPr>
          <a:xfrm>
            <a:off x="4467315" y="3429000"/>
            <a:ext cx="3528392" cy="400110"/>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走最短的边连接两个连通分量</a:t>
            </a:r>
          </a:p>
        </p:txBody>
      </p:sp>
    </p:spTree>
    <p:extLst>
      <p:ext uri="{BB962C8B-B14F-4D97-AF65-F5344CB8AC3E}">
        <p14:creationId xmlns:p14="http://schemas.microsoft.com/office/powerpoint/2010/main" val="144862585"/>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416DC436-97B0-4D2D-990F-306A26CA279F}"/>
              </a:ext>
            </a:extLst>
          </p:cNvPr>
          <p:cNvSpPr>
            <a:spLocks noGrp="1"/>
          </p:cNvSpPr>
          <p:nvPr>
            <p:ph type="sldNum" sz="quarter" idx="12"/>
          </p:nvPr>
        </p:nvSpPr>
        <p:spPr/>
        <p:txBody>
          <a:bodyPr/>
          <a:lstStyle/>
          <a:p>
            <a:fld id="{D504975B-CB56-4E39-9C5D-41AA86E45490}" type="slidenum">
              <a:rPr lang="en-US" altLang="zh-CN"/>
              <a:pPr/>
              <a:t>23</a:t>
            </a:fld>
            <a:endParaRPr lang="en-US" altLang="zh-CN"/>
          </a:p>
        </p:txBody>
      </p:sp>
      <p:sp>
        <p:nvSpPr>
          <p:cNvPr id="307203" name="Rectangle 3">
            <a:extLst>
              <a:ext uri="{FF2B5EF4-FFF2-40B4-BE49-F238E27FC236}">
                <a16:creationId xmlns:a16="http://schemas.microsoft.com/office/drawing/2014/main" id="{52E4E8F9-F13C-4A9F-B721-5754E992FAFD}"/>
              </a:ext>
            </a:extLst>
          </p:cNvPr>
          <p:cNvSpPr>
            <a:spLocks noGrp="1" noChangeArrowheads="1"/>
          </p:cNvSpPr>
          <p:nvPr>
            <p:ph type="title"/>
          </p:nvPr>
        </p:nvSpPr>
        <p:spPr/>
        <p:txBody>
          <a:bodyPr/>
          <a:lstStyle/>
          <a:p>
            <a:pPr algn="ctr"/>
            <a:r>
              <a:rPr lang="en-US" altLang="zh-CN">
                <a:solidFill>
                  <a:schemeClr val="tx1"/>
                </a:solidFill>
                <a:latin typeface="Times New Roman" panose="02020603050405020304" pitchFamily="18" charset="0"/>
              </a:rPr>
              <a:t>16.3 </a:t>
            </a:r>
            <a:r>
              <a:rPr lang="en-US" altLang="zh-CN">
                <a:solidFill>
                  <a:schemeClr val="tx1"/>
                </a:solidFill>
                <a:latin typeface="华文中宋" panose="02010600040101010101" pitchFamily="2" charset="-122"/>
              </a:rPr>
              <a:t> </a:t>
            </a:r>
            <a:r>
              <a:rPr lang="zh-CN" altLang="en-US">
                <a:solidFill>
                  <a:schemeClr val="tx1"/>
                </a:solidFill>
                <a:latin typeface="宋体" panose="02010600030101010101" pitchFamily="2" charset="-122"/>
              </a:rPr>
              <a:t>根</a:t>
            </a:r>
            <a:r>
              <a:rPr lang="zh-CN" altLang="en-US">
                <a:solidFill>
                  <a:schemeClr val="tx1"/>
                </a:solidFill>
                <a:latin typeface="华文中宋" panose="02010600040101010101" pitchFamily="2" charset="-122"/>
              </a:rPr>
              <a:t>树及其应用</a:t>
            </a:r>
          </a:p>
        </p:txBody>
      </p:sp>
      <p:sp>
        <p:nvSpPr>
          <p:cNvPr id="307208" name="Rectangle 8">
            <a:extLst>
              <a:ext uri="{FF2B5EF4-FFF2-40B4-BE49-F238E27FC236}">
                <a16:creationId xmlns:a16="http://schemas.microsoft.com/office/drawing/2014/main" id="{8D45790E-18B0-483F-BB28-4C6694B5CC1A}"/>
              </a:ext>
            </a:extLst>
          </p:cNvPr>
          <p:cNvSpPr>
            <a:spLocks noGrp="1" noChangeArrowheads="1"/>
          </p:cNvSpPr>
          <p:nvPr>
            <p:ph type="body" idx="1"/>
          </p:nvPr>
        </p:nvSpPr>
        <p:spPr>
          <a:xfrm>
            <a:off x="323850" y="1196975"/>
            <a:ext cx="8229600" cy="4525963"/>
          </a:xfrm>
        </p:spPr>
        <p:txBody>
          <a:bodyPr/>
          <a:lstStyle/>
          <a:p>
            <a:pPr marL="609600" indent="-609600"/>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16.10</a:t>
            </a:r>
            <a:r>
              <a:rPr lang="en-US" altLang="zh-CN" dirty="0">
                <a:latin typeface="Times New Roman" panose="02020603050405020304" pitchFamily="18" charset="0"/>
              </a:rPr>
              <a:t>  </a:t>
            </a:r>
            <a:r>
              <a:rPr lang="en-US" altLang="zh-CN" i="1" dirty="0">
                <a:latin typeface="Times New Roman" panose="02020603050405020304" pitchFamily="18" charset="0"/>
              </a:rPr>
              <a:t>T</a:t>
            </a:r>
            <a:r>
              <a:rPr lang="zh-CN" altLang="en-US" dirty="0">
                <a:latin typeface="Times New Roman" panose="02020603050405020304" pitchFamily="18" charset="0"/>
              </a:rPr>
              <a:t>是有向树（基图为无向树）</a:t>
            </a:r>
          </a:p>
          <a:p>
            <a:pPr marL="609600" indent="-609600"/>
            <a:r>
              <a:rPr lang="en-US" altLang="zh-CN" dirty="0">
                <a:latin typeface="Times New Roman" panose="02020603050405020304" pitchFamily="18" charset="0"/>
              </a:rPr>
              <a:t>(1) </a:t>
            </a:r>
            <a:r>
              <a:rPr lang="en-US" altLang="zh-CN" i="1" dirty="0">
                <a:latin typeface="Times New Roman" panose="02020603050405020304" pitchFamily="18" charset="0"/>
              </a:rPr>
              <a:t>T </a:t>
            </a:r>
            <a:r>
              <a:rPr lang="zh-CN" altLang="en-US" dirty="0">
                <a:latin typeface="Times New Roman" panose="02020603050405020304" pitchFamily="18" charset="0"/>
              </a:rPr>
              <a:t>为</a:t>
            </a:r>
            <a:r>
              <a:rPr lang="zh-CN" altLang="en-US" dirty="0">
                <a:solidFill>
                  <a:srgbClr val="A50021"/>
                </a:solidFill>
                <a:latin typeface="Times New Roman" panose="02020603050405020304" pitchFamily="18" charset="0"/>
              </a:rPr>
              <a:t>根树</a:t>
            </a:r>
            <a:r>
              <a:rPr lang="en-US" altLang="zh-CN" dirty="0">
                <a:latin typeface="Times New Roman" panose="02020603050405020304" pitchFamily="18" charset="0"/>
              </a:rPr>
              <a:t>——</a:t>
            </a:r>
            <a:r>
              <a:rPr lang="en-US" altLang="zh-CN" i="1" dirty="0">
                <a:latin typeface="Times New Roman" panose="02020603050405020304" pitchFamily="18" charset="0"/>
              </a:rPr>
              <a:t>T </a:t>
            </a:r>
            <a:r>
              <a:rPr lang="zh-CN" altLang="en-US" dirty="0">
                <a:latin typeface="Times New Roman" panose="02020603050405020304" pitchFamily="18" charset="0"/>
              </a:rPr>
              <a:t>中一个顶点入度为</a:t>
            </a:r>
            <a:r>
              <a:rPr lang="en-US" altLang="zh-CN" dirty="0">
                <a:latin typeface="Times New Roman" panose="02020603050405020304" pitchFamily="18" charset="0"/>
              </a:rPr>
              <a:t>0</a:t>
            </a:r>
            <a:r>
              <a:rPr lang="zh-CN" altLang="en-US" dirty="0">
                <a:latin typeface="Times New Roman" panose="02020603050405020304" pitchFamily="18" charset="0"/>
              </a:rPr>
              <a:t>，其余的入度均为</a:t>
            </a:r>
            <a:r>
              <a:rPr lang="en-US" altLang="zh-CN" dirty="0">
                <a:latin typeface="Times New Roman" panose="02020603050405020304" pitchFamily="18" charset="0"/>
              </a:rPr>
              <a:t>1</a:t>
            </a:r>
          </a:p>
          <a:p>
            <a:pPr marL="609600" indent="-609600"/>
            <a:r>
              <a:rPr lang="en-US" altLang="zh-CN" dirty="0">
                <a:latin typeface="Times New Roman" panose="02020603050405020304" pitchFamily="18" charset="0"/>
              </a:rPr>
              <a:t>(2) </a:t>
            </a:r>
            <a:r>
              <a:rPr lang="zh-CN" altLang="en-US" dirty="0">
                <a:solidFill>
                  <a:srgbClr val="A50021"/>
                </a:solidFill>
                <a:latin typeface="Times New Roman" panose="02020603050405020304" pitchFamily="18" charset="0"/>
              </a:rPr>
              <a:t>树根</a:t>
            </a:r>
            <a:r>
              <a:rPr lang="en-US" altLang="zh-CN" dirty="0">
                <a:latin typeface="Times New Roman" panose="02020603050405020304" pitchFamily="18" charset="0"/>
              </a:rPr>
              <a:t>——</a:t>
            </a:r>
            <a:r>
              <a:rPr lang="zh-CN" altLang="en-US" dirty="0">
                <a:latin typeface="Times New Roman" panose="02020603050405020304" pitchFamily="18" charset="0"/>
              </a:rPr>
              <a:t>入度为</a:t>
            </a:r>
            <a:r>
              <a:rPr lang="en-US" altLang="zh-CN" dirty="0">
                <a:latin typeface="Times New Roman" panose="02020603050405020304" pitchFamily="18" charset="0"/>
              </a:rPr>
              <a:t>0</a:t>
            </a:r>
            <a:r>
              <a:rPr lang="zh-CN" altLang="en-US" dirty="0">
                <a:latin typeface="Times New Roman" panose="02020603050405020304" pitchFamily="18" charset="0"/>
              </a:rPr>
              <a:t>的顶点</a:t>
            </a:r>
          </a:p>
          <a:p>
            <a:pPr marL="609600" indent="-609600"/>
            <a:r>
              <a:rPr lang="en-US" altLang="zh-CN" dirty="0">
                <a:latin typeface="Times New Roman" panose="02020603050405020304" pitchFamily="18" charset="0"/>
              </a:rPr>
              <a:t>(3) </a:t>
            </a:r>
            <a:r>
              <a:rPr lang="zh-CN" altLang="en-US" dirty="0">
                <a:solidFill>
                  <a:srgbClr val="A50021"/>
                </a:solidFill>
                <a:latin typeface="Times New Roman" panose="02020603050405020304" pitchFamily="18" charset="0"/>
              </a:rPr>
              <a:t>树叶</a:t>
            </a:r>
            <a:r>
              <a:rPr lang="en-US" altLang="zh-CN" dirty="0">
                <a:latin typeface="Times New Roman" panose="02020603050405020304" pitchFamily="18" charset="0"/>
              </a:rPr>
              <a:t>——</a:t>
            </a:r>
            <a:r>
              <a:rPr lang="zh-CN" altLang="en-US" dirty="0">
                <a:latin typeface="Times New Roman" panose="02020603050405020304" pitchFamily="18" charset="0"/>
              </a:rPr>
              <a:t>入度为</a:t>
            </a:r>
            <a:r>
              <a:rPr lang="en-US" altLang="zh-CN" dirty="0">
                <a:latin typeface="Times New Roman" panose="02020603050405020304" pitchFamily="18" charset="0"/>
              </a:rPr>
              <a:t>1</a:t>
            </a:r>
            <a:r>
              <a:rPr lang="zh-CN" altLang="en-US" dirty="0">
                <a:latin typeface="Times New Roman" panose="02020603050405020304" pitchFamily="18" charset="0"/>
              </a:rPr>
              <a:t>，出度为</a:t>
            </a:r>
            <a:r>
              <a:rPr lang="en-US" altLang="zh-CN" dirty="0">
                <a:latin typeface="Times New Roman" panose="02020603050405020304" pitchFamily="18" charset="0"/>
              </a:rPr>
              <a:t>0</a:t>
            </a:r>
            <a:r>
              <a:rPr lang="zh-CN" altLang="en-US" dirty="0">
                <a:latin typeface="Times New Roman" panose="02020603050405020304" pitchFamily="18" charset="0"/>
              </a:rPr>
              <a:t>的顶点</a:t>
            </a:r>
          </a:p>
          <a:p>
            <a:pPr marL="609600" indent="-609600"/>
            <a:r>
              <a:rPr lang="en-US" altLang="zh-CN" dirty="0">
                <a:latin typeface="Times New Roman" panose="02020603050405020304" pitchFamily="18" charset="0"/>
              </a:rPr>
              <a:t>(4) </a:t>
            </a:r>
            <a:r>
              <a:rPr lang="zh-CN" altLang="en-US" dirty="0">
                <a:solidFill>
                  <a:srgbClr val="A50021"/>
                </a:solidFill>
                <a:latin typeface="Times New Roman" panose="02020603050405020304" pitchFamily="18" charset="0"/>
              </a:rPr>
              <a:t>内点</a:t>
            </a:r>
            <a:r>
              <a:rPr lang="en-US" altLang="zh-CN" dirty="0">
                <a:latin typeface="Times New Roman" panose="02020603050405020304" pitchFamily="18" charset="0"/>
              </a:rPr>
              <a:t>——</a:t>
            </a:r>
            <a:r>
              <a:rPr lang="zh-CN" altLang="en-US" dirty="0">
                <a:latin typeface="Times New Roman" panose="02020603050405020304" pitchFamily="18" charset="0"/>
              </a:rPr>
              <a:t>入度为</a:t>
            </a:r>
            <a:r>
              <a:rPr lang="en-US" altLang="zh-CN" dirty="0">
                <a:latin typeface="Times New Roman" panose="02020603050405020304" pitchFamily="18" charset="0"/>
              </a:rPr>
              <a:t>1</a:t>
            </a:r>
            <a:r>
              <a:rPr lang="zh-CN" altLang="en-US" dirty="0">
                <a:latin typeface="Times New Roman" panose="02020603050405020304" pitchFamily="18" charset="0"/>
              </a:rPr>
              <a:t>，出度不为</a:t>
            </a:r>
            <a:r>
              <a:rPr lang="en-US" altLang="zh-CN" dirty="0">
                <a:latin typeface="Times New Roman" panose="02020603050405020304" pitchFamily="18" charset="0"/>
              </a:rPr>
              <a:t>0</a:t>
            </a:r>
            <a:r>
              <a:rPr lang="zh-CN" altLang="en-US" dirty="0">
                <a:latin typeface="Times New Roman" panose="02020603050405020304" pitchFamily="18" charset="0"/>
              </a:rPr>
              <a:t>的顶点</a:t>
            </a:r>
          </a:p>
          <a:p>
            <a:pPr marL="609600" indent="-609600"/>
            <a:r>
              <a:rPr lang="en-US" altLang="zh-CN" dirty="0">
                <a:latin typeface="Times New Roman" panose="02020603050405020304" pitchFamily="18" charset="0"/>
              </a:rPr>
              <a:t>(5) </a:t>
            </a:r>
            <a:r>
              <a:rPr lang="zh-CN" altLang="en-US" dirty="0">
                <a:solidFill>
                  <a:srgbClr val="A50021"/>
                </a:solidFill>
                <a:latin typeface="Times New Roman" panose="02020603050405020304" pitchFamily="18" charset="0"/>
              </a:rPr>
              <a:t>分支点</a:t>
            </a:r>
            <a:r>
              <a:rPr lang="en-US" altLang="zh-CN" dirty="0">
                <a:latin typeface="Times New Roman" panose="02020603050405020304" pitchFamily="18" charset="0"/>
              </a:rPr>
              <a:t>——</a:t>
            </a:r>
            <a:r>
              <a:rPr lang="zh-CN" altLang="en-US" dirty="0">
                <a:latin typeface="Times New Roman" panose="02020603050405020304" pitchFamily="18" charset="0"/>
              </a:rPr>
              <a:t>树根与内点的总称</a:t>
            </a:r>
          </a:p>
          <a:p>
            <a:pPr marL="609600" indent="-609600"/>
            <a:r>
              <a:rPr lang="en-US" altLang="zh-CN" dirty="0">
                <a:latin typeface="Times New Roman" panose="02020603050405020304" pitchFamily="18" charset="0"/>
              </a:rPr>
              <a:t>(6) </a:t>
            </a:r>
            <a:r>
              <a:rPr lang="zh-CN" altLang="en-US" dirty="0">
                <a:latin typeface="Times New Roman" panose="02020603050405020304" pitchFamily="18" charset="0"/>
              </a:rPr>
              <a:t>顶点</a:t>
            </a:r>
            <a:r>
              <a:rPr lang="en-US" altLang="zh-CN" i="1" dirty="0">
                <a:latin typeface="Times New Roman" panose="02020603050405020304" pitchFamily="18" charset="0"/>
              </a:rPr>
              <a:t>v</a:t>
            </a:r>
            <a:r>
              <a:rPr lang="zh-CN" altLang="en-US" dirty="0">
                <a:latin typeface="Times New Roman" panose="02020603050405020304" pitchFamily="18" charset="0"/>
              </a:rPr>
              <a:t>的</a:t>
            </a:r>
            <a:r>
              <a:rPr lang="zh-CN" altLang="en-US" dirty="0">
                <a:solidFill>
                  <a:srgbClr val="A50021"/>
                </a:solidFill>
                <a:latin typeface="Times New Roman" panose="02020603050405020304" pitchFamily="18" charset="0"/>
              </a:rPr>
              <a:t>层数</a:t>
            </a:r>
            <a:r>
              <a:rPr lang="en-US" altLang="zh-CN" dirty="0">
                <a:latin typeface="Times New Roman" panose="02020603050405020304" pitchFamily="18" charset="0"/>
              </a:rPr>
              <a:t>——</a:t>
            </a:r>
            <a:r>
              <a:rPr lang="zh-CN" altLang="en-US" dirty="0">
                <a:latin typeface="Times New Roman" panose="02020603050405020304" pitchFamily="18" charset="0"/>
              </a:rPr>
              <a:t>从树根到</a:t>
            </a:r>
            <a:r>
              <a:rPr lang="en-US" altLang="zh-CN" i="1" dirty="0">
                <a:latin typeface="Times New Roman" panose="02020603050405020304" pitchFamily="18" charset="0"/>
              </a:rPr>
              <a:t>v</a:t>
            </a:r>
            <a:r>
              <a:rPr lang="zh-CN" altLang="en-US" dirty="0">
                <a:latin typeface="Times New Roman" panose="02020603050405020304" pitchFamily="18" charset="0"/>
              </a:rPr>
              <a:t>的通路长度</a:t>
            </a:r>
          </a:p>
          <a:p>
            <a:pPr marL="609600" indent="-609600"/>
            <a:r>
              <a:rPr lang="en-US" altLang="zh-CN" dirty="0">
                <a:latin typeface="Times New Roman" panose="02020603050405020304" pitchFamily="18" charset="0"/>
              </a:rPr>
              <a:t>(7) </a:t>
            </a:r>
            <a:r>
              <a:rPr lang="zh-CN" altLang="en-US" dirty="0">
                <a:solidFill>
                  <a:srgbClr val="A50021"/>
                </a:solidFill>
                <a:latin typeface="Times New Roman" panose="02020603050405020304" pitchFamily="18" charset="0"/>
              </a:rPr>
              <a:t>树高</a:t>
            </a:r>
            <a:r>
              <a:rPr lang="en-US" altLang="zh-CN" dirty="0">
                <a:latin typeface="Times New Roman" panose="02020603050405020304" pitchFamily="18" charset="0"/>
              </a:rPr>
              <a:t>——</a:t>
            </a:r>
            <a:r>
              <a:rPr lang="en-US" altLang="zh-CN" i="1" dirty="0">
                <a:latin typeface="Times New Roman" panose="02020603050405020304" pitchFamily="18" charset="0"/>
              </a:rPr>
              <a:t>T </a:t>
            </a:r>
            <a:r>
              <a:rPr lang="zh-CN" altLang="en-US" dirty="0">
                <a:latin typeface="Times New Roman" panose="02020603050405020304" pitchFamily="18" charset="0"/>
              </a:rPr>
              <a:t>中层数最大顶点的层数</a:t>
            </a:r>
          </a:p>
          <a:p>
            <a:pPr marL="609600" indent="-609600"/>
            <a:r>
              <a:rPr lang="en-US" altLang="zh-CN" dirty="0">
                <a:latin typeface="Times New Roman" panose="02020603050405020304" pitchFamily="18" charset="0"/>
              </a:rPr>
              <a:t>(8) </a:t>
            </a:r>
            <a:r>
              <a:rPr lang="zh-CN" altLang="en-US" dirty="0">
                <a:solidFill>
                  <a:srgbClr val="A50021"/>
                </a:solidFill>
                <a:latin typeface="Times New Roman" panose="02020603050405020304" pitchFamily="18" charset="0"/>
              </a:rPr>
              <a:t>平凡根树</a:t>
            </a:r>
            <a:r>
              <a:rPr lang="en-US" altLang="zh-CN" dirty="0">
                <a:latin typeface="Times New Roman" panose="02020603050405020304" pitchFamily="18" charset="0"/>
              </a:rPr>
              <a:t>——</a:t>
            </a:r>
            <a:r>
              <a:rPr lang="zh-CN" altLang="en-US" dirty="0">
                <a:latin typeface="Times New Roman" panose="02020603050405020304" pitchFamily="18" charset="0"/>
              </a:rPr>
              <a:t>平凡图</a:t>
            </a:r>
          </a:p>
        </p:txBody>
      </p:sp>
      <p:sp>
        <p:nvSpPr>
          <p:cNvPr id="7" name="文本框 6">
            <a:extLst>
              <a:ext uri="{FF2B5EF4-FFF2-40B4-BE49-F238E27FC236}">
                <a16:creationId xmlns:a16="http://schemas.microsoft.com/office/drawing/2014/main" id="{56421792-2265-4AD6-9610-7C859B68005D}"/>
              </a:ext>
            </a:extLst>
          </p:cNvPr>
          <p:cNvSpPr txBox="1"/>
          <p:nvPr/>
        </p:nvSpPr>
        <p:spPr>
          <a:xfrm>
            <a:off x="5457106" y="1196975"/>
            <a:ext cx="3096344" cy="400110"/>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忽略边的方向视为无向边</a:t>
            </a:r>
          </a:p>
        </p:txBody>
      </p:sp>
      <p:grpSp>
        <p:nvGrpSpPr>
          <p:cNvPr id="8" name="Group 118">
            <a:extLst>
              <a:ext uri="{FF2B5EF4-FFF2-40B4-BE49-F238E27FC236}">
                <a16:creationId xmlns:a16="http://schemas.microsoft.com/office/drawing/2014/main" id="{9A48C610-C6D5-4445-A464-2C53D5A42AF7}"/>
              </a:ext>
            </a:extLst>
          </p:cNvPr>
          <p:cNvGrpSpPr>
            <a:grpSpLocks/>
          </p:cNvGrpSpPr>
          <p:nvPr/>
        </p:nvGrpSpPr>
        <p:grpSpPr bwMode="auto">
          <a:xfrm>
            <a:off x="7380312" y="3068960"/>
            <a:ext cx="873125" cy="2109788"/>
            <a:chOff x="2602" y="1185"/>
            <a:chExt cx="550" cy="1329"/>
          </a:xfrm>
        </p:grpSpPr>
        <p:sp>
          <p:nvSpPr>
            <p:cNvPr id="10" name="Oval 27">
              <a:extLst>
                <a:ext uri="{FF2B5EF4-FFF2-40B4-BE49-F238E27FC236}">
                  <a16:creationId xmlns:a16="http://schemas.microsoft.com/office/drawing/2014/main" id="{59EF76CD-D512-4885-BF0A-D4A9F3077224}"/>
                </a:ext>
              </a:extLst>
            </p:cNvPr>
            <p:cNvSpPr>
              <a:spLocks noChangeAspect="1" noChangeArrowheads="1"/>
            </p:cNvSpPr>
            <p:nvPr/>
          </p:nvSpPr>
          <p:spPr bwMode="auto">
            <a:xfrm>
              <a:off x="2602" y="1922"/>
              <a:ext cx="46"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1" name="Oval 28">
              <a:extLst>
                <a:ext uri="{FF2B5EF4-FFF2-40B4-BE49-F238E27FC236}">
                  <a16:creationId xmlns:a16="http://schemas.microsoft.com/office/drawing/2014/main" id="{584828BD-2A69-4E0A-9B6B-A889602EF4E3}"/>
                </a:ext>
              </a:extLst>
            </p:cNvPr>
            <p:cNvSpPr>
              <a:spLocks noChangeAspect="1" noChangeArrowheads="1"/>
            </p:cNvSpPr>
            <p:nvPr/>
          </p:nvSpPr>
          <p:spPr bwMode="auto">
            <a:xfrm>
              <a:off x="3012" y="1441"/>
              <a:ext cx="46"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2" name="Line 29">
              <a:extLst>
                <a:ext uri="{FF2B5EF4-FFF2-40B4-BE49-F238E27FC236}">
                  <a16:creationId xmlns:a16="http://schemas.microsoft.com/office/drawing/2014/main" id="{9FBDC5F3-A7F3-4BE1-9E92-5A0FBB876851}"/>
                </a:ext>
              </a:extLst>
            </p:cNvPr>
            <p:cNvSpPr>
              <a:spLocks noChangeAspect="1" noChangeShapeType="1"/>
            </p:cNvSpPr>
            <p:nvPr/>
          </p:nvSpPr>
          <p:spPr bwMode="auto">
            <a:xfrm>
              <a:off x="3039" y="1493"/>
              <a:ext cx="0" cy="226"/>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3" name="Oval 30">
              <a:extLst>
                <a:ext uri="{FF2B5EF4-FFF2-40B4-BE49-F238E27FC236}">
                  <a16:creationId xmlns:a16="http://schemas.microsoft.com/office/drawing/2014/main" id="{A0B3ABB9-3F3C-4D8C-AA20-5ACF24703BA2}"/>
                </a:ext>
              </a:extLst>
            </p:cNvPr>
            <p:cNvSpPr>
              <a:spLocks noChangeAspect="1" noChangeArrowheads="1"/>
            </p:cNvSpPr>
            <p:nvPr/>
          </p:nvSpPr>
          <p:spPr bwMode="auto">
            <a:xfrm>
              <a:off x="2845" y="1701"/>
              <a:ext cx="45" cy="4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4" name="Oval 31">
              <a:extLst>
                <a:ext uri="{FF2B5EF4-FFF2-40B4-BE49-F238E27FC236}">
                  <a16:creationId xmlns:a16="http://schemas.microsoft.com/office/drawing/2014/main" id="{8CF8A86D-6EBF-4753-81F1-4377F087EC77}"/>
                </a:ext>
              </a:extLst>
            </p:cNvPr>
            <p:cNvSpPr>
              <a:spLocks noChangeAspect="1" noChangeArrowheads="1"/>
            </p:cNvSpPr>
            <p:nvPr/>
          </p:nvSpPr>
          <p:spPr bwMode="auto">
            <a:xfrm>
              <a:off x="2707" y="1922"/>
              <a:ext cx="46"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5" name="Oval 32">
              <a:extLst>
                <a:ext uri="{FF2B5EF4-FFF2-40B4-BE49-F238E27FC236}">
                  <a16:creationId xmlns:a16="http://schemas.microsoft.com/office/drawing/2014/main" id="{08147230-DA7C-4D74-9C7D-DEFAFF39F9B7}"/>
                </a:ext>
              </a:extLst>
            </p:cNvPr>
            <p:cNvSpPr>
              <a:spLocks noChangeAspect="1" noChangeArrowheads="1"/>
            </p:cNvSpPr>
            <p:nvPr/>
          </p:nvSpPr>
          <p:spPr bwMode="auto">
            <a:xfrm>
              <a:off x="3012" y="1712"/>
              <a:ext cx="46"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6" name="Line 33">
              <a:extLst>
                <a:ext uri="{FF2B5EF4-FFF2-40B4-BE49-F238E27FC236}">
                  <a16:creationId xmlns:a16="http://schemas.microsoft.com/office/drawing/2014/main" id="{56A99B89-86EF-4D3E-A32D-88A73EF8DBC6}"/>
                </a:ext>
              </a:extLst>
            </p:cNvPr>
            <p:cNvSpPr>
              <a:spLocks noChangeAspect="1" noChangeShapeType="1"/>
            </p:cNvSpPr>
            <p:nvPr/>
          </p:nvSpPr>
          <p:spPr bwMode="auto">
            <a:xfrm>
              <a:off x="2725" y="1479"/>
              <a:ext cx="0" cy="454"/>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7" name="Oval 34">
              <a:extLst>
                <a:ext uri="{FF2B5EF4-FFF2-40B4-BE49-F238E27FC236}">
                  <a16:creationId xmlns:a16="http://schemas.microsoft.com/office/drawing/2014/main" id="{184B2F0E-9F9F-4F17-B7AD-A7C3152E3A5E}"/>
                </a:ext>
              </a:extLst>
            </p:cNvPr>
            <p:cNvSpPr>
              <a:spLocks noChangeAspect="1" noChangeArrowheads="1"/>
            </p:cNvSpPr>
            <p:nvPr/>
          </p:nvSpPr>
          <p:spPr bwMode="auto">
            <a:xfrm>
              <a:off x="3041" y="2090"/>
              <a:ext cx="45" cy="4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8" name="Line 35">
              <a:extLst>
                <a:ext uri="{FF2B5EF4-FFF2-40B4-BE49-F238E27FC236}">
                  <a16:creationId xmlns:a16="http://schemas.microsoft.com/office/drawing/2014/main" id="{ECF740AC-78C2-4B27-80DB-54CC552EB54D}"/>
                </a:ext>
              </a:extLst>
            </p:cNvPr>
            <p:cNvSpPr>
              <a:spLocks noChangeAspect="1" noChangeShapeType="1"/>
            </p:cNvSpPr>
            <p:nvPr/>
          </p:nvSpPr>
          <p:spPr bwMode="auto">
            <a:xfrm flipH="1">
              <a:off x="2718" y="2244"/>
              <a:ext cx="136" cy="226"/>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9" name="Oval 36">
              <a:extLst>
                <a:ext uri="{FF2B5EF4-FFF2-40B4-BE49-F238E27FC236}">
                  <a16:creationId xmlns:a16="http://schemas.microsoft.com/office/drawing/2014/main" id="{5D3AEAF1-A2D4-44E6-8EB3-40E432EA6A3E}"/>
                </a:ext>
              </a:extLst>
            </p:cNvPr>
            <p:cNvSpPr>
              <a:spLocks noChangeAspect="1" noChangeArrowheads="1"/>
            </p:cNvSpPr>
            <p:nvPr/>
          </p:nvSpPr>
          <p:spPr bwMode="auto">
            <a:xfrm>
              <a:off x="2688" y="2469"/>
              <a:ext cx="46" cy="45"/>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0" name="Line 37">
              <a:extLst>
                <a:ext uri="{FF2B5EF4-FFF2-40B4-BE49-F238E27FC236}">
                  <a16:creationId xmlns:a16="http://schemas.microsoft.com/office/drawing/2014/main" id="{B3088552-72F8-4BB0-BE8B-7E89502F2FCF}"/>
                </a:ext>
              </a:extLst>
            </p:cNvPr>
            <p:cNvSpPr>
              <a:spLocks noChangeAspect="1" noChangeShapeType="1"/>
            </p:cNvSpPr>
            <p:nvPr/>
          </p:nvSpPr>
          <p:spPr bwMode="auto">
            <a:xfrm>
              <a:off x="2899" y="1218"/>
              <a:ext cx="136" cy="226"/>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1" name="Oval 38">
              <a:extLst>
                <a:ext uri="{FF2B5EF4-FFF2-40B4-BE49-F238E27FC236}">
                  <a16:creationId xmlns:a16="http://schemas.microsoft.com/office/drawing/2014/main" id="{BA78C446-DB8B-4AC7-A7FA-C235303A715E}"/>
                </a:ext>
              </a:extLst>
            </p:cNvPr>
            <p:cNvSpPr>
              <a:spLocks noChangeAspect="1" noChangeArrowheads="1"/>
            </p:cNvSpPr>
            <p:nvPr/>
          </p:nvSpPr>
          <p:spPr bwMode="auto">
            <a:xfrm>
              <a:off x="3106" y="2460"/>
              <a:ext cx="46"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2" name="Line 39">
              <a:extLst>
                <a:ext uri="{FF2B5EF4-FFF2-40B4-BE49-F238E27FC236}">
                  <a16:creationId xmlns:a16="http://schemas.microsoft.com/office/drawing/2014/main" id="{5EA7D3A9-BA8A-4134-81D5-ED1113F0BD81}"/>
                </a:ext>
              </a:extLst>
            </p:cNvPr>
            <p:cNvSpPr>
              <a:spLocks noChangeAspect="1" noChangeShapeType="1"/>
            </p:cNvSpPr>
            <p:nvPr/>
          </p:nvSpPr>
          <p:spPr bwMode="auto">
            <a:xfrm>
              <a:off x="2870" y="1746"/>
              <a:ext cx="0" cy="454"/>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3" name="Oval 40">
              <a:extLst>
                <a:ext uri="{FF2B5EF4-FFF2-40B4-BE49-F238E27FC236}">
                  <a16:creationId xmlns:a16="http://schemas.microsoft.com/office/drawing/2014/main" id="{A869F854-8BDD-42CF-9AB4-7DA8CA9BA924}"/>
                </a:ext>
              </a:extLst>
            </p:cNvPr>
            <p:cNvSpPr>
              <a:spLocks noChangeAspect="1" noChangeArrowheads="1"/>
            </p:cNvSpPr>
            <p:nvPr/>
          </p:nvSpPr>
          <p:spPr bwMode="auto">
            <a:xfrm>
              <a:off x="2849" y="2200"/>
              <a:ext cx="45"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4" name="Oval 41">
              <a:extLst>
                <a:ext uri="{FF2B5EF4-FFF2-40B4-BE49-F238E27FC236}">
                  <a16:creationId xmlns:a16="http://schemas.microsoft.com/office/drawing/2014/main" id="{C36E512F-D6F6-412E-BF70-A4E44932275C}"/>
                </a:ext>
              </a:extLst>
            </p:cNvPr>
            <p:cNvSpPr>
              <a:spLocks noChangeAspect="1" noChangeArrowheads="1"/>
            </p:cNvSpPr>
            <p:nvPr/>
          </p:nvSpPr>
          <p:spPr bwMode="auto">
            <a:xfrm>
              <a:off x="2845" y="1185"/>
              <a:ext cx="45"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5" name="Line 42">
              <a:extLst>
                <a:ext uri="{FF2B5EF4-FFF2-40B4-BE49-F238E27FC236}">
                  <a16:creationId xmlns:a16="http://schemas.microsoft.com/office/drawing/2014/main" id="{47CCBD5D-68AD-44BB-B058-306437AB4F84}"/>
                </a:ext>
              </a:extLst>
            </p:cNvPr>
            <p:cNvSpPr>
              <a:spLocks noChangeAspect="1" noChangeShapeType="1"/>
            </p:cNvSpPr>
            <p:nvPr/>
          </p:nvSpPr>
          <p:spPr bwMode="auto">
            <a:xfrm>
              <a:off x="2870" y="1237"/>
              <a:ext cx="0" cy="453"/>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6" name="Oval 43">
              <a:extLst>
                <a:ext uri="{FF2B5EF4-FFF2-40B4-BE49-F238E27FC236}">
                  <a16:creationId xmlns:a16="http://schemas.microsoft.com/office/drawing/2014/main" id="{A7CF7E4E-5EDC-4DFD-857D-4539EBDE18F7}"/>
                </a:ext>
              </a:extLst>
            </p:cNvPr>
            <p:cNvSpPr>
              <a:spLocks noChangeAspect="1" noChangeArrowheads="1"/>
            </p:cNvSpPr>
            <p:nvPr/>
          </p:nvSpPr>
          <p:spPr bwMode="auto">
            <a:xfrm>
              <a:off x="2697" y="1427"/>
              <a:ext cx="45" cy="46"/>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7" name="Line 44">
              <a:extLst>
                <a:ext uri="{FF2B5EF4-FFF2-40B4-BE49-F238E27FC236}">
                  <a16:creationId xmlns:a16="http://schemas.microsoft.com/office/drawing/2014/main" id="{EED11246-EBC4-466C-997A-8AEFB7280398}"/>
                </a:ext>
              </a:extLst>
            </p:cNvPr>
            <p:cNvSpPr>
              <a:spLocks noChangeAspect="1" noChangeShapeType="1"/>
            </p:cNvSpPr>
            <p:nvPr/>
          </p:nvSpPr>
          <p:spPr bwMode="auto">
            <a:xfrm flipH="1">
              <a:off x="2725" y="1219"/>
              <a:ext cx="113" cy="227"/>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8" name="Line 45">
              <a:extLst>
                <a:ext uri="{FF2B5EF4-FFF2-40B4-BE49-F238E27FC236}">
                  <a16:creationId xmlns:a16="http://schemas.microsoft.com/office/drawing/2014/main" id="{AD0F885F-D59C-46F7-8A2A-1BECC5CF8013}"/>
                </a:ext>
              </a:extLst>
            </p:cNvPr>
            <p:cNvSpPr>
              <a:spLocks noChangeAspect="1" noChangeShapeType="1"/>
            </p:cNvSpPr>
            <p:nvPr/>
          </p:nvSpPr>
          <p:spPr bwMode="auto">
            <a:xfrm flipH="1">
              <a:off x="2622" y="1463"/>
              <a:ext cx="72" cy="453"/>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29" name="Line 46">
              <a:extLst>
                <a:ext uri="{FF2B5EF4-FFF2-40B4-BE49-F238E27FC236}">
                  <a16:creationId xmlns:a16="http://schemas.microsoft.com/office/drawing/2014/main" id="{2A6FC393-C55B-4EA8-AFFD-14C9BCF717BA}"/>
                </a:ext>
              </a:extLst>
            </p:cNvPr>
            <p:cNvSpPr>
              <a:spLocks noChangeAspect="1" noChangeShapeType="1"/>
            </p:cNvSpPr>
            <p:nvPr/>
          </p:nvSpPr>
          <p:spPr bwMode="auto">
            <a:xfrm>
              <a:off x="2889" y="2246"/>
              <a:ext cx="227" cy="226"/>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0" name="Line 47">
              <a:extLst>
                <a:ext uri="{FF2B5EF4-FFF2-40B4-BE49-F238E27FC236}">
                  <a16:creationId xmlns:a16="http://schemas.microsoft.com/office/drawing/2014/main" id="{72BC8941-0955-4AD9-85B5-F712093A91E5}"/>
                </a:ext>
              </a:extLst>
            </p:cNvPr>
            <p:cNvSpPr>
              <a:spLocks noChangeAspect="1" noChangeShapeType="1"/>
            </p:cNvSpPr>
            <p:nvPr/>
          </p:nvSpPr>
          <p:spPr bwMode="auto">
            <a:xfrm>
              <a:off x="2899" y="1736"/>
              <a:ext cx="144" cy="374"/>
            </a:xfrm>
            <a:prstGeom prst="line">
              <a:avLst/>
            </a:prstGeom>
            <a:noFill/>
            <a:ln w="254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3">
            <a:extLst>
              <a:ext uri="{FF2B5EF4-FFF2-40B4-BE49-F238E27FC236}">
                <a16:creationId xmlns:a16="http://schemas.microsoft.com/office/drawing/2014/main" id="{89A6939B-AC39-4F52-93A2-F66B99957416}"/>
              </a:ext>
            </a:extLst>
          </p:cNvPr>
          <p:cNvSpPr>
            <a:spLocks noGrp="1"/>
          </p:cNvSpPr>
          <p:nvPr>
            <p:ph type="sldNum" sz="quarter" idx="12"/>
          </p:nvPr>
        </p:nvSpPr>
        <p:spPr/>
        <p:txBody>
          <a:bodyPr/>
          <a:lstStyle/>
          <a:p>
            <a:fld id="{07954196-81B2-4A52-A845-8A1A9304E567}" type="slidenum">
              <a:rPr lang="en-US" altLang="zh-CN"/>
              <a:pPr/>
              <a:t>24</a:t>
            </a:fld>
            <a:endParaRPr lang="en-US" altLang="zh-CN"/>
          </a:p>
        </p:txBody>
      </p:sp>
      <p:sp>
        <p:nvSpPr>
          <p:cNvPr id="309257" name="Rectangle 9">
            <a:extLst>
              <a:ext uri="{FF2B5EF4-FFF2-40B4-BE49-F238E27FC236}">
                <a16:creationId xmlns:a16="http://schemas.microsoft.com/office/drawing/2014/main" id="{F8813B97-2A80-4694-BFE7-46F7A9DBFA31}"/>
              </a:ext>
            </a:extLst>
          </p:cNvPr>
          <p:cNvSpPr>
            <a:spLocks noChangeArrowheads="1"/>
          </p:cNvSpPr>
          <p:nvPr/>
        </p:nvSpPr>
        <p:spPr bwMode="auto">
          <a:xfrm>
            <a:off x="1979613" y="260350"/>
            <a:ext cx="61214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r">
              <a:defRPr sz="3200" b="1">
                <a:solidFill>
                  <a:schemeClr val="tx2"/>
                </a:solidFill>
                <a:latin typeface="Arial" panose="020B0604020202020204" pitchFamily="34" charset="0"/>
                <a:ea typeface="宋体" panose="02010600030101010101" pitchFamily="2" charset="-122"/>
              </a:defRPr>
            </a:lvl1pPr>
            <a:lvl2pPr algn="r">
              <a:defRPr sz="3200" b="1">
                <a:solidFill>
                  <a:schemeClr val="tx2"/>
                </a:solidFill>
                <a:latin typeface="Arial" panose="020B0604020202020204" pitchFamily="34" charset="0"/>
                <a:ea typeface="宋体" panose="02010600030101010101" pitchFamily="2" charset="-122"/>
              </a:defRPr>
            </a:lvl2pPr>
            <a:lvl3pPr algn="r">
              <a:defRPr sz="3200" b="1">
                <a:solidFill>
                  <a:schemeClr val="tx2"/>
                </a:solidFill>
                <a:latin typeface="Arial" panose="020B0604020202020204" pitchFamily="34" charset="0"/>
                <a:ea typeface="宋体" panose="02010600030101010101" pitchFamily="2" charset="-122"/>
              </a:defRPr>
            </a:lvl3pPr>
            <a:lvl4pPr algn="r">
              <a:defRPr sz="3200" b="1">
                <a:solidFill>
                  <a:schemeClr val="tx2"/>
                </a:solidFill>
                <a:latin typeface="Arial" panose="020B0604020202020204" pitchFamily="34" charset="0"/>
                <a:ea typeface="宋体" panose="02010600030101010101" pitchFamily="2" charset="-122"/>
              </a:defRPr>
            </a:lvl4pPr>
            <a:lvl5pPr algn="r">
              <a:defRPr sz="3200" b="1">
                <a:solidFill>
                  <a:schemeClr val="tx2"/>
                </a:solidFill>
                <a:latin typeface="Arial" panose="020B0604020202020204" pitchFamily="34" charset="0"/>
                <a:ea typeface="宋体" panose="02010600030101010101" pitchFamily="2" charset="-122"/>
              </a:defRPr>
            </a:lvl5pPr>
            <a:lvl6pPr marL="457200" algn="r"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6pPr>
            <a:lvl7pPr marL="914400" algn="r"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7pPr>
            <a:lvl8pPr marL="1371600" algn="r"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8pPr>
            <a:lvl9pPr marL="1828800" algn="r"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9pPr>
          </a:lstStyle>
          <a:p>
            <a:pPr algn="ctr"/>
            <a:r>
              <a:rPr lang="zh-CN" altLang="en-US">
                <a:solidFill>
                  <a:schemeClr val="tx1"/>
                </a:solidFill>
                <a:latin typeface="宋体" panose="02010600030101010101" pitchFamily="2" charset="-122"/>
              </a:rPr>
              <a:t>根</a:t>
            </a:r>
            <a:r>
              <a:rPr lang="zh-CN" altLang="en-US">
                <a:solidFill>
                  <a:schemeClr val="tx1"/>
                </a:solidFill>
                <a:latin typeface="华文中宋" panose="02010600040101010101" pitchFamily="2" charset="-122"/>
              </a:rPr>
              <a:t>树实例</a:t>
            </a:r>
          </a:p>
        </p:txBody>
      </p:sp>
      <p:sp>
        <p:nvSpPr>
          <p:cNvPr id="309258" name="Rectangle 10">
            <a:extLst>
              <a:ext uri="{FF2B5EF4-FFF2-40B4-BE49-F238E27FC236}">
                <a16:creationId xmlns:a16="http://schemas.microsoft.com/office/drawing/2014/main" id="{91A3402A-2221-4DF4-8372-8A80904FC6B8}"/>
              </a:ext>
            </a:extLst>
          </p:cNvPr>
          <p:cNvSpPr>
            <a:spLocks noChangeArrowheads="1"/>
          </p:cNvSpPr>
          <p:nvPr/>
        </p:nvSpPr>
        <p:spPr bwMode="auto">
          <a:xfrm>
            <a:off x="684213" y="1196975"/>
            <a:ext cx="7534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t>根树的画法</a:t>
            </a:r>
            <a:r>
              <a:rPr lang="en-US" altLang="zh-CN"/>
              <a:t>——</a:t>
            </a:r>
            <a:r>
              <a:rPr lang="zh-CN" altLang="en-US"/>
              <a:t>树根放上方，省去所有有向边上的箭头</a:t>
            </a:r>
          </a:p>
        </p:txBody>
      </p:sp>
      <p:pic>
        <p:nvPicPr>
          <p:cNvPr id="309259" name="Picture 11" descr="16-8">
            <a:extLst>
              <a:ext uri="{FF2B5EF4-FFF2-40B4-BE49-F238E27FC236}">
                <a16:creationId xmlns:a16="http://schemas.microsoft.com/office/drawing/2014/main" id="{0815B3A7-D6B0-419D-88F0-83E7039840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23103"/>
          <a:stretch>
            <a:fillRect/>
          </a:stretch>
        </p:blipFill>
        <p:spPr bwMode="auto">
          <a:xfrm>
            <a:off x="755650" y="2348408"/>
            <a:ext cx="7777163"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09257"/>
                                        </p:tgtEl>
                                        <p:attrNameLst>
                                          <p:attrName>style.visibility</p:attrName>
                                        </p:attrNameLst>
                                      </p:cBhvr>
                                      <p:to>
                                        <p:strVal val="visible"/>
                                      </p:to>
                                    </p:set>
                                    <p:anim calcmode="lin" valueType="num">
                                      <p:cBhvr additive="base">
                                        <p:cTn id="7" dur="1000" fill="hold"/>
                                        <p:tgtEl>
                                          <p:spTgt spid="309257"/>
                                        </p:tgtEl>
                                        <p:attrNameLst>
                                          <p:attrName>ppt_x</p:attrName>
                                        </p:attrNameLst>
                                      </p:cBhvr>
                                      <p:tavLst>
                                        <p:tav tm="0">
                                          <p:val>
                                            <p:strVal val="0-#ppt_w/2"/>
                                          </p:val>
                                        </p:tav>
                                        <p:tav tm="100000">
                                          <p:val>
                                            <p:strVal val="#ppt_x"/>
                                          </p:val>
                                        </p:tav>
                                      </p:tavLst>
                                    </p:anim>
                                    <p:anim calcmode="lin" valueType="num">
                                      <p:cBhvr additive="base">
                                        <p:cTn id="8" dur="1000" fill="hold"/>
                                        <p:tgtEl>
                                          <p:spTgt spid="3092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25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62DD459E-A5FB-4CF6-BCB2-E0143AB5B7C9}"/>
              </a:ext>
            </a:extLst>
          </p:cNvPr>
          <p:cNvSpPr>
            <a:spLocks noGrp="1"/>
          </p:cNvSpPr>
          <p:nvPr>
            <p:ph type="sldNum" sz="quarter" idx="12"/>
          </p:nvPr>
        </p:nvSpPr>
        <p:spPr/>
        <p:txBody>
          <a:bodyPr/>
          <a:lstStyle/>
          <a:p>
            <a:fld id="{DF0E77BE-84CD-4701-94BE-98CF7470CF7D}" type="slidenum">
              <a:rPr lang="en-US" altLang="zh-CN"/>
              <a:pPr/>
              <a:t>25</a:t>
            </a:fld>
            <a:endParaRPr lang="en-US" altLang="zh-CN"/>
          </a:p>
        </p:txBody>
      </p:sp>
      <p:sp>
        <p:nvSpPr>
          <p:cNvPr id="311303" name="Rectangle 7">
            <a:extLst>
              <a:ext uri="{FF2B5EF4-FFF2-40B4-BE49-F238E27FC236}">
                <a16:creationId xmlns:a16="http://schemas.microsoft.com/office/drawing/2014/main" id="{1C197608-EDCD-467B-91A5-651DDB7B8F7A}"/>
              </a:ext>
            </a:extLst>
          </p:cNvPr>
          <p:cNvSpPr>
            <a:spLocks noGrp="1" noChangeArrowheads="1"/>
          </p:cNvSpPr>
          <p:nvPr>
            <p:ph type="title"/>
          </p:nvPr>
        </p:nvSpPr>
        <p:spPr/>
        <p:txBody>
          <a:bodyPr/>
          <a:lstStyle/>
          <a:p>
            <a:pPr algn="ctr"/>
            <a:r>
              <a:rPr lang="zh-CN" altLang="en-US">
                <a:latin typeface="Times New Roman" panose="02020603050405020304" pitchFamily="18" charset="0"/>
              </a:rPr>
              <a:t>家族树与根子树</a:t>
            </a:r>
          </a:p>
        </p:txBody>
      </p:sp>
      <p:sp>
        <p:nvSpPr>
          <p:cNvPr id="311304" name="Rectangle 8">
            <a:extLst>
              <a:ext uri="{FF2B5EF4-FFF2-40B4-BE49-F238E27FC236}">
                <a16:creationId xmlns:a16="http://schemas.microsoft.com/office/drawing/2014/main" id="{5739D052-0A87-45BA-9C47-95FB241CC650}"/>
              </a:ext>
            </a:extLst>
          </p:cNvPr>
          <p:cNvSpPr>
            <a:spLocks noGrp="1" noChangeArrowheads="1"/>
          </p:cNvSpPr>
          <p:nvPr>
            <p:ph type="body" idx="1"/>
          </p:nvPr>
        </p:nvSpPr>
        <p:spPr>
          <a:xfrm>
            <a:off x="468313" y="1268413"/>
            <a:ext cx="8229600" cy="4525962"/>
          </a:xfrm>
        </p:spPr>
        <p:txBody>
          <a:bodyPr/>
          <a:lstStyle/>
          <a:p>
            <a:pPr marL="0" indent="0"/>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16.11</a:t>
            </a:r>
            <a:r>
              <a:rPr lang="en-US" altLang="zh-CN" dirty="0">
                <a:latin typeface="Times New Roman" panose="02020603050405020304" pitchFamily="18" charset="0"/>
              </a:rPr>
              <a:t>  </a:t>
            </a:r>
            <a:r>
              <a:rPr lang="en-US" altLang="zh-CN" i="1" dirty="0">
                <a:latin typeface="Times New Roman" panose="02020603050405020304" pitchFamily="18" charset="0"/>
              </a:rPr>
              <a:t>T </a:t>
            </a:r>
            <a:r>
              <a:rPr lang="zh-CN" altLang="en-US" dirty="0">
                <a:latin typeface="Times New Roman" panose="02020603050405020304" pitchFamily="18" charset="0"/>
              </a:rPr>
              <a:t>为非平凡根树</a:t>
            </a:r>
          </a:p>
          <a:p>
            <a:pPr marL="0" indent="0"/>
            <a:r>
              <a:rPr lang="en-US" altLang="zh-CN" dirty="0">
                <a:latin typeface="Times New Roman" panose="02020603050405020304" pitchFamily="18" charset="0"/>
              </a:rPr>
              <a:t>(1) </a:t>
            </a:r>
            <a:r>
              <a:rPr lang="zh-CN" altLang="en-US" dirty="0">
                <a:latin typeface="Times New Roman" panose="02020603050405020304" pitchFamily="18" charset="0"/>
              </a:rPr>
              <a:t>父亲与儿子</a:t>
            </a:r>
            <a:r>
              <a:rPr lang="en-US" altLang="zh-CN" dirty="0">
                <a:latin typeface="Times New Roman" panose="02020603050405020304" pitchFamily="18" charset="0"/>
              </a:rPr>
              <a:t>——</a:t>
            </a:r>
            <a:r>
              <a:rPr lang="zh-CN" altLang="en-US" dirty="0">
                <a:latin typeface="Times New Roman" panose="02020603050405020304" pitchFamily="18" charset="0"/>
              </a:rPr>
              <a:t>存在父亲到儿子的有向边</a:t>
            </a:r>
          </a:p>
          <a:p>
            <a:pPr marL="0" indent="0"/>
            <a:r>
              <a:rPr lang="en-US" altLang="zh-CN" dirty="0">
                <a:latin typeface="Times New Roman" panose="02020603050405020304" pitchFamily="18" charset="0"/>
              </a:rPr>
              <a:t>(2) </a:t>
            </a:r>
            <a:r>
              <a:rPr lang="zh-CN" altLang="en-US" dirty="0">
                <a:latin typeface="Times New Roman" panose="02020603050405020304" pitchFamily="18" charset="0"/>
              </a:rPr>
              <a:t>祖先与后代</a:t>
            </a:r>
            <a:r>
              <a:rPr lang="en-US" altLang="zh-CN" dirty="0">
                <a:latin typeface="Times New Roman" panose="02020603050405020304" pitchFamily="18" charset="0"/>
              </a:rPr>
              <a:t>——</a:t>
            </a:r>
            <a:r>
              <a:rPr lang="zh-CN" altLang="en-US" dirty="0">
                <a:latin typeface="Times New Roman" panose="02020603050405020304" pitchFamily="18" charset="0"/>
              </a:rPr>
              <a:t>祖先可达后代 </a:t>
            </a:r>
            <a:r>
              <a:rPr lang="en-US" altLang="zh-CN" dirty="0">
                <a:latin typeface="Times New Roman" panose="02020603050405020304" pitchFamily="18" charset="0"/>
              </a:rPr>
              <a:t>(</a:t>
            </a:r>
            <a:r>
              <a:rPr lang="zh-CN" altLang="en-US" dirty="0">
                <a:latin typeface="Times New Roman" panose="02020603050405020304" pitchFamily="18" charset="0"/>
              </a:rPr>
              <a:t>存在路径</a:t>
            </a:r>
            <a:r>
              <a:rPr lang="en-US" altLang="zh-CN" dirty="0">
                <a:latin typeface="Times New Roman" panose="02020603050405020304" pitchFamily="18" charset="0"/>
              </a:rPr>
              <a:t>)</a:t>
            </a:r>
            <a:endParaRPr lang="zh-CN" altLang="en-US" dirty="0">
              <a:latin typeface="Times New Roman" panose="02020603050405020304" pitchFamily="18" charset="0"/>
            </a:endParaRPr>
          </a:p>
          <a:p>
            <a:pPr marL="0" indent="0"/>
            <a:r>
              <a:rPr lang="en-US" altLang="zh-CN" dirty="0">
                <a:latin typeface="Times New Roman" panose="02020603050405020304" pitchFamily="18" charset="0"/>
              </a:rPr>
              <a:t>(3) </a:t>
            </a:r>
            <a:r>
              <a:rPr lang="zh-CN" altLang="en-US" dirty="0">
                <a:latin typeface="Times New Roman" panose="02020603050405020304" pitchFamily="18" charset="0"/>
              </a:rPr>
              <a:t>兄弟</a:t>
            </a:r>
            <a:r>
              <a:rPr lang="en-US" altLang="zh-CN" dirty="0">
                <a:latin typeface="Times New Roman" panose="02020603050405020304" pitchFamily="18" charset="0"/>
              </a:rPr>
              <a:t>——</a:t>
            </a:r>
            <a:r>
              <a:rPr lang="zh-CN" altLang="en-US" dirty="0">
                <a:latin typeface="Times New Roman" panose="02020603050405020304" pitchFamily="18" charset="0"/>
              </a:rPr>
              <a:t>同一个父亲的不同儿子</a:t>
            </a:r>
          </a:p>
          <a:p>
            <a:pPr marL="0" indent="0"/>
            <a:endParaRPr lang="zh-CN" altLang="en-US" dirty="0">
              <a:latin typeface="Times New Roman" panose="02020603050405020304" pitchFamily="18" charset="0"/>
            </a:endParaRPr>
          </a:p>
          <a:p>
            <a:pPr marL="0" indent="0"/>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16.12</a:t>
            </a:r>
            <a:r>
              <a:rPr lang="en-US" altLang="zh-CN" dirty="0">
                <a:latin typeface="Times New Roman" panose="02020603050405020304" pitchFamily="18" charset="0"/>
              </a:rPr>
              <a:t>  </a:t>
            </a:r>
            <a:r>
              <a:rPr lang="zh-CN" altLang="en-US" dirty="0">
                <a:latin typeface="Times New Roman" panose="02020603050405020304" pitchFamily="18" charset="0"/>
              </a:rPr>
              <a:t>设</a:t>
            </a:r>
            <a:r>
              <a:rPr lang="en-US" altLang="zh-CN" i="1" dirty="0">
                <a:latin typeface="Times New Roman" panose="02020603050405020304" pitchFamily="18" charset="0"/>
              </a:rPr>
              <a:t>v</a:t>
            </a:r>
            <a:r>
              <a:rPr lang="zh-CN" altLang="en-US" dirty="0">
                <a:latin typeface="Times New Roman" panose="02020603050405020304" pitchFamily="18" charset="0"/>
              </a:rPr>
              <a:t>为根树</a:t>
            </a:r>
            <a:r>
              <a:rPr lang="en-US" altLang="zh-CN" i="1" dirty="0">
                <a:latin typeface="Times New Roman" panose="02020603050405020304" pitchFamily="18" charset="0"/>
              </a:rPr>
              <a:t>T</a:t>
            </a:r>
            <a:r>
              <a:rPr lang="zh-CN" altLang="en-US" dirty="0">
                <a:latin typeface="Times New Roman" panose="02020603050405020304" pitchFamily="18" charset="0"/>
              </a:rPr>
              <a:t>中任意一顶点</a:t>
            </a:r>
            <a:r>
              <a:rPr lang="en-US" altLang="zh-CN" dirty="0">
                <a:latin typeface="Times New Roman" panose="02020603050405020304" pitchFamily="18" charset="0"/>
              </a:rPr>
              <a:t>, </a:t>
            </a:r>
            <a:r>
              <a:rPr lang="zh-CN" altLang="en-US" dirty="0">
                <a:latin typeface="Times New Roman" panose="02020603050405020304" pitchFamily="18" charset="0"/>
              </a:rPr>
              <a:t>称</a:t>
            </a:r>
            <a:r>
              <a:rPr lang="en-US" altLang="zh-CN" i="1" dirty="0">
                <a:latin typeface="Times New Roman" panose="02020603050405020304" pitchFamily="18" charset="0"/>
              </a:rPr>
              <a:t>v</a:t>
            </a:r>
            <a:r>
              <a:rPr lang="zh-CN" altLang="en-US" dirty="0">
                <a:latin typeface="Times New Roman" panose="02020603050405020304" pitchFamily="18" charset="0"/>
              </a:rPr>
              <a:t>及其后代的导出子图为以</a:t>
            </a:r>
            <a:r>
              <a:rPr lang="en-US" altLang="zh-CN" i="1" dirty="0">
                <a:latin typeface="Times New Roman" panose="02020603050405020304" pitchFamily="18" charset="0"/>
              </a:rPr>
              <a:t>v</a:t>
            </a:r>
            <a:r>
              <a:rPr lang="zh-CN" altLang="en-US" dirty="0">
                <a:latin typeface="Times New Roman" panose="02020603050405020304" pitchFamily="18" charset="0"/>
              </a:rPr>
              <a:t>为根的</a:t>
            </a:r>
            <a:r>
              <a:rPr lang="zh-CN" altLang="en-US" dirty="0">
                <a:solidFill>
                  <a:srgbClr val="A50021"/>
                </a:solidFill>
                <a:latin typeface="Times New Roman" panose="02020603050405020304" pitchFamily="18" charset="0"/>
              </a:rPr>
              <a:t>根子树</a:t>
            </a:r>
            <a:r>
              <a:rPr lang="en-US" altLang="zh-CN" dirty="0">
                <a:latin typeface="Times New Roman" panose="02020603050405020304" pitchFamily="18" charset="0"/>
              </a:rPr>
              <a:t>.</a:t>
            </a:r>
          </a:p>
        </p:txBody>
      </p:sp>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51AEF51C-6196-4B71-BD44-AEEB8CD473D4}"/>
              </a:ext>
            </a:extLst>
          </p:cNvPr>
          <p:cNvSpPr>
            <a:spLocks noGrp="1"/>
          </p:cNvSpPr>
          <p:nvPr>
            <p:ph type="sldNum" sz="quarter" idx="12"/>
          </p:nvPr>
        </p:nvSpPr>
        <p:spPr/>
        <p:txBody>
          <a:bodyPr/>
          <a:lstStyle/>
          <a:p>
            <a:fld id="{5CEF58C8-D2A3-466C-B990-6F25BF821551}" type="slidenum">
              <a:rPr lang="en-US" altLang="zh-CN"/>
              <a:pPr/>
              <a:t>26</a:t>
            </a:fld>
            <a:endParaRPr lang="en-US" altLang="zh-CN"/>
          </a:p>
        </p:txBody>
      </p:sp>
      <p:sp>
        <p:nvSpPr>
          <p:cNvPr id="313351" name="Rectangle 7">
            <a:extLst>
              <a:ext uri="{FF2B5EF4-FFF2-40B4-BE49-F238E27FC236}">
                <a16:creationId xmlns:a16="http://schemas.microsoft.com/office/drawing/2014/main" id="{02C9B16B-65DE-46A9-AAE4-A58C1AAF8DDB}"/>
              </a:ext>
            </a:extLst>
          </p:cNvPr>
          <p:cNvSpPr>
            <a:spLocks noGrp="1" noChangeArrowheads="1"/>
          </p:cNvSpPr>
          <p:nvPr>
            <p:ph type="title"/>
          </p:nvPr>
        </p:nvSpPr>
        <p:spPr/>
        <p:txBody>
          <a:bodyPr/>
          <a:lstStyle/>
          <a:p>
            <a:pPr algn="ctr"/>
            <a:r>
              <a:rPr lang="zh-CN" altLang="en-US"/>
              <a:t>根树的分类</a:t>
            </a:r>
          </a:p>
        </p:txBody>
      </p:sp>
      <p:sp>
        <p:nvSpPr>
          <p:cNvPr id="313352" name="Rectangle 8">
            <a:extLst>
              <a:ext uri="{FF2B5EF4-FFF2-40B4-BE49-F238E27FC236}">
                <a16:creationId xmlns:a16="http://schemas.microsoft.com/office/drawing/2014/main" id="{B0878BB9-DA9D-482C-BEF5-9DC90D0AADBD}"/>
              </a:ext>
            </a:extLst>
          </p:cNvPr>
          <p:cNvSpPr>
            <a:spLocks noGrp="1" noChangeArrowheads="1"/>
          </p:cNvSpPr>
          <p:nvPr>
            <p:ph type="body" idx="1"/>
          </p:nvPr>
        </p:nvSpPr>
        <p:spPr>
          <a:xfrm>
            <a:off x="457200" y="1268413"/>
            <a:ext cx="8229600" cy="4525962"/>
          </a:xfrm>
        </p:spPr>
        <p:txBody>
          <a:bodyPr/>
          <a:lstStyle/>
          <a:p>
            <a:r>
              <a:rPr lang="en-US" altLang="zh-CN" dirty="0">
                <a:latin typeface="Times New Roman" panose="02020603050405020304" pitchFamily="18" charset="0"/>
              </a:rPr>
              <a:t>(1) </a:t>
            </a:r>
            <a:r>
              <a:rPr lang="en-US" altLang="zh-CN" i="1" dirty="0">
                <a:latin typeface="Times New Roman" panose="02020603050405020304" pitchFamily="18" charset="0"/>
              </a:rPr>
              <a:t>T </a:t>
            </a:r>
            <a:r>
              <a:rPr lang="zh-CN" altLang="en-US" dirty="0">
                <a:latin typeface="Times New Roman" panose="02020603050405020304" pitchFamily="18" charset="0"/>
              </a:rPr>
              <a:t>为</a:t>
            </a:r>
            <a:r>
              <a:rPr lang="zh-CN" altLang="en-US" dirty="0">
                <a:solidFill>
                  <a:srgbClr val="A50021"/>
                </a:solidFill>
                <a:latin typeface="Times New Roman" panose="02020603050405020304" pitchFamily="18" charset="0"/>
              </a:rPr>
              <a:t>有序根树</a:t>
            </a:r>
            <a:r>
              <a:rPr lang="en-US" altLang="zh-CN" dirty="0">
                <a:latin typeface="Times New Roman" panose="02020603050405020304" pitchFamily="18" charset="0"/>
              </a:rPr>
              <a:t>——</a:t>
            </a:r>
            <a:r>
              <a:rPr lang="zh-CN" altLang="en-US" dirty="0">
                <a:latin typeface="Times New Roman" panose="02020603050405020304" pitchFamily="18" charset="0"/>
              </a:rPr>
              <a:t>同层上顶点标定次序的根树</a:t>
            </a:r>
          </a:p>
          <a:p>
            <a:r>
              <a:rPr lang="en-US" altLang="zh-CN" dirty="0">
                <a:latin typeface="Times New Roman" panose="02020603050405020304" pitchFamily="18" charset="0"/>
              </a:rPr>
              <a:t>(2) </a:t>
            </a:r>
            <a:r>
              <a:rPr lang="zh-CN" altLang="en-US" dirty="0">
                <a:latin typeface="Times New Roman" panose="02020603050405020304" pitchFamily="18" charset="0"/>
              </a:rPr>
              <a:t>分类</a:t>
            </a:r>
          </a:p>
          <a:p>
            <a:r>
              <a:rPr lang="zh-CN" altLang="en-US" dirty="0">
                <a:latin typeface="Times New Roman" panose="02020603050405020304" pitchFamily="18" charset="0"/>
              </a:rPr>
              <a:t>     ① </a:t>
            </a:r>
            <a:r>
              <a:rPr lang="en-US" altLang="zh-CN" i="1" dirty="0">
                <a:solidFill>
                  <a:srgbClr val="A50021"/>
                </a:solidFill>
                <a:latin typeface="Times New Roman" panose="02020603050405020304" pitchFamily="18" charset="0"/>
              </a:rPr>
              <a:t>r </a:t>
            </a:r>
            <a:r>
              <a:rPr lang="zh-CN" altLang="en-US" dirty="0">
                <a:solidFill>
                  <a:srgbClr val="A50021"/>
                </a:solidFill>
                <a:latin typeface="Times New Roman" panose="02020603050405020304" pitchFamily="18" charset="0"/>
              </a:rPr>
              <a:t>叉树</a:t>
            </a:r>
            <a:r>
              <a:rPr lang="en-US" altLang="zh-CN" dirty="0">
                <a:latin typeface="Times New Roman" panose="02020603050405020304" pitchFamily="18" charset="0"/>
              </a:rPr>
              <a:t>——</a:t>
            </a:r>
            <a:r>
              <a:rPr lang="zh-CN" altLang="en-US" dirty="0">
                <a:latin typeface="Times New Roman" panose="02020603050405020304" pitchFamily="18" charset="0"/>
              </a:rPr>
              <a:t>每个分支点至多有</a:t>
            </a:r>
            <a:r>
              <a:rPr lang="en-US" altLang="zh-CN" i="1" dirty="0">
                <a:latin typeface="Times New Roman" panose="02020603050405020304" pitchFamily="18" charset="0"/>
              </a:rPr>
              <a:t>r </a:t>
            </a:r>
            <a:r>
              <a:rPr lang="zh-CN" altLang="en-US" dirty="0">
                <a:latin typeface="Times New Roman" panose="02020603050405020304" pitchFamily="18" charset="0"/>
              </a:rPr>
              <a:t>个儿子</a:t>
            </a:r>
          </a:p>
          <a:p>
            <a:r>
              <a:rPr lang="zh-CN" altLang="en-US" dirty="0">
                <a:latin typeface="Times New Roman" panose="02020603050405020304" pitchFamily="18" charset="0"/>
              </a:rPr>
              <a:t>     ② </a:t>
            </a:r>
            <a:r>
              <a:rPr lang="en-US" altLang="zh-CN" i="1" dirty="0">
                <a:solidFill>
                  <a:srgbClr val="A50021"/>
                </a:solidFill>
                <a:latin typeface="Times New Roman" panose="02020603050405020304" pitchFamily="18" charset="0"/>
              </a:rPr>
              <a:t>r </a:t>
            </a:r>
            <a:r>
              <a:rPr lang="zh-CN" altLang="en-US" dirty="0">
                <a:solidFill>
                  <a:srgbClr val="A50021"/>
                </a:solidFill>
                <a:latin typeface="Times New Roman" panose="02020603050405020304" pitchFamily="18" charset="0"/>
              </a:rPr>
              <a:t>叉有序树</a:t>
            </a:r>
            <a:r>
              <a:rPr lang="en-US" altLang="zh-CN" dirty="0">
                <a:latin typeface="Times New Roman" panose="02020603050405020304" pitchFamily="18" charset="0"/>
              </a:rPr>
              <a:t>——</a:t>
            </a:r>
            <a:r>
              <a:rPr lang="en-US" altLang="zh-CN" i="1" dirty="0">
                <a:latin typeface="Times New Roman" panose="02020603050405020304" pitchFamily="18" charset="0"/>
              </a:rPr>
              <a:t>r </a:t>
            </a:r>
            <a:r>
              <a:rPr lang="zh-CN" altLang="en-US" dirty="0">
                <a:latin typeface="Times New Roman" panose="02020603050405020304" pitchFamily="18" charset="0"/>
              </a:rPr>
              <a:t>叉树是有序的</a:t>
            </a:r>
          </a:p>
          <a:p>
            <a:r>
              <a:rPr lang="zh-CN" altLang="en-US" dirty="0">
                <a:latin typeface="Times New Roman" panose="02020603050405020304" pitchFamily="18" charset="0"/>
              </a:rPr>
              <a:t>     ③ </a:t>
            </a:r>
            <a:r>
              <a:rPr lang="en-US" altLang="zh-CN" i="1" dirty="0">
                <a:solidFill>
                  <a:srgbClr val="A50021"/>
                </a:solidFill>
                <a:latin typeface="Times New Roman" panose="02020603050405020304" pitchFamily="18" charset="0"/>
              </a:rPr>
              <a:t>r </a:t>
            </a:r>
            <a:r>
              <a:rPr lang="zh-CN" altLang="en-US" dirty="0">
                <a:solidFill>
                  <a:srgbClr val="A50021"/>
                </a:solidFill>
                <a:latin typeface="Times New Roman" panose="02020603050405020304" pitchFamily="18" charset="0"/>
              </a:rPr>
              <a:t>叉正则树</a:t>
            </a:r>
            <a:r>
              <a:rPr lang="en-US" altLang="zh-CN" dirty="0">
                <a:latin typeface="Times New Roman" panose="02020603050405020304" pitchFamily="18" charset="0"/>
              </a:rPr>
              <a:t>——</a:t>
            </a:r>
            <a:r>
              <a:rPr lang="zh-CN" altLang="en-US" dirty="0">
                <a:latin typeface="Times New Roman" panose="02020603050405020304" pitchFamily="18" charset="0"/>
              </a:rPr>
              <a:t>每个分支点恰有</a:t>
            </a:r>
            <a:r>
              <a:rPr lang="en-US" altLang="zh-CN" i="1" dirty="0">
                <a:latin typeface="Times New Roman" panose="02020603050405020304" pitchFamily="18" charset="0"/>
              </a:rPr>
              <a:t>r </a:t>
            </a:r>
            <a:r>
              <a:rPr lang="zh-CN" altLang="en-US" dirty="0">
                <a:latin typeface="Times New Roman" panose="02020603050405020304" pitchFamily="18" charset="0"/>
              </a:rPr>
              <a:t>个儿子</a:t>
            </a:r>
          </a:p>
          <a:p>
            <a:r>
              <a:rPr lang="zh-CN" altLang="en-US" dirty="0">
                <a:latin typeface="Times New Roman" panose="02020603050405020304" pitchFamily="18" charset="0"/>
              </a:rPr>
              <a:t>     ④ </a:t>
            </a:r>
            <a:r>
              <a:rPr lang="en-US" altLang="zh-CN" i="1" dirty="0">
                <a:solidFill>
                  <a:srgbClr val="A50021"/>
                </a:solidFill>
                <a:latin typeface="Times New Roman" panose="02020603050405020304" pitchFamily="18" charset="0"/>
              </a:rPr>
              <a:t>r </a:t>
            </a:r>
            <a:r>
              <a:rPr lang="zh-CN" altLang="en-US" dirty="0">
                <a:solidFill>
                  <a:srgbClr val="A50021"/>
                </a:solidFill>
                <a:latin typeface="Times New Roman" panose="02020603050405020304" pitchFamily="18" charset="0"/>
              </a:rPr>
              <a:t>叉正则有序树</a:t>
            </a:r>
          </a:p>
          <a:p>
            <a:r>
              <a:rPr lang="zh-CN" altLang="en-US" dirty="0">
                <a:latin typeface="Times New Roman" panose="02020603050405020304" pitchFamily="18" charset="0"/>
              </a:rPr>
              <a:t>     ⑤ </a:t>
            </a:r>
            <a:r>
              <a:rPr lang="en-US" altLang="zh-CN" i="1" dirty="0">
                <a:solidFill>
                  <a:srgbClr val="A50021"/>
                </a:solidFill>
                <a:latin typeface="Times New Roman" panose="02020603050405020304" pitchFamily="18" charset="0"/>
              </a:rPr>
              <a:t>r </a:t>
            </a:r>
            <a:r>
              <a:rPr lang="zh-CN" altLang="en-US" dirty="0">
                <a:solidFill>
                  <a:srgbClr val="A50021"/>
                </a:solidFill>
                <a:latin typeface="Times New Roman" panose="02020603050405020304" pitchFamily="18" charset="0"/>
              </a:rPr>
              <a:t>叉完全正则树</a:t>
            </a:r>
            <a:r>
              <a:rPr lang="en-US" altLang="zh-CN" dirty="0">
                <a:latin typeface="Times New Roman" panose="02020603050405020304" pitchFamily="18" charset="0"/>
              </a:rPr>
              <a:t>——</a:t>
            </a:r>
            <a:r>
              <a:rPr lang="zh-CN" altLang="en-US" dirty="0">
                <a:latin typeface="Times New Roman" panose="02020603050405020304" pitchFamily="18" charset="0"/>
              </a:rPr>
              <a:t>树叶层数相同的</a:t>
            </a:r>
            <a:r>
              <a:rPr lang="en-US" altLang="zh-CN" i="1" dirty="0">
                <a:latin typeface="Times New Roman" panose="02020603050405020304" pitchFamily="18" charset="0"/>
              </a:rPr>
              <a:t>r</a:t>
            </a:r>
            <a:r>
              <a:rPr lang="zh-CN" altLang="en-US" dirty="0">
                <a:latin typeface="Times New Roman" panose="02020603050405020304" pitchFamily="18" charset="0"/>
              </a:rPr>
              <a:t>叉正则树</a:t>
            </a:r>
          </a:p>
          <a:p>
            <a:r>
              <a:rPr lang="zh-CN" altLang="en-US" dirty="0">
                <a:latin typeface="Times New Roman" panose="02020603050405020304" pitchFamily="18" charset="0"/>
              </a:rPr>
              <a:t>     ⑥ </a:t>
            </a:r>
            <a:r>
              <a:rPr lang="en-US" altLang="zh-CN" i="1" dirty="0">
                <a:solidFill>
                  <a:srgbClr val="A50021"/>
                </a:solidFill>
                <a:latin typeface="Times New Roman" panose="02020603050405020304" pitchFamily="18" charset="0"/>
              </a:rPr>
              <a:t>r </a:t>
            </a:r>
            <a:r>
              <a:rPr lang="zh-CN" altLang="en-US" dirty="0">
                <a:solidFill>
                  <a:srgbClr val="A50021"/>
                </a:solidFill>
                <a:latin typeface="Times New Roman" panose="02020603050405020304" pitchFamily="18" charset="0"/>
              </a:rPr>
              <a:t>叉完全正则有序树</a:t>
            </a:r>
          </a:p>
        </p:txBody>
      </p:sp>
      <p:sp>
        <p:nvSpPr>
          <p:cNvPr id="8" name="文本框 7">
            <a:extLst>
              <a:ext uri="{FF2B5EF4-FFF2-40B4-BE49-F238E27FC236}">
                <a16:creationId xmlns:a16="http://schemas.microsoft.com/office/drawing/2014/main" id="{10A07FBD-CA06-41A0-9B07-609D57517639}"/>
              </a:ext>
            </a:extLst>
          </p:cNvPr>
          <p:cNvSpPr txBox="1"/>
          <p:nvPr/>
        </p:nvSpPr>
        <p:spPr>
          <a:xfrm>
            <a:off x="7138628" y="1303910"/>
            <a:ext cx="1753852" cy="400110"/>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一般从左到右</a:t>
            </a:r>
          </a:p>
        </p:txBody>
      </p:sp>
      <p:sp>
        <p:nvSpPr>
          <p:cNvPr id="9" name="文本框 8">
            <a:extLst>
              <a:ext uri="{FF2B5EF4-FFF2-40B4-BE49-F238E27FC236}">
                <a16:creationId xmlns:a16="http://schemas.microsoft.com/office/drawing/2014/main" id="{9932A675-61C7-4C21-A265-18CD5076A59E}"/>
              </a:ext>
            </a:extLst>
          </p:cNvPr>
          <p:cNvSpPr txBox="1"/>
          <p:nvPr/>
        </p:nvSpPr>
        <p:spPr>
          <a:xfrm>
            <a:off x="0" y="6457890"/>
            <a:ext cx="9144000" cy="400110"/>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不同说法：一般称</a:t>
            </a:r>
            <a:r>
              <a:rPr lang="en-US" altLang="zh-CN" sz="2000" b="0" i="1" dirty="0">
                <a:solidFill>
                  <a:srgbClr val="FF9900"/>
                </a:solidFill>
                <a:latin typeface="Times New Roman" panose="02020603050405020304" pitchFamily="18" charset="0"/>
              </a:rPr>
              <a:t>r</a:t>
            </a:r>
            <a:r>
              <a:rPr lang="zh-CN" altLang="en-US" sz="2000" b="0" dirty="0">
                <a:solidFill>
                  <a:srgbClr val="FF9900"/>
                </a:solidFill>
                <a:latin typeface="Times New Roman" panose="02020603050405020304" pitchFamily="18" charset="0"/>
              </a:rPr>
              <a:t>叉完全正则树为满</a:t>
            </a:r>
            <a:r>
              <a:rPr lang="en-US" altLang="zh-CN" sz="2000" b="0" i="1" dirty="0">
                <a:solidFill>
                  <a:srgbClr val="FF9900"/>
                </a:solidFill>
                <a:latin typeface="Times New Roman" panose="02020603050405020304" pitchFamily="18" charset="0"/>
              </a:rPr>
              <a:t>r</a:t>
            </a:r>
            <a:r>
              <a:rPr lang="zh-CN" altLang="en-US" sz="2000" b="0" dirty="0">
                <a:solidFill>
                  <a:srgbClr val="FF9900"/>
                </a:solidFill>
                <a:latin typeface="Times New Roman" panose="02020603050405020304" pitchFamily="18" charset="0"/>
              </a:rPr>
              <a:t>叉树，完全</a:t>
            </a:r>
            <a:r>
              <a:rPr lang="en-US" altLang="zh-CN" sz="2000" b="0" i="1" dirty="0">
                <a:solidFill>
                  <a:srgbClr val="FF9900"/>
                </a:solidFill>
                <a:latin typeface="Times New Roman" panose="02020603050405020304" pitchFamily="18" charset="0"/>
              </a:rPr>
              <a:t>r</a:t>
            </a:r>
            <a:r>
              <a:rPr lang="zh-CN" altLang="en-US" sz="2000" b="0" dirty="0">
                <a:solidFill>
                  <a:srgbClr val="FF9900"/>
                </a:solidFill>
                <a:latin typeface="Times New Roman" panose="02020603050405020304" pitchFamily="18" charset="0"/>
              </a:rPr>
              <a:t>叉树一般是倒数第二层全满</a:t>
            </a:r>
            <a:endParaRPr lang="en-US" altLang="zh-CN" sz="2000" b="0" dirty="0">
              <a:solidFill>
                <a:srgbClr val="FF9900"/>
              </a:solidFill>
              <a:latin typeface="Times New Roman" panose="02020603050405020304" pitchFamily="18" charset="0"/>
            </a:endParaRPr>
          </a:p>
        </p:txBody>
      </p:sp>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62DD459E-A5FB-4CF6-BCB2-E0143AB5B7C9}"/>
              </a:ext>
            </a:extLst>
          </p:cNvPr>
          <p:cNvSpPr>
            <a:spLocks noGrp="1"/>
          </p:cNvSpPr>
          <p:nvPr>
            <p:ph type="sldNum" sz="quarter" idx="12"/>
          </p:nvPr>
        </p:nvSpPr>
        <p:spPr/>
        <p:txBody>
          <a:bodyPr/>
          <a:lstStyle/>
          <a:p>
            <a:fld id="{DF0E77BE-84CD-4701-94BE-98CF7470CF7D}" type="slidenum">
              <a:rPr lang="en-US" altLang="zh-CN"/>
              <a:pPr/>
              <a:t>27</a:t>
            </a:fld>
            <a:endParaRPr lang="en-US" altLang="zh-CN"/>
          </a:p>
        </p:txBody>
      </p:sp>
      <p:sp>
        <p:nvSpPr>
          <p:cNvPr id="311303" name="Rectangle 7">
            <a:extLst>
              <a:ext uri="{FF2B5EF4-FFF2-40B4-BE49-F238E27FC236}">
                <a16:creationId xmlns:a16="http://schemas.microsoft.com/office/drawing/2014/main" id="{1C197608-EDCD-467B-91A5-651DDB7B8F7A}"/>
              </a:ext>
            </a:extLst>
          </p:cNvPr>
          <p:cNvSpPr>
            <a:spLocks noGrp="1" noChangeArrowheads="1"/>
          </p:cNvSpPr>
          <p:nvPr>
            <p:ph type="title"/>
          </p:nvPr>
        </p:nvSpPr>
        <p:spPr/>
        <p:txBody>
          <a:bodyPr/>
          <a:lstStyle/>
          <a:p>
            <a:pPr algn="ctr"/>
            <a:r>
              <a:rPr lang="zh-CN" altLang="en-US" dirty="0">
                <a:latin typeface="Times New Roman" panose="02020603050405020304" pitchFamily="18" charset="0"/>
              </a:rPr>
              <a:t>分支点与叶节点的数量关系 </a:t>
            </a:r>
          </a:p>
        </p:txBody>
      </p:sp>
      <p:sp>
        <p:nvSpPr>
          <p:cNvPr id="311304" name="Rectangle 8">
            <a:extLst>
              <a:ext uri="{FF2B5EF4-FFF2-40B4-BE49-F238E27FC236}">
                <a16:creationId xmlns:a16="http://schemas.microsoft.com/office/drawing/2014/main" id="{5739D052-0A87-45BA-9C47-95FB241CC650}"/>
              </a:ext>
            </a:extLst>
          </p:cNvPr>
          <p:cNvSpPr>
            <a:spLocks noGrp="1" noChangeArrowheads="1"/>
          </p:cNvSpPr>
          <p:nvPr>
            <p:ph type="body" idx="1"/>
          </p:nvPr>
        </p:nvSpPr>
        <p:spPr>
          <a:xfrm>
            <a:off x="468313" y="1268413"/>
            <a:ext cx="8229600" cy="4976812"/>
          </a:xfrm>
        </p:spPr>
        <p:txBody>
          <a:bodyPr/>
          <a:lstStyle/>
          <a:p>
            <a:pPr marL="0" indent="0"/>
            <a:r>
              <a:rPr lang="zh-CN" altLang="en-US" dirty="0">
                <a:solidFill>
                  <a:srgbClr val="A50021"/>
                </a:solidFill>
                <a:latin typeface="Times New Roman" panose="02020603050405020304" pitchFamily="18" charset="0"/>
              </a:rPr>
              <a:t>定理</a:t>
            </a:r>
            <a:r>
              <a:rPr lang="en-US" altLang="zh-CN" dirty="0">
                <a:solidFill>
                  <a:srgbClr val="A50021"/>
                </a:solidFill>
                <a:latin typeface="Times New Roman" panose="02020603050405020304" pitchFamily="18" charset="0"/>
              </a:rPr>
              <a:t>16.10</a:t>
            </a:r>
            <a:r>
              <a:rPr lang="en-US" altLang="zh-CN" dirty="0">
                <a:latin typeface="Times New Roman" panose="02020603050405020304" pitchFamily="18" charset="0"/>
              </a:rPr>
              <a:t>  </a:t>
            </a:r>
            <a:r>
              <a:rPr lang="zh-CN" altLang="en-US" dirty="0">
                <a:latin typeface="Times New Roman" panose="02020603050405020304" pitchFamily="18" charset="0"/>
              </a:rPr>
              <a:t>在</a:t>
            </a:r>
            <a:r>
              <a:rPr lang="en-US" altLang="zh-CN" i="1" dirty="0">
                <a:latin typeface="Times New Roman" panose="02020603050405020304" pitchFamily="18" charset="0"/>
              </a:rPr>
              <a:t>k</a:t>
            </a:r>
            <a:r>
              <a:rPr lang="zh-CN" altLang="en-US" dirty="0">
                <a:latin typeface="Times New Roman" panose="02020603050405020304" pitchFamily="18" charset="0"/>
              </a:rPr>
              <a:t>元正则树中</a:t>
            </a:r>
            <a:r>
              <a:rPr lang="en-US" altLang="zh-CN" dirty="0">
                <a:latin typeface="Times New Roman" panose="02020603050405020304" pitchFamily="18" charset="0"/>
              </a:rPr>
              <a:t>, </a:t>
            </a:r>
            <a:r>
              <a:rPr lang="zh-CN" altLang="en-US" dirty="0">
                <a:latin typeface="Times New Roman" panose="02020603050405020304" pitchFamily="18" charset="0"/>
              </a:rPr>
              <a:t>若叶子数为</a:t>
            </a:r>
            <a:r>
              <a:rPr lang="en-US" altLang="zh-CN" i="1" dirty="0">
                <a:latin typeface="Times New Roman" panose="02020603050405020304" pitchFamily="18" charset="0"/>
              </a:rPr>
              <a:t>t</a:t>
            </a:r>
            <a:r>
              <a:rPr lang="en-US" altLang="zh-CN" dirty="0">
                <a:latin typeface="Times New Roman" panose="02020603050405020304" pitchFamily="18" charset="0"/>
              </a:rPr>
              <a:t>, </a:t>
            </a:r>
            <a:r>
              <a:rPr lang="zh-CN" altLang="en-US" dirty="0">
                <a:latin typeface="Times New Roman" panose="02020603050405020304" pitchFamily="18" charset="0"/>
              </a:rPr>
              <a:t>分支点数为</a:t>
            </a:r>
            <a:r>
              <a:rPr lang="en-US" altLang="zh-CN" i="1" dirty="0" err="1">
                <a:latin typeface="Times New Roman" panose="02020603050405020304" pitchFamily="18" charset="0"/>
              </a:rPr>
              <a:t>i</a:t>
            </a:r>
            <a:r>
              <a:rPr lang="en-US" altLang="zh-CN" dirty="0">
                <a:latin typeface="Times New Roman" panose="02020603050405020304" pitchFamily="18" charset="0"/>
              </a:rPr>
              <a:t>, </a:t>
            </a:r>
            <a:r>
              <a:rPr lang="zh-CN" altLang="en-US" dirty="0">
                <a:latin typeface="Times New Roman" panose="02020603050405020304" pitchFamily="18" charset="0"/>
              </a:rPr>
              <a:t>则有</a:t>
            </a:r>
            <a:endParaRPr lang="en-US" altLang="zh-CN" dirty="0">
              <a:latin typeface="Times New Roman" panose="02020603050405020304" pitchFamily="18" charset="0"/>
            </a:endParaRPr>
          </a:p>
          <a:p>
            <a:pPr marL="0" indent="0" algn="ctr"/>
            <a:r>
              <a:rPr lang="en-US" altLang="zh-CN" dirty="0">
                <a:latin typeface="Times New Roman" panose="02020603050405020304" pitchFamily="18" charset="0"/>
              </a:rPr>
              <a:t>(</a:t>
            </a:r>
            <a:r>
              <a:rPr lang="en-US" altLang="zh-CN" i="1" dirty="0">
                <a:latin typeface="Times New Roman" panose="02020603050405020304" pitchFamily="18" charset="0"/>
              </a:rPr>
              <a:t>k</a:t>
            </a:r>
            <a:r>
              <a:rPr lang="zh-CN" altLang="en-US" b="0" dirty="0">
                <a:solidFill>
                  <a:srgbClr val="000000"/>
                </a:solidFill>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rPr>
              <a:t>1)×</a:t>
            </a:r>
            <a:r>
              <a:rPr lang="en-US" altLang="zh-CN" i="1" dirty="0" err="1">
                <a:latin typeface="Times New Roman" panose="02020603050405020304" pitchFamily="18" charset="0"/>
              </a:rPr>
              <a:t>i</a:t>
            </a:r>
            <a:r>
              <a:rPr lang="en-US" altLang="zh-CN" dirty="0">
                <a:latin typeface="Times New Roman" panose="02020603050405020304" pitchFamily="18" charset="0"/>
              </a:rPr>
              <a:t> = </a:t>
            </a:r>
            <a:r>
              <a:rPr lang="en-US" altLang="zh-CN" i="1" dirty="0">
                <a:latin typeface="Times New Roman" panose="02020603050405020304" pitchFamily="18" charset="0"/>
              </a:rPr>
              <a:t>t</a:t>
            </a:r>
            <a:r>
              <a:rPr lang="zh-CN" altLang="en-US" b="0" dirty="0">
                <a:solidFill>
                  <a:srgbClr val="000000"/>
                </a:solidFill>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rPr>
              <a:t>1</a:t>
            </a:r>
          </a:p>
          <a:p>
            <a:pPr marL="0" indent="0"/>
            <a:r>
              <a:rPr lang="zh-CN" altLang="en-US" dirty="0">
                <a:latin typeface="Times New Roman" panose="02020603050405020304" pitchFamily="18" charset="0"/>
              </a:rPr>
              <a:t>证</a:t>
            </a:r>
            <a:endParaRPr lang="en-US" altLang="zh-CN" dirty="0">
              <a:latin typeface="Times New Roman" panose="02020603050405020304" pitchFamily="18" charset="0"/>
            </a:endParaRPr>
          </a:p>
          <a:p>
            <a:pPr marL="0" indent="0"/>
            <a:r>
              <a:rPr lang="zh-CN" altLang="en-US" dirty="0">
                <a:latin typeface="Times New Roman" panose="02020603050405020304" pitchFamily="18" charset="0"/>
              </a:rPr>
              <a:t>每个分支点有</a:t>
            </a:r>
            <a:r>
              <a:rPr lang="en-US" altLang="zh-CN" i="1" dirty="0">
                <a:latin typeface="Times New Roman" panose="02020603050405020304" pitchFamily="18" charset="0"/>
              </a:rPr>
              <a:t>k</a:t>
            </a:r>
            <a:r>
              <a:rPr lang="zh-CN" altLang="en-US" dirty="0">
                <a:latin typeface="Times New Roman" panose="02020603050405020304" pitchFamily="18" charset="0"/>
              </a:rPr>
              <a:t>个孩子</a:t>
            </a:r>
            <a:r>
              <a:rPr lang="en-US" altLang="zh-CN" dirty="0">
                <a:latin typeface="Times New Roman" panose="02020603050405020304" pitchFamily="18" charset="0"/>
              </a:rPr>
              <a:t>, </a:t>
            </a:r>
            <a:r>
              <a:rPr lang="zh-CN" altLang="en-US" dirty="0">
                <a:latin typeface="Times New Roman" panose="02020603050405020304" pitchFamily="18" charset="0"/>
              </a:rPr>
              <a:t>故入度之和</a:t>
            </a:r>
            <a:r>
              <a:rPr lang="en-US" altLang="zh-CN" dirty="0">
                <a:latin typeface="Times New Roman" panose="02020603050405020304" pitchFamily="18" charset="0"/>
              </a:rPr>
              <a:t>=</a:t>
            </a:r>
            <a:r>
              <a:rPr lang="zh-CN" altLang="en-US" dirty="0">
                <a:latin typeface="Times New Roman" panose="02020603050405020304" pitchFamily="18" charset="0"/>
              </a:rPr>
              <a:t>出度之和</a:t>
            </a:r>
            <a:r>
              <a:rPr lang="en-US" altLang="zh-CN" dirty="0">
                <a:latin typeface="Times New Roman" panose="02020603050405020304" pitchFamily="18" charset="0"/>
              </a:rPr>
              <a:t>=</a:t>
            </a:r>
            <a:r>
              <a:rPr lang="zh-CN" altLang="en-US" dirty="0">
                <a:latin typeface="Times New Roman" panose="02020603050405020304" pitchFamily="18" charset="0"/>
              </a:rPr>
              <a:t>边数为</a:t>
            </a:r>
            <a:r>
              <a:rPr lang="en-US" altLang="zh-CN" i="1" dirty="0" err="1">
                <a:latin typeface="Times New Roman" panose="02020603050405020304" pitchFamily="18" charset="0"/>
              </a:rPr>
              <a:t>ki</a:t>
            </a:r>
            <a:r>
              <a:rPr lang="en-US" altLang="zh-CN" dirty="0">
                <a:latin typeface="Times New Roman" panose="02020603050405020304" pitchFamily="18" charset="0"/>
              </a:rPr>
              <a:t>.</a:t>
            </a:r>
          </a:p>
          <a:p>
            <a:pPr marL="0" indent="0"/>
            <a:r>
              <a:rPr lang="zh-CN" altLang="en-US" dirty="0">
                <a:latin typeface="Times New Roman" panose="02020603050405020304" pitchFamily="18" charset="0"/>
              </a:rPr>
              <a:t>而除树根外每个节点入度为</a:t>
            </a:r>
            <a:r>
              <a:rPr lang="en-US" altLang="zh-CN" dirty="0">
                <a:latin typeface="Times New Roman" panose="02020603050405020304" pitchFamily="18" charset="0"/>
              </a:rPr>
              <a:t>1, </a:t>
            </a:r>
            <a:r>
              <a:rPr lang="zh-CN" altLang="en-US" dirty="0">
                <a:latin typeface="Times New Roman" panose="02020603050405020304" pitchFamily="18" charset="0"/>
              </a:rPr>
              <a:t>故度数为总节点数减</a:t>
            </a:r>
            <a:r>
              <a:rPr lang="en-US" altLang="zh-CN" dirty="0">
                <a:latin typeface="Times New Roman" panose="02020603050405020304" pitchFamily="18" charset="0"/>
              </a:rPr>
              <a:t>1, </a:t>
            </a:r>
            <a:r>
              <a:rPr lang="zh-CN" altLang="en-US" dirty="0">
                <a:latin typeface="Times New Roman" panose="02020603050405020304" pitchFamily="18" charset="0"/>
              </a:rPr>
              <a:t>即</a:t>
            </a:r>
            <a:r>
              <a:rPr lang="en-US" altLang="zh-CN" i="1" dirty="0">
                <a:latin typeface="Times New Roman" panose="02020603050405020304" pitchFamily="18" charset="0"/>
              </a:rPr>
              <a:t>i</a:t>
            </a:r>
            <a:r>
              <a:rPr lang="en-US" altLang="zh-CN" dirty="0">
                <a:latin typeface="Times New Roman" panose="02020603050405020304" pitchFamily="18" charset="0"/>
              </a:rPr>
              <a:t>+</a:t>
            </a:r>
            <a:r>
              <a:rPr lang="en-US" altLang="zh-CN" i="1" dirty="0">
                <a:latin typeface="Times New Roman" panose="02020603050405020304" pitchFamily="18" charset="0"/>
              </a:rPr>
              <a:t>t</a:t>
            </a:r>
            <a:r>
              <a:rPr lang="en-US" altLang="zh-CN" dirty="0">
                <a:latin typeface="Times New Roman" panose="02020603050405020304" pitchFamily="18" charset="0"/>
              </a:rPr>
              <a:t>−1.</a:t>
            </a:r>
          </a:p>
          <a:p>
            <a:pPr marL="0" indent="0"/>
            <a:r>
              <a:rPr lang="zh-CN" altLang="en-US" dirty="0">
                <a:latin typeface="Times New Roman" panose="02020603050405020304" pitchFamily="18" charset="0"/>
              </a:rPr>
              <a:t>联立得证</a:t>
            </a:r>
            <a:r>
              <a:rPr lang="en-US" altLang="zh-CN" dirty="0">
                <a:latin typeface="Times New Roman" panose="02020603050405020304" pitchFamily="18" charset="0"/>
              </a:rPr>
              <a:t>.</a:t>
            </a:r>
          </a:p>
          <a:p>
            <a:pPr marL="0" indent="0"/>
            <a:endParaRPr lang="en-US" altLang="zh-CN" dirty="0">
              <a:latin typeface="Times New Roman" panose="02020603050405020304" pitchFamily="18" charset="0"/>
            </a:endParaRPr>
          </a:p>
          <a:p>
            <a:r>
              <a:rPr lang="zh-CN" altLang="en-US" dirty="0">
                <a:solidFill>
                  <a:srgbClr val="A50021"/>
                </a:solidFill>
                <a:latin typeface="Times New Roman" panose="02020603050405020304" pitchFamily="18" charset="0"/>
              </a:rPr>
              <a:t>例</a:t>
            </a:r>
            <a:r>
              <a:rPr lang="en-US" altLang="zh-CN" dirty="0">
                <a:solidFill>
                  <a:srgbClr val="A50021"/>
                </a:solidFill>
                <a:latin typeface="Times New Roman" panose="02020603050405020304" pitchFamily="18" charset="0"/>
              </a:rPr>
              <a:t>1*</a:t>
            </a:r>
            <a:r>
              <a:rPr lang="en-US" altLang="zh-CN" dirty="0">
                <a:latin typeface="Times New Roman" panose="02020603050405020304" pitchFamily="18" charset="0"/>
              </a:rPr>
              <a:t>   </a:t>
            </a:r>
            <a:r>
              <a:rPr lang="zh-CN" altLang="en-US" dirty="0">
                <a:latin typeface="Times New Roman" panose="02020603050405020304" pitchFamily="18" charset="0"/>
              </a:rPr>
              <a:t>设</a:t>
            </a:r>
            <a:r>
              <a:rPr lang="en-US" altLang="zh-CN" i="1" dirty="0">
                <a:latin typeface="Times New Roman" panose="02020603050405020304" pitchFamily="18" charset="0"/>
              </a:rPr>
              <a:t>T</a:t>
            </a:r>
            <a:r>
              <a:rPr lang="zh-CN" altLang="en-US" dirty="0">
                <a:latin typeface="Times New Roman" panose="02020603050405020304" pitchFamily="18" charset="0"/>
              </a:rPr>
              <a:t>为任意二叉正则树</a:t>
            </a:r>
            <a:r>
              <a:rPr lang="en-US" altLang="zh-CN" dirty="0">
                <a:latin typeface="Times New Roman" panose="02020603050405020304" pitchFamily="18" charset="0"/>
              </a:rPr>
              <a:t>, </a:t>
            </a:r>
            <a:r>
              <a:rPr lang="en-US" altLang="zh-CN" i="1" dirty="0">
                <a:latin typeface="Times New Roman" panose="02020603050405020304" pitchFamily="18" charset="0"/>
              </a:rPr>
              <a:t>m</a:t>
            </a:r>
            <a:r>
              <a:rPr lang="zh-CN" altLang="en-US" dirty="0">
                <a:latin typeface="Times New Roman" panose="02020603050405020304" pitchFamily="18" charset="0"/>
              </a:rPr>
              <a:t>为边数</a:t>
            </a:r>
            <a:r>
              <a:rPr lang="en-US" altLang="zh-CN" dirty="0">
                <a:latin typeface="Times New Roman" panose="02020603050405020304" pitchFamily="18" charset="0"/>
              </a:rPr>
              <a:t>, </a:t>
            </a:r>
            <a:r>
              <a:rPr lang="en-US" altLang="zh-CN" i="1" dirty="0">
                <a:latin typeface="Times New Roman" panose="02020603050405020304" pitchFamily="18" charset="0"/>
              </a:rPr>
              <a:t>t</a:t>
            </a:r>
            <a:r>
              <a:rPr lang="zh-CN" altLang="en-US" dirty="0">
                <a:latin typeface="Times New Roman" panose="02020603050405020304" pitchFamily="18" charset="0"/>
              </a:rPr>
              <a:t>为叶子数</a:t>
            </a:r>
            <a:r>
              <a:rPr lang="en-US" altLang="zh-CN" dirty="0">
                <a:latin typeface="Times New Roman" panose="02020603050405020304" pitchFamily="18" charset="0"/>
              </a:rPr>
              <a:t>, </a:t>
            </a:r>
            <a:r>
              <a:rPr lang="zh-CN" altLang="en-US" dirty="0">
                <a:latin typeface="Times New Roman" panose="02020603050405020304" pitchFamily="18" charset="0"/>
              </a:rPr>
              <a:t>试证明</a:t>
            </a:r>
            <a:r>
              <a:rPr lang="en-US" altLang="zh-CN" dirty="0">
                <a:latin typeface="Times New Roman" panose="02020603050405020304" pitchFamily="18" charset="0"/>
              </a:rPr>
              <a:t>:</a:t>
            </a:r>
          </a:p>
          <a:p>
            <a:pPr algn="ctr"/>
            <a:r>
              <a:rPr lang="en-US" altLang="zh-CN" i="1" dirty="0">
                <a:latin typeface="Times New Roman" panose="02020603050405020304" pitchFamily="18" charset="0"/>
              </a:rPr>
              <a:t>m</a:t>
            </a:r>
            <a:r>
              <a:rPr lang="en-US" altLang="zh-CN" dirty="0">
                <a:latin typeface="Times New Roman" panose="02020603050405020304" pitchFamily="18" charset="0"/>
              </a:rPr>
              <a:t> = 2</a:t>
            </a:r>
            <a:r>
              <a:rPr lang="en-US" altLang="zh-CN" i="1" dirty="0">
                <a:latin typeface="Times New Roman" panose="02020603050405020304" pitchFamily="18" charset="0"/>
              </a:rPr>
              <a:t>t</a:t>
            </a:r>
            <a:r>
              <a:rPr lang="zh-CN" altLang="en-US" b="0" dirty="0">
                <a:solidFill>
                  <a:srgbClr val="000000"/>
                </a:solidFill>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rPr>
              <a:t>2</a:t>
            </a:r>
            <a:r>
              <a:rPr lang="zh-CN" altLang="en-US" dirty="0">
                <a:latin typeface="Times New Roman" panose="02020603050405020304" pitchFamily="18" charset="0"/>
              </a:rPr>
              <a:t> </a:t>
            </a:r>
            <a:r>
              <a:rPr lang="en-US" altLang="zh-CN" dirty="0">
                <a:latin typeface="Times New Roman" panose="02020603050405020304" pitchFamily="18" charset="0"/>
              </a:rPr>
              <a:t>(</a:t>
            </a:r>
            <a:r>
              <a:rPr lang="en-US" altLang="zh-CN" i="1" dirty="0">
                <a:latin typeface="Times New Roman" panose="02020603050405020304" pitchFamily="18" charset="0"/>
              </a:rPr>
              <a:t>t</a:t>
            </a:r>
            <a:r>
              <a:rPr lang="en-US" altLang="zh-CN" dirty="0">
                <a:latin typeface="Times New Roman" panose="02020603050405020304" pitchFamily="18" charset="0"/>
              </a:rPr>
              <a:t>≥2)</a:t>
            </a:r>
          </a:p>
          <a:p>
            <a:r>
              <a:rPr lang="zh-CN" altLang="en-US" dirty="0">
                <a:latin typeface="Times New Roman" panose="02020603050405020304" pitchFamily="18" charset="0"/>
              </a:rPr>
              <a:t>令节点数为</a:t>
            </a:r>
            <a:r>
              <a:rPr lang="en-US" altLang="zh-CN" i="1" dirty="0">
                <a:latin typeface="Times New Roman" panose="02020603050405020304" pitchFamily="18" charset="0"/>
              </a:rPr>
              <a:t>n</a:t>
            </a:r>
            <a:r>
              <a:rPr lang="en-US" altLang="zh-CN" dirty="0">
                <a:latin typeface="Times New Roman" panose="02020603050405020304" pitchFamily="18" charset="0"/>
              </a:rPr>
              <a:t>, </a:t>
            </a:r>
            <a:r>
              <a:rPr lang="zh-CN" altLang="en-US" dirty="0">
                <a:latin typeface="Times New Roman" panose="02020603050405020304" pitchFamily="18" charset="0"/>
              </a:rPr>
              <a:t>分支点数为</a:t>
            </a:r>
            <a:r>
              <a:rPr lang="en-US" altLang="zh-CN" i="1" dirty="0" err="1">
                <a:latin typeface="Times New Roman" panose="02020603050405020304" pitchFamily="18" charset="0"/>
              </a:rPr>
              <a:t>i</a:t>
            </a:r>
            <a:r>
              <a:rPr lang="zh-CN" altLang="en-US" dirty="0">
                <a:latin typeface="Times New Roman" panose="02020603050405020304" pitchFamily="18" charset="0"/>
              </a:rPr>
              <a:t>，联立</a:t>
            </a:r>
            <a:r>
              <a:rPr lang="en-US" altLang="zh-CN" i="1" dirty="0">
                <a:latin typeface="Times New Roman" panose="02020603050405020304" pitchFamily="18" charset="0"/>
              </a:rPr>
              <a:t>m</a:t>
            </a:r>
            <a:r>
              <a:rPr lang="en-US" altLang="zh-CN" dirty="0">
                <a:latin typeface="Times New Roman" panose="02020603050405020304" pitchFamily="18" charset="0"/>
              </a:rPr>
              <a:t>=2</a:t>
            </a:r>
            <a:r>
              <a:rPr lang="en-US" altLang="zh-CN" i="1" dirty="0">
                <a:latin typeface="Times New Roman" panose="02020603050405020304" pitchFamily="18" charset="0"/>
              </a:rPr>
              <a:t>i</a:t>
            </a:r>
            <a:r>
              <a:rPr lang="en-US" altLang="zh-CN" dirty="0">
                <a:latin typeface="Times New Roman" panose="02020603050405020304" pitchFamily="18" charset="0"/>
              </a:rPr>
              <a:t>, </a:t>
            </a:r>
            <a:r>
              <a:rPr lang="en-US" altLang="zh-CN" i="1" dirty="0">
                <a:latin typeface="Times New Roman" panose="02020603050405020304" pitchFamily="18" charset="0"/>
              </a:rPr>
              <a:t>m</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zh-CN" altLang="en-US" dirty="0">
                <a:solidFill>
                  <a:srgbClr val="000000"/>
                </a:solidFill>
                <a:latin typeface="Times New Roman" panose="02020603050405020304" pitchFamily="18" charset="0"/>
                <a:ea typeface="宋体" panose="02010600030101010101" pitchFamily="2" charset="-122"/>
              </a:rPr>
              <a:t>−</a:t>
            </a:r>
            <a:r>
              <a:rPr lang="en-US" altLang="zh-CN" dirty="0">
                <a:solidFill>
                  <a:srgbClr val="000000"/>
                </a:solidFill>
                <a:latin typeface="Times New Roman" panose="02020603050405020304" pitchFamily="18" charset="0"/>
                <a:ea typeface="宋体" panose="02010600030101010101" pitchFamily="2" charset="-122"/>
              </a:rPr>
              <a:t>1, </a:t>
            </a:r>
            <a:r>
              <a:rPr lang="en-US" altLang="zh-CN" i="1" dirty="0">
                <a:solidFill>
                  <a:srgbClr val="000000"/>
                </a:solidFill>
                <a:latin typeface="Times New Roman" panose="02020603050405020304" pitchFamily="18" charset="0"/>
                <a:ea typeface="宋体" panose="02010600030101010101" pitchFamily="2" charset="-122"/>
              </a:rPr>
              <a:t>n</a:t>
            </a:r>
            <a:r>
              <a:rPr lang="en-US" altLang="zh-CN" dirty="0">
                <a:solidFill>
                  <a:srgbClr val="000000"/>
                </a:solidFill>
                <a:latin typeface="Times New Roman" panose="02020603050405020304" pitchFamily="18" charset="0"/>
                <a:ea typeface="宋体" panose="02010600030101010101" pitchFamily="2" charset="-122"/>
              </a:rPr>
              <a:t>=</a:t>
            </a:r>
            <a:r>
              <a:rPr lang="en-US" altLang="zh-CN" i="1" dirty="0" err="1">
                <a:solidFill>
                  <a:srgbClr val="000000"/>
                </a:solidFill>
                <a:latin typeface="Times New Roman" panose="02020603050405020304" pitchFamily="18" charset="0"/>
                <a:ea typeface="宋体" panose="02010600030101010101" pitchFamily="2" charset="-122"/>
              </a:rPr>
              <a:t>i</a:t>
            </a:r>
            <a:r>
              <a:rPr lang="en-US" altLang="zh-CN" dirty="0" err="1">
                <a:solidFill>
                  <a:srgbClr val="000000"/>
                </a:solidFill>
                <a:latin typeface="Times New Roman" panose="02020603050405020304" pitchFamily="18" charset="0"/>
                <a:ea typeface="宋体" panose="02010600030101010101" pitchFamily="2" charset="-122"/>
              </a:rPr>
              <a:t>+</a:t>
            </a:r>
            <a:r>
              <a:rPr lang="en-US" altLang="zh-CN" i="1" dirty="0" err="1">
                <a:solidFill>
                  <a:srgbClr val="000000"/>
                </a:solidFill>
                <a:latin typeface="Times New Roman" panose="02020603050405020304" pitchFamily="18" charset="0"/>
                <a:ea typeface="宋体" panose="02010600030101010101" pitchFamily="2" charset="-122"/>
              </a:rPr>
              <a:t>t</a:t>
            </a:r>
            <a:r>
              <a:rPr lang="zh-CN" altLang="en-US" dirty="0">
                <a:solidFill>
                  <a:srgbClr val="000000"/>
                </a:solidFill>
                <a:latin typeface="Times New Roman" panose="02020603050405020304" pitchFamily="18" charset="0"/>
                <a:ea typeface="宋体" panose="02010600030101010101" pitchFamily="2" charset="-122"/>
              </a:rPr>
              <a:t>得证</a:t>
            </a:r>
            <a:r>
              <a:rPr lang="en-US" altLang="zh-CN" dirty="0">
                <a:solidFill>
                  <a:srgbClr val="000000"/>
                </a:solidFill>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413542955"/>
      </p:ext>
    </p:extLst>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a:extLst>
              <a:ext uri="{FF2B5EF4-FFF2-40B4-BE49-F238E27FC236}">
                <a16:creationId xmlns:a16="http://schemas.microsoft.com/office/drawing/2014/main" id="{145AD731-5B31-45D1-B312-2155F88E94EF}"/>
              </a:ext>
            </a:extLst>
          </p:cNvPr>
          <p:cNvSpPr>
            <a:spLocks noGrp="1"/>
          </p:cNvSpPr>
          <p:nvPr>
            <p:ph type="sldNum" sz="quarter" idx="12"/>
          </p:nvPr>
        </p:nvSpPr>
        <p:spPr/>
        <p:txBody>
          <a:bodyPr/>
          <a:lstStyle/>
          <a:p>
            <a:fld id="{07552D5B-D6D9-4B20-AEF0-36EC8269CBB8}" type="slidenum">
              <a:rPr lang="en-US" altLang="zh-CN"/>
              <a:pPr/>
              <a:t>28</a:t>
            </a:fld>
            <a:endParaRPr lang="en-US" altLang="zh-CN"/>
          </a:p>
        </p:txBody>
      </p:sp>
      <p:grpSp>
        <p:nvGrpSpPr>
          <p:cNvPr id="315404" name="Group 12">
            <a:extLst>
              <a:ext uri="{FF2B5EF4-FFF2-40B4-BE49-F238E27FC236}">
                <a16:creationId xmlns:a16="http://schemas.microsoft.com/office/drawing/2014/main" id="{D2BD6823-7B72-4B08-A07C-48AE73B78BA8}"/>
              </a:ext>
            </a:extLst>
          </p:cNvPr>
          <p:cNvGrpSpPr>
            <a:grpSpLocks/>
          </p:cNvGrpSpPr>
          <p:nvPr/>
        </p:nvGrpSpPr>
        <p:grpSpPr bwMode="auto">
          <a:xfrm>
            <a:off x="323850" y="1006475"/>
            <a:ext cx="8280400" cy="1990725"/>
            <a:chOff x="204" y="634"/>
            <a:chExt cx="5216" cy="1254"/>
          </a:xfrm>
        </p:grpSpPr>
        <p:sp>
          <p:nvSpPr>
            <p:cNvPr id="315400" name="Rectangle 8">
              <a:extLst>
                <a:ext uri="{FF2B5EF4-FFF2-40B4-BE49-F238E27FC236}">
                  <a16:creationId xmlns:a16="http://schemas.microsoft.com/office/drawing/2014/main" id="{4E8B6CAE-2AF5-453F-94C4-152C77C1834D}"/>
                </a:ext>
              </a:extLst>
            </p:cNvPr>
            <p:cNvSpPr>
              <a:spLocks noChangeArrowheads="1"/>
            </p:cNvSpPr>
            <p:nvPr/>
          </p:nvSpPr>
          <p:spPr bwMode="auto">
            <a:xfrm>
              <a:off x="204" y="634"/>
              <a:ext cx="5216" cy="1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342900" algn="l"/>
                </a:tabLst>
                <a:defRPr>
                  <a:solidFill>
                    <a:schemeClr val="tx1"/>
                  </a:solidFill>
                  <a:latin typeface="Arial" panose="020B0604020202020204" pitchFamily="34" charset="0"/>
                  <a:ea typeface="宋体" panose="02010600030101010101" pitchFamily="2" charset="-122"/>
                </a:defRPr>
              </a:lvl1pPr>
              <a:lvl2pPr>
                <a:tabLst>
                  <a:tab pos="342900" algn="l"/>
                </a:tabLst>
                <a:defRPr>
                  <a:solidFill>
                    <a:schemeClr val="tx1"/>
                  </a:solidFill>
                  <a:latin typeface="Arial" panose="020B0604020202020204" pitchFamily="34" charset="0"/>
                  <a:ea typeface="宋体" panose="02010600030101010101" pitchFamily="2" charset="-122"/>
                </a:defRPr>
              </a:lvl2pPr>
              <a:lvl3pPr>
                <a:tabLst>
                  <a:tab pos="342900" algn="l"/>
                </a:tabLst>
                <a:defRPr>
                  <a:solidFill>
                    <a:schemeClr val="tx1"/>
                  </a:solidFill>
                  <a:latin typeface="Arial" panose="020B0604020202020204" pitchFamily="34" charset="0"/>
                  <a:ea typeface="宋体" panose="02010600030101010101" pitchFamily="2" charset="-122"/>
                </a:defRPr>
              </a:lvl3pPr>
              <a:lvl4pPr>
                <a:tabLst>
                  <a:tab pos="342900" algn="l"/>
                </a:tabLst>
                <a:defRPr>
                  <a:solidFill>
                    <a:schemeClr val="tx1"/>
                  </a:solidFill>
                  <a:latin typeface="Arial" panose="020B0604020202020204" pitchFamily="34" charset="0"/>
                  <a:ea typeface="宋体" panose="02010600030101010101" pitchFamily="2" charset="-122"/>
                </a:defRPr>
              </a:lvl4pPr>
              <a:lvl5pPr>
                <a:tabLst>
                  <a:tab pos="342900" algn="l"/>
                </a:tabLst>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tabLst>
                  <a:tab pos="342900" algn="l"/>
                </a:tabLs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tabLst>
                  <a:tab pos="342900" algn="l"/>
                </a:tabLs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tabLst>
                  <a:tab pos="342900" algn="l"/>
                </a:tabLs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tabLst>
                  <a:tab pos="342900" algn="l"/>
                </a:tabLst>
                <a:defRPr>
                  <a:solidFill>
                    <a:schemeClr val="tx1"/>
                  </a:solidFill>
                  <a:latin typeface="Arial" panose="020B0604020202020204" pitchFamily="34" charset="0"/>
                  <a:ea typeface="宋体" panose="02010600030101010101" pitchFamily="2" charset="-122"/>
                </a:defRPr>
              </a:lvl9pPr>
            </a:lstStyle>
            <a:p>
              <a:pPr eaLnBrk="0" hangingPunct="0">
                <a:lnSpc>
                  <a:spcPct val="130000"/>
                </a:lnSpc>
                <a:spcBef>
                  <a:spcPct val="30000"/>
                </a:spcBef>
              </a:pPr>
              <a:r>
                <a:rPr lang="zh-CN" altLang="en-US" dirty="0">
                  <a:solidFill>
                    <a:srgbClr val="A50021"/>
                  </a:solidFill>
                  <a:latin typeface="Times New Roman" panose="02020603050405020304" pitchFamily="18" charset="0"/>
                  <a:ea typeface="华文中宋" panose="02010600040101010101" pitchFamily="2" charset="-122"/>
                </a:rPr>
                <a:t>定义</a:t>
              </a:r>
              <a:r>
                <a:rPr lang="en-US" altLang="zh-CN" dirty="0">
                  <a:solidFill>
                    <a:srgbClr val="A50021"/>
                  </a:solidFill>
                  <a:latin typeface="Times New Roman" panose="02020603050405020304" pitchFamily="18" charset="0"/>
                  <a:ea typeface="华文中宋" panose="02010600040101010101" pitchFamily="2" charset="-122"/>
                </a:rPr>
                <a:t>16.13</a:t>
              </a:r>
              <a:r>
                <a:rPr lang="en-US" altLang="zh-CN" b="0" dirty="0">
                  <a:latin typeface="Times New Roman" panose="02020603050405020304" pitchFamily="18" charset="0"/>
                  <a:ea typeface="华文中宋" panose="02010600040101010101" pitchFamily="2" charset="-122"/>
                </a:rPr>
                <a:t>  </a:t>
              </a:r>
              <a:r>
                <a:rPr lang="zh-CN" altLang="en-US" dirty="0">
                  <a:latin typeface="Times New Roman" panose="02020603050405020304" pitchFamily="18" charset="0"/>
                </a:rPr>
                <a:t>设</a:t>
              </a:r>
              <a:r>
                <a:rPr lang="en-US" altLang="zh-CN" dirty="0">
                  <a:latin typeface="Times New Roman" panose="02020603050405020304" pitchFamily="18" charset="0"/>
                </a:rPr>
                <a:t>2</a:t>
              </a:r>
              <a:r>
                <a:rPr lang="zh-CN" altLang="en-US" dirty="0">
                  <a:latin typeface="Times New Roman" panose="02020603050405020304" pitchFamily="18" charset="0"/>
                </a:rPr>
                <a:t>叉树</a:t>
              </a:r>
              <a:r>
                <a:rPr lang="en-US" altLang="zh-CN" i="1" dirty="0">
                  <a:latin typeface="Times New Roman" panose="02020603050405020304" pitchFamily="18" charset="0"/>
                </a:rPr>
                <a:t>T </a:t>
              </a:r>
              <a:r>
                <a:rPr lang="zh-CN" altLang="en-US" dirty="0">
                  <a:latin typeface="Times New Roman" panose="02020603050405020304" pitchFamily="18" charset="0"/>
                </a:rPr>
                <a:t>有</a:t>
              </a:r>
              <a:r>
                <a:rPr lang="en-US" altLang="zh-CN" i="1" dirty="0">
                  <a:latin typeface="Times New Roman" panose="02020603050405020304" pitchFamily="18" charset="0"/>
                </a:rPr>
                <a:t>t</a:t>
              </a:r>
              <a:r>
                <a:rPr lang="zh-CN" altLang="en-US" dirty="0">
                  <a:latin typeface="Times New Roman" panose="02020603050405020304" pitchFamily="18" charset="0"/>
                </a:rPr>
                <a:t>片树叶</a:t>
              </a:r>
              <a:r>
                <a:rPr lang="en-US" altLang="zh-CN" i="1" dirty="0">
                  <a:latin typeface="Times New Roman" panose="02020603050405020304" pitchFamily="18" charset="0"/>
                </a:rPr>
                <a:t>v</a:t>
              </a:r>
              <a:r>
                <a:rPr lang="en-US" altLang="zh-CN" baseline="-30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v</a:t>
              </a:r>
              <a:r>
                <a:rPr lang="en-US" altLang="zh-CN" baseline="-30000" dirty="0">
                  <a:latin typeface="Times New Roman" panose="02020603050405020304" pitchFamily="18" charset="0"/>
                </a:rPr>
                <a:t>2</a:t>
              </a:r>
              <a:r>
                <a:rPr lang="en-US" altLang="zh-CN" dirty="0">
                  <a:latin typeface="Times New Roman" panose="02020603050405020304" pitchFamily="18" charset="0"/>
                </a:rPr>
                <a:t>, …, </a:t>
              </a:r>
              <a:r>
                <a:rPr lang="en-US" altLang="zh-CN" i="1" dirty="0" err="1">
                  <a:latin typeface="Times New Roman" panose="02020603050405020304" pitchFamily="18" charset="0"/>
                </a:rPr>
                <a:t>v</a:t>
              </a:r>
              <a:r>
                <a:rPr lang="en-US" altLang="zh-CN" i="1" baseline="-30000" dirty="0" err="1">
                  <a:latin typeface="Times New Roman" panose="02020603050405020304" pitchFamily="18" charset="0"/>
                </a:rPr>
                <a:t>t</a:t>
              </a:r>
              <a:r>
                <a:rPr lang="zh-CN" altLang="en-US" dirty="0">
                  <a:latin typeface="Times New Roman" panose="02020603050405020304" pitchFamily="18" charset="0"/>
                </a:rPr>
                <a:t>，权分别为</a:t>
              </a:r>
              <a:r>
                <a:rPr lang="en-US" altLang="zh-CN" i="1" dirty="0">
                  <a:latin typeface="Times New Roman" panose="02020603050405020304" pitchFamily="18" charset="0"/>
                </a:rPr>
                <a:t>w</a:t>
              </a:r>
              <a:r>
                <a:rPr lang="en-US" altLang="zh-CN" baseline="-30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w</a:t>
              </a:r>
              <a:r>
                <a:rPr lang="en-US" altLang="zh-CN" baseline="-30000" dirty="0">
                  <a:latin typeface="Times New Roman" panose="02020603050405020304" pitchFamily="18" charset="0"/>
                </a:rPr>
                <a:t>2</a:t>
              </a:r>
              <a:r>
                <a:rPr lang="en-US" altLang="zh-CN" dirty="0">
                  <a:latin typeface="Times New Roman" panose="02020603050405020304" pitchFamily="18" charset="0"/>
                </a:rPr>
                <a:t>, …, </a:t>
              </a:r>
              <a:r>
                <a:rPr lang="en-US" altLang="zh-CN" i="1" dirty="0" err="1">
                  <a:latin typeface="Times New Roman" panose="02020603050405020304" pitchFamily="18" charset="0"/>
                </a:rPr>
                <a:t>w</a:t>
              </a:r>
              <a:r>
                <a:rPr lang="en-US" altLang="zh-CN" i="1" baseline="-30000" dirty="0" err="1">
                  <a:latin typeface="Times New Roman" panose="02020603050405020304" pitchFamily="18" charset="0"/>
                </a:rPr>
                <a:t>t</a:t>
              </a:r>
              <a:r>
                <a:rPr lang="zh-CN" altLang="en-US" dirty="0">
                  <a:latin typeface="Times New Roman" panose="02020603050405020304" pitchFamily="18" charset="0"/>
                </a:rPr>
                <a:t>，称                               为</a:t>
              </a:r>
              <a:r>
                <a:rPr lang="en-US" altLang="zh-CN" i="1" dirty="0">
                  <a:latin typeface="Times New Roman" panose="02020603050405020304" pitchFamily="18" charset="0"/>
                </a:rPr>
                <a:t>T </a:t>
              </a:r>
              <a:r>
                <a:rPr lang="zh-CN" altLang="en-US" dirty="0">
                  <a:latin typeface="Times New Roman" panose="02020603050405020304" pitchFamily="18" charset="0"/>
                </a:rPr>
                <a:t>的权，其中</a:t>
              </a:r>
              <a:r>
                <a:rPr lang="en-US" altLang="zh-CN" i="1" dirty="0">
                  <a:latin typeface="Times New Roman" panose="02020603050405020304" pitchFamily="18" charset="0"/>
                </a:rPr>
                <a:t>l</a:t>
              </a:r>
              <a:r>
                <a:rPr lang="en-US" altLang="zh-CN" dirty="0">
                  <a:latin typeface="Times New Roman" panose="02020603050405020304" pitchFamily="18" charset="0"/>
                </a:rPr>
                <a:t>(</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i</a:t>
              </a:r>
              <a:r>
                <a:rPr lang="en-US" altLang="zh-CN" dirty="0">
                  <a:latin typeface="Times New Roman" panose="02020603050405020304" pitchFamily="18" charset="0"/>
                </a:rPr>
                <a:t>)</a:t>
              </a:r>
              <a:r>
                <a:rPr lang="zh-CN" altLang="en-US" dirty="0">
                  <a:latin typeface="Times New Roman" panose="02020603050405020304" pitchFamily="18" charset="0"/>
                </a:rPr>
                <a:t>是</a:t>
              </a:r>
              <a:r>
                <a:rPr lang="en-US" altLang="zh-CN" i="1" dirty="0">
                  <a:latin typeface="Times New Roman" panose="02020603050405020304" pitchFamily="18" charset="0"/>
                </a:rPr>
                <a:t>v</a:t>
              </a:r>
              <a:r>
                <a:rPr lang="en-US" altLang="zh-CN" i="1" baseline="-25000" dirty="0">
                  <a:latin typeface="Times New Roman" panose="02020603050405020304" pitchFamily="18" charset="0"/>
                </a:rPr>
                <a:t>i </a:t>
              </a:r>
              <a:r>
                <a:rPr lang="zh-CN" altLang="en-US" dirty="0">
                  <a:latin typeface="Times New Roman" panose="02020603050405020304" pitchFamily="18" charset="0"/>
                </a:rPr>
                <a:t>的层数</a:t>
              </a:r>
              <a:r>
                <a:rPr lang="en-US" altLang="zh-CN" dirty="0">
                  <a:latin typeface="Times New Roman" panose="02020603050405020304" pitchFamily="18" charset="0"/>
                </a:rPr>
                <a:t>. </a:t>
              </a:r>
              <a:r>
                <a:rPr lang="zh-CN" altLang="en-US" dirty="0">
                  <a:latin typeface="Times New Roman" panose="02020603050405020304" pitchFamily="18" charset="0"/>
                </a:rPr>
                <a:t>在所有有</a:t>
              </a:r>
              <a:r>
                <a:rPr lang="en-US" altLang="zh-CN" i="1" dirty="0">
                  <a:latin typeface="Times New Roman" panose="02020603050405020304" pitchFamily="18" charset="0"/>
                </a:rPr>
                <a:t>t</a:t>
              </a:r>
              <a:r>
                <a:rPr lang="zh-CN" altLang="en-US" dirty="0">
                  <a:latin typeface="Times New Roman" panose="02020603050405020304" pitchFamily="18" charset="0"/>
                </a:rPr>
                <a:t>片树叶，带权</a:t>
              </a:r>
              <a:r>
                <a:rPr lang="en-US" altLang="zh-CN" i="1" dirty="0">
                  <a:latin typeface="Times New Roman" panose="02020603050405020304" pitchFamily="18" charset="0"/>
                </a:rPr>
                <a:t>w</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w</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err="1">
                  <a:latin typeface="Times New Roman" panose="02020603050405020304" pitchFamily="18" charset="0"/>
                </a:rPr>
                <a:t>w</a:t>
              </a:r>
              <a:r>
                <a:rPr lang="en-US" altLang="zh-CN" i="1" baseline="-25000" dirty="0" err="1">
                  <a:latin typeface="Times New Roman" panose="02020603050405020304" pitchFamily="18" charset="0"/>
                </a:rPr>
                <a:t>t</a:t>
              </a:r>
              <a:r>
                <a:rPr lang="en-US" altLang="zh-CN" i="1" baseline="-25000" dirty="0">
                  <a:latin typeface="Times New Roman" panose="02020603050405020304" pitchFamily="18" charset="0"/>
                </a:rPr>
                <a:t> </a:t>
              </a:r>
              <a:r>
                <a:rPr lang="zh-CN" altLang="en-US" dirty="0">
                  <a:latin typeface="Times New Roman" panose="02020603050405020304" pitchFamily="18" charset="0"/>
                </a:rPr>
                <a:t>的</a:t>
              </a:r>
              <a:r>
                <a:rPr lang="en-US" altLang="zh-CN" dirty="0">
                  <a:latin typeface="Times New Roman" panose="02020603050405020304" pitchFamily="18" charset="0"/>
                </a:rPr>
                <a:t>2</a:t>
              </a:r>
              <a:r>
                <a:rPr lang="zh-CN" altLang="en-US" dirty="0">
                  <a:latin typeface="Times New Roman" panose="02020603050405020304" pitchFamily="18" charset="0"/>
                </a:rPr>
                <a:t>叉树中，权最小的</a:t>
              </a:r>
              <a:r>
                <a:rPr lang="en-US" altLang="zh-CN" dirty="0">
                  <a:latin typeface="Times New Roman" panose="02020603050405020304" pitchFamily="18" charset="0"/>
                </a:rPr>
                <a:t>2</a:t>
              </a:r>
              <a:r>
                <a:rPr lang="zh-CN" altLang="en-US" dirty="0">
                  <a:latin typeface="Times New Roman" panose="02020603050405020304" pitchFamily="18" charset="0"/>
                </a:rPr>
                <a:t>叉树称为</a:t>
              </a:r>
              <a:r>
                <a:rPr lang="zh-CN" altLang="en-US" dirty="0">
                  <a:solidFill>
                    <a:srgbClr val="A50021"/>
                  </a:solidFill>
                  <a:latin typeface="Times New Roman" panose="02020603050405020304" pitchFamily="18" charset="0"/>
                </a:rPr>
                <a:t>最优</a:t>
              </a:r>
              <a:r>
                <a:rPr lang="en-US" altLang="zh-CN" dirty="0">
                  <a:solidFill>
                    <a:srgbClr val="A50021"/>
                  </a:solidFill>
                  <a:latin typeface="Times New Roman" panose="02020603050405020304" pitchFamily="18" charset="0"/>
                </a:rPr>
                <a:t>2</a:t>
              </a:r>
              <a:r>
                <a:rPr lang="zh-CN" altLang="en-US" dirty="0">
                  <a:solidFill>
                    <a:srgbClr val="A50021"/>
                  </a:solidFill>
                  <a:latin typeface="Times New Roman" panose="02020603050405020304" pitchFamily="18" charset="0"/>
                </a:rPr>
                <a:t>叉树</a:t>
              </a:r>
              <a:r>
                <a:rPr lang="en-US" altLang="zh-CN" dirty="0">
                  <a:latin typeface="Times New Roman" panose="02020603050405020304" pitchFamily="18" charset="0"/>
                </a:rPr>
                <a:t>. </a:t>
              </a:r>
            </a:p>
          </p:txBody>
        </p:sp>
        <p:graphicFrame>
          <p:nvGraphicFramePr>
            <p:cNvPr id="315399" name="Object 7">
              <a:extLst>
                <a:ext uri="{FF2B5EF4-FFF2-40B4-BE49-F238E27FC236}">
                  <a16:creationId xmlns:a16="http://schemas.microsoft.com/office/drawing/2014/main" id="{9A0DB04C-479C-4837-A894-714AC80D6AA0}"/>
                </a:ext>
              </a:extLst>
            </p:cNvPr>
            <p:cNvGraphicFramePr>
              <a:graphicFrameLocks noChangeAspect="1"/>
            </p:cNvGraphicFramePr>
            <p:nvPr>
              <p:extLst>
                <p:ext uri="{D42A27DB-BD31-4B8C-83A1-F6EECF244321}">
                  <p14:modId xmlns:p14="http://schemas.microsoft.com/office/powerpoint/2010/main" val="2420976350"/>
                </p:ext>
              </p:extLst>
            </p:nvPr>
          </p:nvGraphicFramePr>
          <p:xfrm>
            <a:off x="1177" y="845"/>
            <a:ext cx="1340" cy="528"/>
          </p:xfrm>
          <a:graphic>
            <a:graphicData uri="http://schemas.openxmlformats.org/presentationml/2006/ole">
              <mc:AlternateContent xmlns:mc="http://schemas.openxmlformats.org/markup-compatibility/2006">
                <mc:Choice xmlns:v="urn:schemas-microsoft-com:vml" Requires="v">
                  <p:oleObj spid="_x0000_s315495" name="Microsoft 公式 3.0" r:id="rId4" imgW="990170" imgH="393529" progId="Equation.3">
                    <p:embed/>
                  </p:oleObj>
                </mc:Choice>
                <mc:Fallback>
                  <p:oleObj name="Microsoft 公式 3.0" r:id="rId4" imgW="990170" imgH="393529"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7" y="845"/>
                          <a:ext cx="1340" cy="5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15402" name="Rectangle 10">
            <a:extLst>
              <a:ext uri="{FF2B5EF4-FFF2-40B4-BE49-F238E27FC236}">
                <a16:creationId xmlns:a16="http://schemas.microsoft.com/office/drawing/2014/main" id="{BE77166C-6EBD-4836-9CB5-2BC1F32CE977}"/>
              </a:ext>
            </a:extLst>
          </p:cNvPr>
          <p:cNvSpPr>
            <a:spLocks noChangeArrowheads="1"/>
          </p:cNvSpPr>
          <p:nvPr/>
        </p:nvSpPr>
        <p:spPr bwMode="auto">
          <a:xfrm>
            <a:off x="1979613" y="260350"/>
            <a:ext cx="61214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r">
              <a:defRPr sz="3200" b="1">
                <a:solidFill>
                  <a:schemeClr val="tx2"/>
                </a:solidFill>
                <a:latin typeface="Arial" panose="020B0604020202020204" pitchFamily="34" charset="0"/>
                <a:ea typeface="宋体" panose="02010600030101010101" pitchFamily="2" charset="-122"/>
              </a:defRPr>
            </a:lvl1pPr>
            <a:lvl2pPr algn="r">
              <a:defRPr sz="3200" b="1">
                <a:solidFill>
                  <a:schemeClr val="tx2"/>
                </a:solidFill>
                <a:latin typeface="Arial" panose="020B0604020202020204" pitchFamily="34" charset="0"/>
                <a:ea typeface="宋体" panose="02010600030101010101" pitchFamily="2" charset="-122"/>
              </a:defRPr>
            </a:lvl2pPr>
            <a:lvl3pPr algn="r">
              <a:defRPr sz="3200" b="1">
                <a:solidFill>
                  <a:schemeClr val="tx2"/>
                </a:solidFill>
                <a:latin typeface="Arial" panose="020B0604020202020204" pitchFamily="34" charset="0"/>
                <a:ea typeface="宋体" panose="02010600030101010101" pitchFamily="2" charset="-122"/>
              </a:defRPr>
            </a:lvl3pPr>
            <a:lvl4pPr algn="r">
              <a:defRPr sz="3200" b="1">
                <a:solidFill>
                  <a:schemeClr val="tx2"/>
                </a:solidFill>
                <a:latin typeface="Arial" panose="020B0604020202020204" pitchFamily="34" charset="0"/>
                <a:ea typeface="宋体" panose="02010600030101010101" pitchFamily="2" charset="-122"/>
              </a:defRPr>
            </a:lvl4pPr>
            <a:lvl5pPr algn="r">
              <a:defRPr sz="3200" b="1">
                <a:solidFill>
                  <a:schemeClr val="tx2"/>
                </a:solidFill>
                <a:latin typeface="Arial" panose="020B0604020202020204" pitchFamily="34" charset="0"/>
                <a:ea typeface="宋体" panose="02010600030101010101" pitchFamily="2" charset="-122"/>
              </a:defRPr>
            </a:lvl5pPr>
            <a:lvl6pPr marL="457200" algn="r"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6pPr>
            <a:lvl7pPr marL="914400" algn="r"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7pPr>
            <a:lvl8pPr marL="1371600" algn="r"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8pPr>
            <a:lvl9pPr marL="1828800" algn="r"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9pPr>
          </a:lstStyle>
          <a:p>
            <a:pPr algn="ctr"/>
            <a:r>
              <a:rPr lang="zh-CN" altLang="en-US"/>
              <a:t>最优二叉树</a:t>
            </a:r>
          </a:p>
        </p:txBody>
      </p:sp>
      <p:sp>
        <p:nvSpPr>
          <p:cNvPr id="315405" name="Rectangle 13">
            <a:extLst>
              <a:ext uri="{FF2B5EF4-FFF2-40B4-BE49-F238E27FC236}">
                <a16:creationId xmlns:a16="http://schemas.microsoft.com/office/drawing/2014/main" id="{FF099603-9D2C-403E-8A9C-3388945EE157}"/>
              </a:ext>
            </a:extLst>
          </p:cNvPr>
          <p:cNvSpPr>
            <a:spLocks noChangeArrowheads="1"/>
          </p:cNvSpPr>
          <p:nvPr/>
        </p:nvSpPr>
        <p:spPr bwMode="auto">
          <a:xfrm>
            <a:off x="323850" y="3114675"/>
            <a:ext cx="8424863" cy="272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dirty="0"/>
              <a:t>求最优树的算法</a:t>
            </a:r>
            <a:r>
              <a:rPr lang="en-US" altLang="zh-CN" dirty="0"/>
              <a:t>—— </a:t>
            </a:r>
            <a:r>
              <a:rPr lang="en-US" altLang="zh-CN" dirty="0">
                <a:solidFill>
                  <a:srgbClr val="A50021"/>
                </a:solidFill>
                <a:latin typeface="Times New Roman" panose="02020603050405020304" pitchFamily="18" charset="0"/>
              </a:rPr>
              <a:t>Huffman</a:t>
            </a:r>
            <a:r>
              <a:rPr lang="zh-CN" altLang="en-US" dirty="0">
                <a:solidFill>
                  <a:srgbClr val="A50021"/>
                </a:solidFill>
              </a:rPr>
              <a:t>算法</a:t>
            </a:r>
            <a:endParaRPr lang="zh-CN" altLang="en-US" dirty="0"/>
          </a:p>
          <a:p>
            <a:pPr>
              <a:lnSpc>
                <a:spcPct val="120000"/>
              </a:lnSpc>
            </a:pPr>
            <a:r>
              <a:rPr lang="zh-CN" altLang="en-US" dirty="0">
                <a:latin typeface="Times New Roman" panose="02020603050405020304" pitchFamily="18" charset="0"/>
              </a:rPr>
              <a:t>给定实数</a:t>
            </a:r>
            <a:r>
              <a:rPr lang="en-US" altLang="zh-CN" i="1" dirty="0">
                <a:latin typeface="Times New Roman" panose="02020603050405020304" pitchFamily="18" charset="0"/>
              </a:rPr>
              <a:t>w</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w</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i="1" dirty="0" err="1">
                <a:latin typeface="Times New Roman" panose="02020603050405020304" pitchFamily="18" charset="0"/>
              </a:rPr>
              <a:t>w</a:t>
            </a:r>
            <a:r>
              <a:rPr lang="en-US" altLang="zh-CN" i="1" baseline="-25000" dirty="0" err="1">
                <a:latin typeface="Times New Roman" panose="02020603050405020304" pitchFamily="18" charset="0"/>
              </a:rPr>
              <a:t>t</a:t>
            </a:r>
            <a:r>
              <a:rPr lang="zh-CN" altLang="en-US" dirty="0">
                <a:latin typeface="Times New Roman" panose="02020603050405020304" pitchFamily="18" charset="0"/>
              </a:rPr>
              <a:t>，且</a:t>
            </a:r>
            <a:r>
              <a:rPr lang="en-US" altLang="zh-CN" i="1" dirty="0">
                <a:latin typeface="Times New Roman" panose="02020603050405020304" pitchFamily="18" charset="0"/>
              </a:rPr>
              <a:t>w</a:t>
            </a:r>
            <a:r>
              <a:rPr lang="en-US" altLang="zh-CN" baseline="-25000" dirty="0">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w</a:t>
            </a:r>
            <a:r>
              <a:rPr lang="en-US" altLang="zh-CN" baseline="-25000" dirty="0">
                <a:latin typeface="Times New Roman" panose="02020603050405020304" pitchFamily="18" charset="0"/>
              </a:rPr>
              <a:t>2</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w</a:t>
            </a:r>
            <a:r>
              <a:rPr lang="en-US" altLang="zh-CN" i="1" baseline="-25000" dirty="0">
                <a:latin typeface="Times New Roman" panose="02020603050405020304" pitchFamily="18" charset="0"/>
              </a:rPr>
              <a:t>t</a:t>
            </a:r>
            <a:r>
              <a:rPr lang="en-US" altLang="zh-CN" dirty="0">
                <a:latin typeface="Times New Roman" panose="02020603050405020304" pitchFamily="18" charset="0"/>
              </a:rPr>
              <a:t>. </a:t>
            </a:r>
          </a:p>
          <a:p>
            <a:pPr>
              <a:lnSpc>
                <a:spcPct val="120000"/>
              </a:lnSpc>
            </a:pPr>
            <a:r>
              <a:rPr lang="en-US" altLang="zh-CN" dirty="0">
                <a:latin typeface="Times New Roman" panose="02020603050405020304" pitchFamily="18" charset="0"/>
              </a:rPr>
              <a:t>(1)  </a:t>
            </a:r>
            <a:r>
              <a:rPr lang="zh-CN" altLang="en-US" dirty="0">
                <a:latin typeface="Times New Roman" panose="02020603050405020304" pitchFamily="18" charset="0"/>
              </a:rPr>
              <a:t>连接权为</a:t>
            </a:r>
            <a:r>
              <a:rPr lang="en-US" altLang="zh-CN" i="1" dirty="0">
                <a:latin typeface="Times New Roman" panose="02020603050405020304" pitchFamily="18" charset="0"/>
              </a:rPr>
              <a:t>w</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i="1" dirty="0">
                <a:latin typeface="Times New Roman" panose="02020603050405020304" pitchFamily="18" charset="0"/>
              </a:rPr>
              <a:t>w</a:t>
            </a:r>
            <a:r>
              <a:rPr lang="en-US" altLang="zh-CN" baseline="-25000" dirty="0">
                <a:latin typeface="Times New Roman" panose="02020603050405020304" pitchFamily="18" charset="0"/>
              </a:rPr>
              <a:t>2</a:t>
            </a:r>
            <a:r>
              <a:rPr lang="zh-CN" altLang="en-US" dirty="0">
                <a:latin typeface="Times New Roman" panose="02020603050405020304" pitchFamily="18" charset="0"/>
              </a:rPr>
              <a:t>的两片树叶，得一个分支点，其权为</a:t>
            </a:r>
            <a:r>
              <a:rPr lang="en-US" altLang="zh-CN" i="1" dirty="0">
                <a:latin typeface="Times New Roman" panose="02020603050405020304" pitchFamily="18" charset="0"/>
              </a:rPr>
              <a:t>w</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rPr>
              <a:t>w</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p>
          <a:p>
            <a:pPr>
              <a:lnSpc>
                <a:spcPct val="120000"/>
              </a:lnSpc>
            </a:pPr>
            <a:r>
              <a:rPr lang="en-US" altLang="zh-CN" dirty="0">
                <a:latin typeface="Times New Roman" panose="02020603050405020304" pitchFamily="18" charset="0"/>
              </a:rPr>
              <a:t>(2)  </a:t>
            </a:r>
            <a:r>
              <a:rPr lang="zh-CN" altLang="en-US" dirty="0">
                <a:latin typeface="Times New Roman" panose="02020603050405020304" pitchFamily="18" charset="0"/>
              </a:rPr>
              <a:t>在</a:t>
            </a:r>
            <a:r>
              <a:rPr lang="en-US" altLang="zh-CN" i="1" dirty="0">
                <a:latin typeface="Times New Roman" panose="02020603050405020304" pitchFamily="18" charset="0"/>
              </a:rPr>
              <a:t>w</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rPr>
              <a:t>w</a:t>
            </a:r>
            <a:r>
              <a:rPr lang="en-US" altLang="zh-CN" baseline="-25000" dirty="0">
                <a:latin typeface="Times New Roman" panose="02020603050405020304" pitchFamily="18" charset="0"/>
              </a:rPr>
              <a:t>2</a:t>
            </a:r>
            <a:r>
              <a:rPr lang="en-US" altLang="zh-CN" dirty="0">
                <a:latin typeface="Times New Roman" panose="02020603050405020304" pitchFamily="18" charset="0"/>
              </a:rPr>
              <a:t>, </a:t>
            </a:r>
            <a:r>
              <a:rPr lang="en-US" altLang="zh-CN" i="1" dirty="0">
                <a:latin typeface="Times New Roman" panose="02020603050405020304" pitchFamily="18" charset="0"/>
              </a:rPr>
              <a:t>w</a:t>
            </a:r>
            <a:r>
              <a:rPr lang="en-US" altLang="zh-CN" baseline="-25000" dirty="0">
                <a:latin typeface="Times New Roman" panose="02020603050405020304" pitchFamily="18" charset="0"/>
              </a:rPr>
              <a:t>3</a:t>
            </a:r>
            <a:r>
              <a:rPr lang="en-US" altLang="zh-CN" dirty="0">
                <a:latin typeface="Times New Roman" panose="02020603050405020304" pitchFamily="18" charset="0"/>
              </a:rPr>
              <a:t>, …, </a:t>
            </a:r>
            <a:r>
              <a:rPr lang="en-US" altLang="zh-CN" i="1" dirty="0" err="1">
                <a:latin typeface="Times New Roman" panose="02020603050405020304" pitchFamily="18" charset="0"/>
              </a:rPr>
              <a:t>w</a:t>
            </a:r>
            <a:r>
              <a:rPr lang="en-US" altLang="zh-CN" i="1" baseline="-25000" dirty="0" err="1">
                <a:latin typeface="Times New Roman" panose="02020603050405020304" pitchFamily="18" charset="0"/>
              </a:rPr>
              <a:t>t</a:t>
            </a:r>
            <a:r>
              <a:rPr lang="en-US" altLang="zh-CN" i="1" baseline="-25000" dirty="0">
                <a:latin typeface="Times New Roman" panose="02020603050405020304" pitchFamily="18" charset="0"/>
              </a:rPr>
              <a:t> </a:t>
            </a:r>
            <a:r>
              <a:rPr lang="zh-CN" altLang="en-US" dirty="0">
                <a:latin typeface="Times New Roman" panose="02020603050405020304" pitchFamily="18" charset="0"/>
              </a:rPr>
              <a:t>中选出两个最小的权，连接它们对应的顶点 </a:t>
            </a:r>
            <a:r>
              <a:rPr lang="en-US" altLang="zh-CN" dirty="0">
                <a:latin typeface="Times New Roman" panose="02020603050405020304" pitchFamily="18" charset="0"/>
              </a:rPr>
              <a:t>(</a:t>
            </a:r>
            <a:r>
              <a:rPr lang="zh-CN" altLang="en-US" dirty="0">
                <a:latin typeface="Times New Roman" panose="02020603050405020304" pitchFamily="18" charset="0"/>
              </a:rPr>
              <a:t>不一定是树叶</a:t>
            </a:r>
            <a:r>
              <a:rPr lang="en-US" altLang="zh-CN" dirty="0">
                <a:latin typeface="Times New Roman" panose="02020603050405020304" pitchFamily="18" charset="0"/>
              </a:rPr>
              <a:t>)</a:t>
            </a:r>
            <a:r>
              <a:rPr lang="zh-CN" altLang="en-US" dirty="0">
                <a:latin typeface="Times New Roman" panose="02020603050405020304" pitchFamily="18" charset="0"/>
              </a:rPr>
              <a:t>，得新分支点及所带的权</a:t>
            </a:r>
            <a:r>
              <a:rPr lang="en-US" altLang="zh-CN" dirty="0">
                <a:latin typeface="Times New Roman" panose="02020603050405020304" pitchFamily="18" charset="0"/>
              </a:rPr>
              <a:t>. </a:t>
            </a:r>
          </a:p>
          <a:p>
            <a:pPr>
              <a:lnSpc>
                <a:spcPct val="120000"/>
              </a:lnSpc>
            </a:pPr>
            <a:r>
              <a:rPr lang="en-US" altLang="zh-CN" dirty="0">
                <a:latin typeface="Times New Roman" panose="02020603050405020304" pitchFamily="18" charset="0"/>
              </a:rPr>
              <a:t>(3)  </a:t>
            </a:r>
            <a:r>
              <a:rPr lang="zh-CN" altLang="en-US" dirty="0">
                <a:latin typeface="Times New Roman" panose="02020603050405020304" pitchFamily="18" charset="0"/>
              </a:rPr>
              <a:t>重复</a:t>
            </a:r>
            <a:r>
              <a:rPr lang="en-US" altLang="zh-CN" dirty="0">
                <a:latin typeface="Times New Roman" panose="02020603050405020304" pitchFamily="18" charset="0"/>
              </a:rPr>
              <a:t>(2)</a:t>
            </a:r>
            <a:r>
              <a:rPr lang="zh-CN" altLang="en-US" dirty="0">
                <a:latin typeface="Times New Roman" panose="02020603050405020304" pitchFamily="18" charset="0"/>
              </a:rPr>
              <a:t>，直到形成 </a:t>
            </a:r>
            <a:r>
              <a:rPr lang="en-US" altLang="zh-CN" i="1" dirty="0">
                <a:latin typeface="Times New Roman" panose="02020603050405020304" pitchFamily="18" charset="0"/>
              </a:rPr>
              <a:t>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r>
              <a:rPr lang="zh-CN" altLang="en-US" dirty="0">
                <a:latin typeface="Times New Roman" panose="02020603050405020304" pitchFamily="18" charset="0"/>
              </a:rPr>
              <a:t>个分支点，</a:t>
            </a:r>
            <a:r>
              <a:rPr lang="en-US" altLang="zh-CN" i="1" dirty="0">
                <a:latin typeface="Times New Roman" panose="02020603050405020304" pitchFamily="18" charset="0"/>
              </a:rPr>
              <a:t>t</a:t>
            </a:r>
            <a:r>
              <a:rPr lang="zh-CN" altLang="en-US" dirty="0">
                <a:latin typeface="Times New Roman" panose="02020603050405020304" pitchFamily="18" charset="0"/>
              </a:rPr>
              <a:t>片树叶为止</a:t>
            </a:r>
            <a:r>
              <a:rPr lang="en-US" altLang="zh-CN" dirty="0">
                <a:latin typeface="Times New Roman" panose="02020603050405020304" pitchFamily="18" charset="0"/>
              </a:rPr>
              <a:t>. </a:t>
            </a:r>
          </a:p>
        </p:txBody>
      </p:sp>
      <p:sp>
        <p:nvSpPr>
          <p:cNvPr id="10" name="文本框 9">
            <a:extLst>
              <a:ext uri="{FF2B5EF4-FFF2-40B4-BE49-F238E27FC236}">
                <a16:creationId xmlns:a16="http://schemas.microsoft.com/office/drawing/2014/main" id="{3EAD11A8-AF6E-45C5-984C-EBA0A35EE734}"/>
              </a:ext>
            </a:extLst>
          </p:cNvPr>
          <p:cNvSpPr txBox="1"/>
          <p:nvPr/>
        </p:nvSpPr>
        <p:spPr>
          <a:xfrm>
            <a:off x="3851920" y="2455773"/>
            <a:ext cx="5040560" cy="400110"/>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注意此权重与最小生成树的完全不同！</a:t>
            </a:r>
          </a:p>
        </p:txBody>
      </p:sp>
      <p:sp>
        <p:nvSpPr>
          <p:cNvPr id="11" name="文本框 10">
            <a:extLst>
              <a:ext uri="{FF2B5EF4-FFF2-40B4-BE49-F238E27FC236}">
                <a16:creationId xmlns:a16="http://schemas.microsoft.com/office/drawing/2014/main" id="{01C0D2A9-31AE-40F3-974D-D2F0FBD7524A}"/>
              </a:ext>
            </a:extLst>
          </p:cNvPr>
          <p:cNvSpPr txBox="1"/>
          <p:nvPr/>
        </p:nvSpPr>
        <p:spPr>
          <a:xfrm>
            <a:off x="0" y="5842337"/>
            <a:ext cx="9144000" cy="1015663"/>
          </a:xfrm>
          <a:prstGeom prst="rect">
            <a:avLst/>
          </a:prstGeom>
          <a:noFill/>
        </p:spPr>
        <p:txBody>
          <a:bodyPr wrap="square" rtlCol="0" anchor="b">
            <a:spAutoFit/>
          </a:bodyPr>
          <a:lstStyle/>
          <a:p>
            <a:r>
              <a:rPr lang="zh-CN" altLang="en-US" sz="2000" b="0" dirty="0">
                <a:solidFill>
                  <a:srgbClr val="FF9900"/>
                </a:solidFill>
                <a:latin typeface="Times New Roman" panose="02020603050405020304" pitchFamily="18" charset="0"/>
              </a:rPr>
              <a:t>权重乘以层数可以视为一个叶子及其所有祖先上各加一次该叶子的权重</a:t>
            </a:r>
            <a:r>
              <a:rPr lang="en-US" altLang="zh-CN" sz="2000" b="0" i="1" dirty="0">
                <a:solidFill>
                  <a:srgbClr val="FF9900"/>
                </a:solidFill>
                <a:latin typeface="Times New Roman" panose="02020603050405020304" pitchFamily="18" charset="0"/>
              </a:rPr>
              <a:t>f</a:t>
            </a:r>
            <a:r>
              <a:rPr lang="en-US" altLang="zh-CN" sz="2000" b="0" dirty="0">
                <a:solidFill>
                  <a:srgbClr val="FF9900"/>
                </a:solidFill>
                <a:latin typeface="Times New Roman" panose="02020603050405020304" pitchFamily="18" charset="0"/>
              </a:rPr>
              <a:t>(</a:t>
            </a:r>
            <a:r>
              <a:rPr lang="en-US" altLang="zh-CN" sz="2000" b="0" i="1" dirty="0">
                <a:solidFill>
                  <a:srgbClr val="FF9900"/>
                </a:solidFill>
                <a:latin typeface="Times New Roman" panose="02020603050405020304" pitchFamily="18" charset="0"/>
              </a:rPr>
              <a:t>w</a:t>
            </a:r>
            <a:r>
              <a:rPr lang="en-US" altLang="zh-CN" sz="2000" b="0" baseline="-25000" dirty="0">
                <a:solidFill>
                  <a:srgbClr val="FF9900"/>
                </a:solidFill>
                <a:latin typeface="Times New Roman" panose="02020603050405020304" pitchFamily="18" charset="0"/>
              </a:rPr>
              <a:t>1</a:t>
            </a:r>
            <a:r>
              <a:rPr lang="en-US" altLang="zh-CN" sz="2000" b="0" dirty="0">
                <a:solidFill>
                  <a:srgbClr val="FF9900"/>
                </a:solidFill>
                <a:latin typeface="Times New Roman" panose="02020603050405020304" pitchFamily="18" charset="0"/>
              </a:rPr>
              <a:t>,</a:t>
            </a:r>
            <a:r>
              <a:rPr lang="en-US" altLang="zh-CN" sz="2000" b="0" i="1" dirty="0">
                <a:solidFill>
                  <a:srgbClr val="FF9900"/>
                </a:solidFill>
                <a:latin typeface="Times New Roman" panose="02020603050405020304" pitchFamily="18" charset="0"/>
              </a:rPr>
              <a:t>w</a:t>
            </a:r>
            <a:r>
              <a:rPr lang="en-US" altLang="zh-CN" sz="2000" b="0" baseline="-25000" dirty="0">
                <a:solidFill>
                  <a:srgbClr val="FF9900"/>
                </a:solidFill>
                <a:latin typeface="Times New Roman" panose="02020603050405020304" pitchFamily="18" charset="0"/>
              </a:rPr>
              <a:t>2</a:t>
            </a:r>
            <a:r>
              <a:rPr lang="en-US" altLang="zh-CN" sz="2000" b="0" dirty="0">
                <a:solidFill>
                  <a:srgbClr val="FF9900"/>
                </a:solidFill>
                <a:latin typeface="Times New Roman" panose="02020603050405020304" pitchFamily="18" charset="0"/>
              </a:rPr>
              <a:t>,</a:t>
            </a:r>
            <a:r>
              <a:rPr lang="en-US" altLang="zh-CN" sz="2000" b="0" i="1" dirty="0">
                <a:solidFill>
                  <a:srgbClr val="FF9900"/>
                </a:solidFill>
                <a:latin typeface="Times New Roman" panose="02020603050405020304" pitchFamily="18" charset="0"/>
              </a:rPr>
              <a:t>w</a:t>
            </a:r>
            <a:r>
              <a:rPr lang="en-US" altLang="zh-CN" sz="2000" b="0" baseline="-25000" dirty="0">
                <a:solidFill>
                  <a:srgbClr val="FF9900"/>
                </a:solidFill>
                <a:latin typeface="Times New Roman" panose="02020603050405020304" pitchFamily="18" charset="0"/>
              </a:rPr>
              <a:t>3</a:t>
            </a:r>
            <a:r>
              <a:rPr lang="en-US" altLang="zh-CN" sz="2000" b="0" dirty="0">
                <a:solidFill>
                  <a:srgbClr val="FF9900"/>
                </a:solidFill>
                <a:latin typeface="Times New Roman" panose="02020603050405020304" pitchFamily="18" charset="0"/>
              </a:rPr>
              <a:t>,...,</a:t>
            </a:r>
            <a:r>
              <a:rPr lang="en-US" altLang="zh-CN" sz="2000" b="0" i="1" dirty="0" err="1">
                <a:solidFill>
                  <a:srgbClr val="FF9900"/>
                </a:solidFill>
                <a:latin typeface="Times New Roman" panose="02020603050405020304" pitchFamily="18" charset="0"/>
              </a:rPr>
              <a:t>w</a:t>
            </a:r>
            <a:r>
              <a:rPr lang="en-US" altLang="zh-CN" sz="2000" b="0" i="1" baseline="-25000" dirty="0" err="1">
                <a:solidFill>
                  <a:srgbClr val="FF9900"/>
                </a:solidFill>
                <a:latin typeface="Times New Roman" panose="02020603050405020304" pitchFamily="18" charset="0"/>
              </a:rPr>
              <a:t>t</a:t>
            </a:r>
            <a:r>
              <a:rPr lang="en-US" altLang="zh-CN" sz="2000" b="0" dirty="0">
                <a:solidFill>
                  <a:srgbClr val="FF9900"/>
                </a:solidFill>
                <a:latin typeface="Times New Roman" panose="02020603050405020304" pitchFamily="18" charset="0"/>
              </a:rPr>
              <a:t>)=</a:t>
            </a:r>
            <a:r>
              <a:rPr lang="en-US" altLang="zh-CN" sz="2000" b="0" i="1" dirty="0">
                <a:solidFill>
                  <a:srgbClr val="FF9900"/>
                </a:solidFill>
                <a:latin typeface="Times New Roman" panose="02020603050405020304" pitchFamily="18" charset="0"/>
              </a:rPr>
              <a:t>w</a:t>
            </a:r>
            <a:r>
              <a:rPr lang="en-US" altLang="zh-CN" sz="2000" b="0" baseline="-25000" dirty="0">
                <a:solidFill>
                  <a:srgbClr val="FF9900"/>
                </a:solidFill>
                <a:latin typeface="Times New Roman" panose="02020603050405020304" pitchFamily="18" charset="0"/>
              </a:rPr>
              <a:t>1</a:t>
            </a:r>
            <a:r>
              <a:rPr lang="en-US" altLang="zh-CN" sz="2000" b="0" dirty="0">
                <a:solidFill>
                  <a:srgbClr val="FF9900"/>
                </a:solidFill>
                <a:latin typeface="Times New Roman" panose="02020603050405020304" pitchFamily="18" charset="0"/>
              </a:rPr>
              <a:t>+</a:t>
            </a:r>
            <a:r>
              <a:rPr lang="en-US" altLang="zh-CN" sz="2000" b="0" i="1" dirty="0">
                <a:solidFill>
                  <a:srgbClr val="FF9900"/>
                </a:solidFill>
                <a:latin typeface="Times New Roman" panose="02020603050405020304" pitchFamily="18" charset="0"/>
              </a:rPr>
              <a:t>w</a:t>
            </a:r>
            <a:r>
              <a:rPr lang="en-US" altLang="zh-CN" sz="2000" b="0" baseline="-25000" dirty="0">
                <a:solidFill>
                  <a:srgbClr val="FF9900"/>
                </a:solidFill>
                <a:latin typeface="Times New Roman" panose="02020603050405020304" pitchFamily="18" charset="0"/>
              </a:rPr>
              <a:t>2</a:t>
            </a:r>
            <a:r>
              <a:rPr lang="en-US" altLang="zh-CN" sz="2000" b="0" dirty="0">
                <a:solidFill>
                  <a:srgbClr val="FF9900"/>
                </a:solidFill>
                <a:latin typeface="Times New Roman" panose="02020603050405020304" pitchFamily="18" charset="0"/>
              </a:rPr>
              <a:t>+</a:t>
            </a:r>
            <a:r>
              <a:rPr lang="en-US" altLang="zh-CN" sz="2000" b="0" i="1" dirty="0">
                <a:solidFill>
                  <a:srgbClr val="FF9900"/>
                </a:solidFill>
                <a:latin typeface="Times New Roman" panose="02020603050405020304" pitchFamily="18" charset="0"/>
              </a:rPr>
              <a:t>f</a:t>
            </a:r>
            <a:r>
              <a:rPr lang="en-US" altLang="zh-CN" sz="2000" b="0" dirty="0">
                <a:solidFill>
                  <a:srgbClr val="FF9900"/>
                </a:solidFill>
                <a:latin typeface="Times New Roman" panose="02020603050405020304" pitchFamily="18" charset="0"/>
              </a:rPr>
              <a:t>(</a:t>
            </a:r>
            <a:r>
              <a:rPr lang="en-US" altLang="zh-CN" sz="2000" b="0" i="1" dirty="0">
                <a:solidFill>
                  <a:srgbClr val="FF9900"/>
                </a:solidFill>
                <a:latin typeface="Times New Roman" panose="02020603050405020304" pitchFamily="18" charset="0"/>
              </a:rPr>
              <a:t>w</a:t>
            </a:r>
            <a:r>
              <a:rPr lang="en-US" altLang="zh-CN" sz="2000" b="0" baseline="-25000" dirty="0">
                <a:solidFill>
                  <a:srgbClr val="FF9900"/>
                </a:solidFill>
                <a:latin typeface="Times New Roman" panose="02020603050405020304" pitchFamily="18" charset="0"/>
              </a:rPr>
              <a:t>1</a:t>
            </a:r>
            <a:r>
              <a:rPr lang="en-US" altLang="zh-CN" sz="2000" b="0" dirty="0">
                <a:solidFill>
                  <a:srgbClr val="FF9900"/>
                </a:solidFill>
                <a:latin typeface="Times New Roman" panose="02020603050405020304" pitchFamily="18" charset="0"/>
              </a:rPr>
              <a:t>+</a:t>
            </a:r>
            <a:r>
              <a:rPr lang="en-US" altLang="zh-CN" sz="2000" b="0" i="1" dirty="0">
                <a:solidFill>
                  <a:srgbClr val="FF9900"/>
                </a:solidFill>
                <a:latin typeface="Times New Roman" panose="02020603050405020304" pitchFamily="18" charset="0"/>
              </a:rPr>
              <a:t>w</a:t>
            </a:r>
            <a:r>
              <a:rPr lang="en-US" altLang="zh-CN" sz="2000" b="0" baseline="-25000" dirty="0">
                <a:solidFill>
                  <a:srgbClr val="FF9900"/>
                </a:solidFill>
                <a:latin typeface="Times New Roman" panose="02020603050405020304" pitchFamily="18" charset="0"/>
              </a:rPr>
              <a:t>2</a:t>
            </a:r>
            <a:r>
              <a:rPr lang="en-US" altLang="zh-CN" sz="2000" b="0" dirty="0">
                <a:solidFill>
                  <a:srgbClr val="FF9900"/>
                </a:solidFill>
                <a:latin typeface="Times New Roman" panose="02020603050405020304" pitchFamily="18" charset="0"/>
              </a:rPr>
              <a:t>,</a:t>
            </a:r>
            <a:r>
              <a:rPr lang="en-US" altLang="zh-CN" sz="2000" b="0" i="1" dirty="0">
                <a:solidFill>
                  <a:srgbClr val="FF9900"/>
                </a:solidFill>
                <a:latin typeface="Times New Roman" panose="02020603050405020304" pitchFamily="18" charset="0"/>
              </a:rPr>
              <a:t>w</a:t>
            </a:r>
            <a:r>
              <a:rPr lang="en-US" altLang="zh-CN" sz="2000" b="0" baseline="-25000" dirty="0">
                <a:solidFill>
                  <a:srgbClr val="FF9900"/>
                </a:solidFill>
                <a:latin typeface="Times New Roman" panose="02020603050405020304" pitchFamily="18" charset="0"/>
              </a:rPr>
              <a:t>3</a:t>
            </a:r>
            <a:r>
              <a:rPr lang="en-US" altLang="zh-CN" sz="2000" b="0" dirty="0">
                <a:solidFill>
                  <a:srgbClr val="FF9900"/>
                </a:solidFill>
                <a:latin typeface="Times New Roman" panose="02020603050405020304" pitchFamily="18" charset="0"/>
              </a:rPr>
              <a:t>,...,</a:t>
            </a:r>
            <a:r>
              <a:rPr lang="en-US" altLang="zh-CN" sz="2000" b="0" i="1" dirty="0" err="1">
                <a:solidFill>
                  <a:srgbClr val="FF9900"/>
                </a:solidFill>
                <a:latin typeface="Times New Roman" panose="02020603050405020304" pitchFamily="18" charset="0"/>
              </a:rPr>
              <a:t>w</a:t>
            </a:r>
            <a:r>
              <a:rPr lang="en-US" altLang="zh-CN" sz="2000" b="0" i="1" baseline="-25000" dirty="0" err="1">
                <a:solidFill>
                  <a:srgbClr val="FF9900"/>
                </a:solidFill>
                <a:latin typeface="Times New Roman" panose="02020603050405020304" pitchFamily="18" charset="0"/>
              </a:rPr>
              <a:t>t</a:t>
            </a:r>
            <a:r>
              <a:rPr lang="en-US" altLang="zh-CN" sz="2000" b="0" dirty="0">
                <a:solidFill>
                  <a:srgbClr val="FF9900"/>
                </a:solidFill>
                <a:latin typeface="Times New Roman" panose="02020603050405020304" pitchFamily="18" charset="0"/>
              </a:rPr>
              <a:t>)</a:t>
            </a:r>
          </a:p>
          <a:p>
            <a:r>
              <a:rPr lang="en-US" altLang="zh-CN" sz="2000" b="0" i="1" dirty="0">
                <a:solidFill>
                  <a:srgbClr val="FF9900"/>
                </a:solidFill>
                <a:latin typeface="Times New Roman" panose="02020603050405020304" pitchFamily="18" charset="0"/>
              </a:rPr>
              <a:t>w</a:t>
            </a:r>
            <a:r>
              <a:rPr lang="en-US" altLang="zh-CN" sz="2000" b="0" baseline="-25000" dirty="0">
                <a:solidFill>
                  <a:srgbClr val="FF9900"/>
                </a:solidFill>
                <a:latin typeface="Times New Roman" panose="02020603050405020304" pitchFamily="18" charset="0"/>
              </a:rPr>
              <a:t>1</a:t>
            </a:r>
            <a:r>
              <a:rPr lang="en-US" altLang="zh-CN" sz="2000" b="0" dirty="0">
                <a:solidFill>
                  <a:srgbClr val="FF9900"/>
                </a:solidFill>
                <a:latin typeface="Times New Roman" panose="02020603050405020304" pitchFamily="18" charset="0"/>
              </a:rPr>
              <a:t>+</a:t>
            </a:r>
            <a:r>
              <a:rPr lang="en-US" altLang="zh-CN" sz="2000" b="0" i="1" dirty="0">
                <a:solidFill>
                  <a:srgbClr val="FF9900"/>
                </a:solidFill>
                <a:latin typeface="Times New Roman" panose="02020603050405020304" pitchFamily="18" charset="0"/>
              </a:rPr>
              <a:t>w</a:t>
            </a:r>
            <a:r>
              <a:rPr lang="en-US" altLang="zh-CN" sz="2000" b="0" baseline="-25000" dirty="0">
                <a:solidFill>
                  <a:srgbClr val="FF9900"/>
                </a:solidFill>
                <a:latin typeface="Times New Roman" panose="02020603050405020304" pitchFamily="18" charset="0"/>
              </a:rPr>
              <a:t>2</a:t>
            </a:r>
            <a:r>
              <a:rPr lang="en-US" altLang="zh-CN" sz="2000" b="0" dirty="0">
                <a:solidFill>
                  <a:srgbClr val="FF9900"/>
                </a:solidFill>
                <a:latin typeface="Times New Roman" panose="02020603050405020304" pitchFamily="18" charset="0"/>
              </a:rPr>
              <a:t>+</a:t>
            </a:r>
            <a:r>
              <a:rPr lang="en-US" altLang="zh-CN" sz="2000" b="0" i="1" dirty="0">
                <a:solidFill>
                  <a:srgbClr val="FF9900"/>
                </a:solidFill>
                <a:latin typeface="Times New Roman" panose="02020603050405020304" pitchFamily="18" charset="0"/>
              </a:rPr>
              <a:t>f</a:t>
            </a:r>
            <a:r>
              <a:rPr lang="en-US" altLang="zh-CN" sz="2000" b="0" dirty="0">
                <a:solidFill>
                  <a:srgbClr val="FF9900"/>
                </a:solidFill>
                <a:latin typeface="Times New Roman" panose="02020603050405020304" pitchFamily="18" charset="0"/>
              </a:rPr>
              <a:t>(</a:t>
            </a:r>
            <a:r>
              <a:rPr lang="en-US" altLang="zh-CN" sz="2000" b="0" i="1" dirty="0">
                <a:solidFill>
                  <a:srgbClr val="FF9900"/>
                </a:solidFill>
                <a:latin typeface="Times New Roman" panose="02020603050405020304" pitchFamily="18" charset="0"/>
              </a:rPr>
              <a:t>w</a:t>
            </a:r>
            <a:r>
              <a:rPr lang="en-US" altLang="zh-CN" sz="2000" b="0" baseline="-25000" dirty="0">
                <a:solidFill>
                  <a:srgbClr val="FF9900"/>
                </a:solidFill>
                <a:latin typeface="Times New Roman" panose="02020603050405020304" pitchFamily="18" charset="0"/>
              </a:rPr>
              <a:t>1</a:t>
            </a:r>
            <a:r>
              <a:rPr lang="en-US" altLang="zh-CN" sz="2000" b="0" dirty="0">
                <a:solidFill>
                  <a:srgbClr val="FF9900"/>
                </a:solidFill>
                <a:latin typeface="Times New Roman" panose="02020603050405020304" pitchFamily="18" charset="0"/>
              </a:rPr>
              <a:t>+</a:t>
            </a:r>
            <a:r>
              <a:rPr lang="en-US" altLang="zh-CN" sz="2000" b="0" i="1" dirty="0">
                <a:solidFill>
                  <a:srgbClr val="FF9900"/>
                </a:solidFill>
                <a:latin typeface="Times New Roman" panose="02020603050405020304" pitchFamily="18" charset="0"/>
              </a:rPr>
              <a:t>w</a:t>
            </a:r>
            <a:r>
              <a:rPr lang="en-US" altLang="zh-CN" sz="2000" b="0" baseline="-25000" dirty="0">
                <a:solidFill>
                  <a:srgbClr val="FF9900"/>
                </a:solidFill>
                <a:latin typeface="Times New Roman" panose="02020603050405020304" pitchFamily="18" charset="0"/>
              </a:rPr>
              <a:t>2</a:t>
            </a:r>
            <a:r>
              <a:rPr lang="en-US" altLang="zh-CN" sz="2000" b="0" dirty="0">
                <a:solidFill>
                  <a:srgbClr val="FF9900"/>
                </a:solidFill>
                <a:latin typeface="Times New Roman" panose="02020603050405020304" pitchFamily="18" charset="0"/>
              </a:rPr>
              <a:t>,</a:t>
            </a:r>
            <a:r>
              <a:rPr lang="en-US" altLang="zh-CN" sz="2000" b="0" i="1" dirty="0">
                <a:solidFill>
                  <a:srgbClr val="FF9900"/>
                </a:solidFill>
                <a:latin typeface="Times New Roman" panose="02020603050405020304" pitchFamily="18" charset="0"/>
              </a:rPr>
              <a:t>w</a:t>
            </a:r>
            <a:r>
              <a:rPr lang="en-US" altLang="zh-CN" sz="2000" b="0" baseline="-25000" dirty="0">
                <a:solidFill>
                  <a:srgbClr val="FF9900"/>
                </a:solidFill>
                <a:latin typeface="Times New Roman" panose="02020603050405020304" pitchFamily="18" charset="0"/>
              </a:rPr>
              <a:t>3</a:t>
            </a:r>
            <a:r>
              <a:rPr lang="en-US" altLang="zh-CN" sz="2000" b="0" dirty="0">
                <a:solidFill>
                  <a:srgbClr val="FF9900"/>
                </a:solidFill>
                <a:latin typeface="Times New Roman" panose="02020603050405020304" pitchFamily="18" charset="0"/>
              </a:rPr>
              <a:t>,…,</a:t>
            </a:r>
            <a:r>
              <a:rPr lang="en-US" altLang="zh-CN" sz="2000" b="0" i="1" dirty="0" err="1">
                <a:solidFill>
                  <a:srgbClr val="FF9900"/>
                </a:solidFill>
                <a:latin typeface="Times New Roman" panose="02020603050405020304" pitchFamily="18" charset="0"/>
              </a:rPr>
              <a:t>w</a:t>
            </a:r>
            <a:r>
              <a:rPr lang="en-US" altLang="zh-CN" sz="2000" b="0" i="1" baseline="-25000" dirty="0" err="1">
                <a:solidFill>
                  <a:srgbClr val="FF9900"/>
                </a:solidFill>
                <a:latin typeface="Times New Roman" panose="02020603050405020304" pitchFamily="18" charset="0"/>
              </a:rPr>
              <a:t>t</a:t>
            </a:r>
            <a:r>
              <a:rPr lang="en-US" altLang="zh-CN" sz="2000" b="0" dirty="0">
                <a:solidFill>
                  <a:srgbClr val="FF9900"/>
                </a:solidFill>
                <a:latin typeface="Times New Roman" panose="02020603050405020304" pitchFamily="18" charset="0"/>
              </a:rPr>
              <a:t>)&lt;</a:t>
            </a:r>
            <a:r>
              <a:rPr lang="en-US" altLang="zh-CN" sz="2000" b="0" i="1" dirty="0">
                <a:solidFill>
                  <a:srgbClr val="FF9900"/>
                </a:solidFill>
                <a:latin typeface="Times New Roman" panose="02020603050405020304" pitchFamily="18" charset="0"/>
              </a:rPr>
              <a:t>f</a:t>
            </a:r>
            <a:r>
              <a:rPr lang="en-US" altLang="zh-CN" sz="2000" b="0" dirty="0">
                <a:solidFill>
                  <a:srgbClr val="FF9900"/>
                </a:solidFill>
                <a:latin typeface="Times New Roman" panose="02020603050405020304" pitchFamily="18" charset="0"/>
              </a:rPr>
              <a:t>(</a:t>
            </a:r>
            <a:r>
              <a:rPr lang="en-US" altLang="zh-CN" sz="2000" b="0" i="1" dirty="0">
                <a:solidFill>
                  <a:srgbClr val="FF9900"/>
                </a:solidFill>
                <a:latin typeface="Times New Roman" panose="02020603050405020304" pitchFamily="18" charset="0"/>
              </a:rPr>
              <a:t>w</a:t>
            </a:r>
            <a:r>
              <a:rPr lang="en-US" altLang="zh-CN" sz="2000" b="0" baseline="-25000" dirty="0">
                <a:solidFill>
                  <a:srgbClr val="FF9900"/>
                </a:solidFill>
                <a:latin typeface="Times New Roman" panose="02020603050405020304" pitchFamily="18" charset="0"/>
              </a:rPr>
              <a:t>1</a:t>
            </a:r>
            <a:r>
              <a:rPr lang="en-US" altLang="zh-CN" sz="2000" b="0" dirty="0">
                <a:solidFill>
                  <a:srgbClr val="FF9900"/>
                </a:solidFill>
                <a:latin typeface="Times New Roman" panose="02020603050405020304" pitchFamily="18" charset="0"/>
              </a:rPr>
              <a:t>,…,</a:t>
            </a:r>
            <a:r>
              <a:rPr lang="en-US" altLang="zh-CN" sz="2000" b="0" i="1" dirty="0">
                <a:solidFill>
                  <a:srgbClr val="FF9900"/>
                </a:solidFill>
                <a:latin typeface="Times New Roman" panose="02020603050405020304" pitchFamily="18" charset="0"/>
              </a:rPr>
              <a:t>w</a:t>
            </a:r>
            <a:r>
              <a:rPr lang="en-US" altLang="zh-CN" sz="2000" b="0" i="1" baseline="-25000" dirty="0">
                <a:solidFill>
                  <a:srgbClr val="FF9900"/>
                </a:solidFill>
                <a:latin typeface="Times New Roman" panose="02020603050405020304" pitchFamily="18" charset="0"/>
              </a:rPr>
              <a:t>t</a:t>
            </a:r>
            <a:r>
              <a:rPr lang="en-US" altLang="zh-CN" sz="2000" b="0" baseline="-25000" dirty="0">
                <a:solidFill>
                  <a:srgbClr val="FF9900"/>
                </a:solidFill>
                <a:latin typeface="Times New Roman" panose="02020603050405020304" pitchFamily="18" charset="0"/>
              </a:rPr>
              <a:t>−2</a:t>
            </a:r>
            <a:r>
              <a:rPr lang="en-US" altLang="zh-CN" sz="2000" b="0" dirty="0">
                <a:solidFill>
                  <a:srgbClr val="FF9900"/>
                </a:solidFill>
                <a:latin typeface="Times New Roman" panose="02020603050405020304" pitchFamily="18" charset="0"/>
              </a:rPr>
              <a:t>,</a:t>
            </a:r>
            <a:r>
              <a:rPr lang="en-US" altLang="zh-CN" sz="2000" b="0" i="1" dirty="0">
                <a:solidFill>
                  <a:srgbClr val="FF9900"/>
                </a:solidFill>
                <a:latin typeface="Times New Roman" panose="02020603050405020304" pitchFamily="18" charset="0"/>
              </a:rPr>
              <a:t>w</a:t>
            </a:r>
            <a:r>
              <a:rPr lang="en-US" altLang="zh-CN" sz="2000" b="0" i="1" baseline="-25000" dirty="0">
                <a:solidFill>
                  <a:srgbClr val="FF9900"/>
                </a:solidFill>
                <a:latin typeface="Times New Roman" panose="02020603050405020304" pitchFamily="18" charset="0"/>
              </a:rPr>
              <a:t>t</a:t>
            </a:r>
            <a:r>
              <a:rPr lang="en-US" altLang="zh-CN" sz="2000" b="0" baseline="-25000" dirty="0">
                <a:solidFill>
                  <a:srgbClr val="FF9900"/>
                </a:solidFill>
                <a:latin typeface="Times New Roman" panose="02020603050405020304" pitchFamily="18" charset="0"/>
              </a:rPr>
              <a:t>−1</a:t>
            </a:r>
            <a:r>
              <a:rPr lang="en-US" altLang="zh-CN" sz="2000" b="0" dirty="0">
                <a:solidFill>
                  <a:srgbClr val="FF9900"/>
                </a:solidFill>
                <a:latin typeface="Times New Roman" panose="02020603050405020304" pitchFamily="18" charset="0"/>
              </a:rPr>
              <a:t>+</a:t>
            </a:r>
            <a:r>
              <a:rPr lang="en-US" altLang="zh-CN" sz="2000" b="0" i="1" dirty="0">
                <a:solidFill>
                  <a:srgbClr val="FF9900"/>
                </a:solidFill>
                <a:latin typeface="Times New Roman" panose="02020603050405020304" pitchFamily="18" charset="0"/>
              </a:rPr>
              <a:t>w</a:t>
            </a:r>
            <a:r>
              <a:rPr lang="en-US" altLang="zh-CN" sz="2000" b="0" i="1" baseline="-25000" dirty="0">
                <a:solidFill>
                  <a:srgbClr val="FF9900"/>
                </a:solidFill>
                <a:latin typeface="Times New Roman" panose="02020603050405020304" pitchFamily="18" charset="0"/>
              </a:rPr>
              <a:t>t</a:t>
            </a:r>
            <a:r>
              <a:rPr lang="en-US" altLang="zh-CN" sz="2000" b="0" dirty="0">
                <a:solidFill>
                  <a:srgbClr val="FF9900"/>
                </a:solidFill>
                <a:latin typeface="Times New Roman" panose="02020603050405020304" pitchFamily="18" charset="0"/>
              </a:rPr>
              <a:t>)+</a:t>
            </a:r>
            <a:r>
              <a:rPr lang="en-US" altLang="zh-CN" sz="2000" b="0" i="1" dirty="0">
                <a:solidFill>
                  <a:srgbClr val="FF9900"/>
                </a:solidFill>
                <a:latin typeface="Times New Roman" panose="02020603050405020304" pitchFamily="18" charset="0"/>
              </a:rPr>
              <a:t>w</a:t>
            </a:r>
            <a:r>
              <a:rPr lang="en-US" altLang="zh-CN" sz="2000" b="0" i="1" baseline="-25000" dirty="0">
                <a:solidFill>
                  <a:srgbClr val="FF9900"/>
                </a:solidFill>
                <a:latin typeface="Times New Roman" panose="02020603050405020304" pitchFamily="18" charset="0"/>
              </a:rPr>
              <a:t>t</a:t>
            </a:r>
            <a:r>
              <a:rPr lang="en-US" altLang="zh-CN" sz="2000" b="0" baseline="-25000" dirty="0">
                <a:solidFill>
                  <a:srgbClr val="FF9900"/>
                </a:solidFill>
                <a:latin typeface="Times New Roman" panose="02020603050405020304" pitchFamily="18" charset="0"/>
              </a:rPr>
              <a:t>−1</a:t>
            </a:r>
            <a:r>
              <a:rPr lang="en-US" altLang="zh-CN" sz="2000" b="0" dirty="0">
                <a:solidFill>
                  <a:srgbClr val="FF9900"/>
                </a:solidFill>
                <a:latin typeface="Times New Roman" panose="02020603050405020304" pitchFamily="18" charset="0"/>
              </a:rPr>
              <a:t>+</a:t>
            </a:r>
            <a:r>
              <a:rPr lang="en-US" altLang="zh-CN" sz="2000" b="0" i="1" dirty="0">
                <a:solidFill>
                  <a:srgbClr val="FF9900"/>
                </a:solidFill>
                <a:latin typeface="Times New Roman" panose="02020603050405020304" pitchFamily="18" charset="0"/>
              </a:rPr>
              <a:t>w</a:t>
            </a:r>
            <a:r>
              <a:rPr lang="en-US" altLang="zh-CN" sz="2000" b="0" i="1" baseline="-25000" dirty="0">
                <a:solidFill>
                  <a:srgbClr val="FF9900"/>
                </a:solidFill>
                <a:latin typeface="Times New Roman" panose="02020603050405020304" pitchFamily="18" charset="0"/>
              </a:rPr>
              <a:t>t</a:t>
            </a:r>
            <a:endParaRPr lang="en-US" altLang="zh-CN" sz="2000" b="0" dirty="0">
              <a:solidFill>
                <a:srgbClr val="FF9900"/>
              </a:solidFill>
              <a:latin typeface="Times New Roman" panose="02020603050405020304" pitchFamily="18" charset="0"/>
            </a:endParaRPr>
          </a:p>
        </p:txBody>
      </p:sp>
      <p:sp>
        <p:nvSpPr>
          <p:cNvPr id="13" name="文本框 12">
            <a:extLst>
              <a:ext uri="{FF2B5EF4-FFF2-40B4-BE49-F238E27FC236}">
                <a16:creationId xmlns:a16="http://schemas.microsoft.com/office/drawing/2014/main" id="{295E6539-5B11-4CD6-8C7F-E6B5ADC4E33F}"/>
              </a:ext>
            </a:extLst>
          </p:cNvPr>
          <p:cNvSpPr txBox="1"/>
          <p:nvPr/>
        </p:nvSpPr>
        <p:spPr>
          <a:xfrm>
            <a:off x="6156176" y="3278127"/>
            <a:ext cx="2663974" cy="707886"/>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与层次聚类算法（</a:t>
            </a:r>
            <a:r>
              <a:rPr lang="en-US" altLang="zh-CN" sz="2000" b="0" dirty="0">
                <a:solidFill>
                  <a:srgbClr val="FF9900"/>
                </a:solidFill>
                <a:latin typeface="Times New Roman" panose="02020603050405020304" pitchFamily="18" charset="0"/>
              </a:rPr>
              <a:t>agglomeration</a:t>
            </a:r>
            <a:r>
              <a:rPr lang="zh-CN" altLang="en-US" sz="2000" b="0" dirty="0">
                <a:solidFill>
                  <a:srgbClr val="FF9900"/>
                </a:solidFill>
                <a:latin typeface="Times New Roman" panose="02020603050405020304" pitchFamily="18" charset="0"/>
              </a:rPr>
              <a:t>）类似</a:t>
            </a:r>
            <a:endParaRPr lang="en-US" altLang="zh-CN" sz="2000" b="0" dirty="0">
              <a:solidFill>
                <a:srgbClr val="FF9900"/>
              </a:solidFill>
              <a:latin typeface="Times New Roman" panose="02020603050405020304" pitchFamily="18" charset="0"/>
            </a:endParaRPr>
          </a:p>
        </p:txBody>
      </p:sp>
      <p:sp>
        <p:nvSpPr>
          <p:cNvPr id="14" name="文本框 13">
            <a:extLst>
              <a:ext uri="{FF2B5EF4-FFF2-40B4-BE49-F238E27FC236}">
                <a16:creationId xmlns:a16="http://schemas.microsoft.com/office/drawing/2014/main" id="{B3ED546E-2B41-4ECF-8E8B-A3E14B6170FC}"/>
              </a:ext>
            </a:extLst>
          </p:cNvPr>
          <p:cNvSpPr txBox="1"/>
          <p:nvPr/>
        </p:nvSpPr>
        <p:spPr>
          <a:xfrm>
            <a:off x="6480026" y="6457890"/>
            <a:ext cx="2663974" cy="400110"/>
          </a:xfrm>
          <a:prstGeom prst="rect">
            <a:avLst/>
          </a:prstGeom>
          <a:noFill/>
        </p:spPr>
        <p:txBody>
          <a:bodyPr wrap="square" rtlCol="0">
            <a:spAutoFit/>
          </a:bodyPr>
          <a:lstStyle/>
          <a:p>
            <a:pPr algn="r"/>
            <a:r>
              <a:rPr lang="zh-CN" altLang="en-US" sz="2000" b="0" dirty="0">
                <a:solidFill>
                  <a:srgbClr val="FF9900"/>
                </a:solidFill>
                <a:latin typeface="Times New Roman" panose="02020603050405020304" pitchFamily="18" charset="0"/>
              </a:rPr>
              <a:t>多边形布尔运算顺序？</a:t>
            </a:r>
            <a:endParaRPr lang="en-US" altLang="zh-CN" sz="2000" b="0" dirty="0">
              <a:solidFill>
                <a:srgbClr val="FF9900"/>
              </a:solidFill>
              <a:latin typeface="Times New Roman" panose="02020603050405020304" pitchFamily="18" charset="0"/>
            </a:endParaRPr>
          </a:p>
        </p:txBody>
      </p:sp>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DB0EB207-BE80-4994-A5EB-6EC04044BE0F}"/>
              </a:ext>
            </a:extLst>
          </p:cNvPr>
          <p:cNvSpPr>
            <a:spLocks noGrp="1"/>
          </p:cNvSpPr>
          <p:nvPr>
            <p:ph type="sldNum" sz="quarter" idx="12"/>
          </p:nvPr>
        </p:nvSpPr>
        <p:spPr/>
        <p:txBody>
          <a:bodyPr/>
          <a:lstStyle/>
          <a:p>
            <a:fld id="{2AC590AB-C5E2-49AF-9E91-B86AEDB9913A}" type="slidenum">
              <a:rPr lang="en-US" altLang="zh-CN"/>
              <a:pPr/>
              <a:t>29</a:t>
            </a:fld>
            <a:endParaRPr lang="en-US" altLang="zh-CN"/>
          </a:p>
        </p:txBody>
      </p:sp>
      <p:sp>
        <p:nvSpPr>
          <p:cNvPr id="319496" name="Rectangle 8">
            <a:extLst>
              <a:ext uri="{FF2B5EF4-FFF2-40B4-BE49-F238E27FC236}">
                <a16:creationId xmlns:a16="http://schemas.microsoft.com/office/drawing/2014/main" id="{5D7D70D5-20B3-411D-8FAB-F4B5220547B9}"/>
              </a:ext>
            </a:extLst>
          </p:cNvPr>
          <p:cNvSpPr>
            <a:spLocks noChangeArrowheads="1"/>
          </p:cNvSpPr>
          <p:nvPr/>
        </p:nvSpPr>
        <p:spPr bwMode="auto">
          <a:xfrm>
            <a:off x="395288" y="1196975"/>
            <a:ext cx="78200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solidFill>
                  <a:srgbClr val="A50021"/>
                </a:solidFill>
                <a:latin typeface="Times New Roman" panose="02020603050405020304" pitchFamily="18" charset="0"/>
              </a:rPr>
              <a:t>例 </a:t>
            </a:r>
            <a:r>
              <a:rPr lang="en-US" altLang="zh-CN" dirty="0">
                <a:solidFill>
                  <a:srgbClr val="A50021"/>
                </a:solidFill>
                <a:latin typeface="Times New Roman" panose="02020603050405020304" pitchFamily="18" charset="0"/>
              </a:rPr>
              <a:t>5</a:t>
            </a:r>
            <a:r>
              <a:rPr lang="en-US" altLang="zh-CN" dirty="0">
                <a:latin typeface="Times New Roman" panose="02020603050405020304" pitchFamily="18" charset="0"/>
              </a:rPr>
              <a:t>   </a:t>
            </a:r>
            <a:r>
              <a:rPr lang="zh-CN" altLang="en-US" dirty="0">
                <a:latin typeface="Times New Roman" panose="02020603050405020304" pitchFamily="18" charset="0"/>
              </a:rPr>
              <a:t>求带权为</a:t>
            </a:r>
            <a:r>
              <a:rPr lang="en-US" altLang="zh-CN" dirty="0">
                <a:latin typeface="Times New Roman" panose="02020603050405020304" pitchFamily="18" charset="0"/>
              </a:rPr>
              <a:t>1, 1, 2, 3, 4, 5</a:t>
            </a:r>
            <a:r>
              <a:rPr lang="zh-CN" altLang="en-US" dirty="0">
                <a:latin typeface="Times New Roman" panose="02020603050405020304" pitchFamily="18" charset="0"/>
              </a:rPr>
              <a:t>的最优树</a:t>
            </a:r>
            <a:r>
              <a:rPr lang="en-US" altLang="zh-CN" dirty="0">
                <a:latin typeface="Times New Roman" panose="02020603050405020304" pitchFamily="18" charset="0"/>
              </a:rPr>
              <a:t>. </a:t>
            </a:r>
          </a:p>
          <a:p>
            <a:r>
              <a:rPr lang="zh-CN" altLang="en-US" dirty="0">
                <a:latin typeface="Times New Roman" panose="02020603050405020304" pitchFamily="18" charset="0"/>
              </a:rPr>
              <a:t>解题过程由图</a:t>
            </a:r>
            <a:r>
              <a:rPr lang="en-US" altLang="zh-CN" dirty="0">
                <a:latin typeface="Times New Roman" panose="02020603050405020304" pitchFamily="18" charset="0"/>
              </a:rPr>
              <a:t>9</a:t>
            </a:r>
            <a:r>
              <a:rPr lang="zh-CN" altLang="en-US" dirty="0">
                <a:latin typeface="Times New Roman" panose="02020603050405020304" pitchFamily="18" charset="0"/>
              </a:rPr>
              <a:t>给出，</a:t>
            </a:r>
            <a:r>
              <a:rPr lang="en-US" altLang="zh-CN" i="1" dirty="0">
                <a:latin typeface="Times New Roman" panose="02020603050405020304" pitchFamily="18" charset="0"/>
              </a:rPr>
              <a:t>W</a:t>
            </a:r>
            <a:r>
              <a:rPr lang="en-US" altLang="zh-CN" dirty="0">
                <a:latin typeface="Times New Roman" panose="02020603050405020304" pitchFamily="18" charset="0"/>
              </a:rPr>
              <a:t>(</a:t>
            </a:r>
            <a:r>
              <a:rPr lang="en-US" altLang="zh-CN" i="1" dirty="0">
                <a:latin typeface="Times New Roman" panose="02020603050405020304" pitchFamily="18" charset="0"/>
              </a:rPr>
              <a:t>T</a:t>
            </a:r>
            <a:r>
              <a:rPr lang="en-US" altLang="zh-CN" dirty="0">
                <a:latin typeface="Times New Roman" panose="02020603050405020304" pitchFamily="18" charset="0"/>
              </a:rPr>
              <a:t>)=38</a:t>
            </a:r>
          </a:p>
        </p:txBody>
      </p:sp>
      <p:pic>
        <p:nvPicPr>
          <p:cNvPr id="319497" name="Picture 9" descr="16-9">
            <a:extLst>
              <a:ext uri="{FF2B5EF4-FFF2-40B4-BE49-F238E27FC236}">
                <a16:creationId xmlns:a16="http://schemas.microsoft.com/office/drawing/2014/main" id="{4EDD2B43-57EB-44F3-B041-A643A7A67236}"/>
              </a:ext>
            </a:extLst>
          </p:cNvPr>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21301" y="1673237"/>
            <a:ext cx="8172450" cy="273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 name="组合 22">
            <a:extLst>
              <a:ext uri="{FF2B5EF4-FFF2-40B4-BE49-F238E27FC236}">
                <a16:creationId xmlns:a16="http://schemas.microsoft.com/office/drawing/2014/main" id="{C650F112-CBE5-4D86-B251-55EB1CFC9B40}"/>
              </a:ext>
            </a:extLst>
          </p:cNvPr>
          <p:cNvGrpSpPr/>
          <p:nvPr/>
        </p:nvGrpSpPr>
        <p:grpSpPr>
          <a:xfrm>
            <a:off x="1979712" y="4652470"/>
            <a:ext cx="4366526" cy="1457264"/>
            <a:chOff x="925554" y="4041937"/>
            <a:chExt cx="5374638" cy="1793707"/>
          </a:xfrm>
        </p:grpSpPr>
        <p:sp>
          <p:nvSpPr>
            <p:cNvPr id="2" name="椭圆 1">
              <a:extLst>
                <a:ext uri="{FF2B5EF4-FFF2-40B4-BE49-F238E27FC236}">
                  <a16:creationId xmlns:a16="http://schemas.microsoft.com/office/drawing/2014/main" id="{C8B78F5D-1C3E-4A28-8196-1FEF033FA37B}"/>
                </a:ext>
              </a:extLst>
            </p:cNvPr>
            <p:cNvSpPr/>
            <p:nvPr/>
          </p:nvSpPr>
          <p:spPr bwMode="auto">
            <a:xfrm>
              <a:off x="925554" y="5403596"/>
              <a:ext cx="432048" cy="43204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dirty="0">
                  <a:ln>
                    <a:noFill/>
                  </a:ln>
                  <a:solidFill>
                    <a:schemeClr val="tx1"/>
                  </a:solidFill>
                  <a:effectLst/>
                  <a:latin typeface="Times New Roman" panose="02020603050405020304" pitchFamily="18" charset="0"/>
                  <a:ea typeface="宋体" panose="02010600030101010101" pitchFamily="2" charset="-122"/>
                </a:rPr>
                <a:t>a</a:t>
              </a:r>
              <a:endParaRPr kumimoji="0" lang="zh-CN" altLang="en-US" sz="2000" b="1" i="0" u="none" strike="noStrike" cap="none" normalizeH="0" dirty="0">
                <a:ln>
                  <a:noFill/>
                </a:ln>
                <a:solidFill>
                  <a:schemeClr val="tx1"/>
                </a:solidFill>
                <a:effectLst/>
                <a:latin typeface="Times New Roman" panose="02020603050405020304" pitchFamily="18" charset="0"/>
                <a:ea typeface="宋体" panose="02010600030101010101" pitchFamily="2" charset="-122"/>
              </a:endParaRPr>
            </a:p>
          </p:txBody>
        </p:sp>
        <p:sp>
          <p:nvSpPr>
            <p:cNvPr id="7" name="椭圆 6">
              <a:extLst>
                <a:ext uri="{FF2B5EF4-FFF2-40B4-BE49-F238E27FC236}">
                  <a16:creationId xmlns:a16="http://schemas.microsoft.com/office/drawing/2014/main" id="{778E34C5-4DA8-4BF1-ABBF-B4B88C03436D}"/>
                </a:ext>
              </a:extLst>
            </p:cNvPr>
            <p:cNvSpPr/>
            <p:nvPr/>
          </p:nvSpPr>
          <p:spPr bwMode="auto">
            <a:xfrm>
              <a:off x="1501618" y="4732991"/>
              <a:ext cx="432048" cy="43204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a:ln>
                  <a:noFill/>
                </a:ln>
                <a:solidFill>
                  <a:schemeClr val="tx1"/>
                </a:solidFill>
                <a:effectLst/>
                <a:latin typeface="Times New Roman" panose="02020603050405020304" pitchFamily="18" charset="0"/>
                <a:ea typeface="宋体" panose="02010600030101010101" pitchFamily="2" charset="-122"/>
              </a:endParaRPr>
            </a:p>
          </p:txBody>
        </p:sp>
        <p:sp>
          <p:nvSpPr>
            <p:cNvPr id="8" name="椭圆 7">
              <a:extLst>
                <a:ext uri="{FF2B5EF4-FFF2-40B4-BE49-F238E27FC236}">
                  <a16:creationId xmlns:a16="http://schemas.microsoft.com/office/drawing/2014/main" id="{42993339-7DB7-4902-AF64-01A8E4113F72}"/>
                </a:ext>
              </a:extLst>
            </p:cNvPr>
            <p:cNvSpPr/>
            <p:nvPr/>
          </p:nvSpPr>
          <p:spPr bwMode="auto">
            <a:xfrm>
              <a:off x="2005674" y="5403596"/>
              <a:ext cx="432048" cy="43204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dirty="0">
                  <a:ln>
                    <a:noFill/>
                  </a:ln>
                  <a:solidFill>
                    <a:schemeClr val="tx1"/>
                  </a:solidFill>
                  <a:effectLst/>
                  <a:latin typeface="Times New Roman" panose="02020603050405020304" pitchFamily="18" charset="0"/>
                  <a:ea typeface="宋体" panose="02010600030101010101" pitchFamily="2" charset="-122"/>
                </a:rPr>
                <a:t>b</a:t>
              </a:r>
              <a:endParaRPr kumimoji="0" lang="zh-CN" altLang="en-US" sz="2000" b="1" i="0" u="none" strike="noStrike" cap="none" normalizeH="0" dirty="0">
                <a:ln>
                  <a:noFill/>
                </a:ln>
                <a:solidFill>
                  <a:schemeClr val="tx1"/>
                </a:solidFill>
                <a:effectLst/>
                <a:latin typeface="Times New Roman" panose="02020603050405020304" pitchFamily="18" charset="0"/>
                <a:ea typeface="宋体" panose="02010600030101010101" pitchFamily="2" charset="-122"/>
              </a:endParaRPr>
            </a:p>
          </p:txBody>
        </p:sp>
        <p:sp>
          <p:nvSpPr>
            <p:cNvPr id="9" name="椭圆 8">
              <a:extLst>
                <a:ext uri="{FF2B5EF4-FFF2-40B4-BE49-F238E27FC236}">
                  <a16:creationId xmlns:a16="http://schemas.microsoft.com/office/drawing/2014/main" id="{2542E5FC-6525-4A02-92CB-0A97C9465DD2}"/>
                </a:ext>
              </a:extLst>
            </p:cNvPr>
            <p:cNvSpPr/>
            <p:nvPr/>
          </p:nvSpPr>
          <p:spPr bwMode="auto">
            <a:xfrm>
              <a:off x="2068946" y="4041937"/>
              <a:ext cx="432048" cy="43204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a:ln>
                  <a:noFill/>
                </a:ln>
                <a:solidFill>
                  <a:schemeClr val="tx1"/>
                </a:solidFill>
                <a:effectLst/>
                <a:latin typeface="Times New Roman" panose="02020603050405020304" pitchFamily="18" charset="0"/>
                <a:ea typeface="宋体" panose="02010600030101010101" pitchFamily="2" charset="-122"/>
              </a:endParaRPr>
            </a:p>
          </p:txBody>
        </p:sp>
        <p:sp>
          <p:nvSpPr>
            <p:cNvPr id="10" name="椭圆 9">
              <a:extLst>
                <a:ext uri="{FF2B5EF4-FFF2-40B4-BE49-F238E27FC236}">
                  <a16:creationId xmlns:a16="http://schemas.microsoft.com/office/drawing/2014/main" id="{BF1EDCA9-DBA9-4924-A746-6572020C1D00}"/>
                </a:ext>
              </a:extLst>
            </p:cNvPr>
            <p:cNvSpPr/>
            <p:nvPr/>
          </p:nvSpPr>
          <p:spPr bwMode="auto">
            <a:xfrm>
              <a:off x="2645010" y="4732991"/>
              <a:ext cx="432048" cy="43204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dirty="0">
                  <a:ln>
                    <a:noFill/>
                  </a:ln>
                  <a:solidFill>
                    <a:schemeClr val="tx1"/>
                  </a:solidFill>
                  <a:effectLst/>
                  <a:latin typeface="Times New Roman" panose="02020603050405020304" pitchFamily="18" charset="0"/>
                  <a:ea typeface="宋体" panose="02010600030101010101" pitchFamily="2" charset="-122"/>
                </a:rPr>
                <a:t>c</a:t>
              </a:r>
              <a:endParaRPr kumimoji="0" lang="zh-CN" altLang="en-US" sz="2000" b="1" i="0" u="none" strike="noStrike" cap="none" normalizeH="0" dirty="0">
                <a:ln>
                  <a:noFill/>
                </a:ln>
                <a:solidFill>
                  <a:schemeClr val="tx1"/>
                </a:solidFill>
                <a:effectLst/>
                <a:latin typeface="Times New Roman" panose="02020603050405020304" pitchFamily="18" charset="0"/>
                <a:ea typeface="宋体" panose="02010600030101010101" pitchFamily="2" charset="-122"/>
              </a:endParaRPr>
            </a:p>
          </p:txBody>
        </p:sp>
        <p:cxnSp>
          <p:nvCxnSpPr>
            <p:cNvPr id="4" name="直接连接符 3">
              <a:extLst>
                <a:ext uri="{FF2B5EF4-FFF2-40B4-BE49-F238E27FC236}">
                  <a16:creationId xmlns:a16="http://schemas.microsoft.com/office/drawing/2014/main" id="{68B843D9-4AC3-4B3F-9B9D-12749CBD1D5C}"/>
                </a:ext>
              </a:extLst>
            </p:cNvPr>
            <p:cNvCxnSpPr>
              <a:stCxn id="2" idx="7"/>
              <a:endCxn id="7" idx="3"/>
            </p:cNvCxnSpPr>
            <p:nvPr/>
          </p:nvCxnSpPr>
          <p:spPr bwMode="auto">
            <a:xfrm flipV="1">
              <a:off x="1294330" y="5101767"/>
              <a:ext cx="270560" cy="36510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1">
              <a:extLst>
                <a:ext uri="{FF2B5EF4-FFF2-40B4-BE49-F238E27FC236}">
                  <a16:creationId xmlns:a16="http://schemas.microsoft.com/office/drawing/2014/main" id="{DCAB444F-F0D5-4F65-9ABB-FA6C5D7F92D4}"/>
                </a:ext>
              </a:extLst>
            </p:cNvPr>
            <p:cNvCxnSpPr>
              <a:cxnSpLocks/>
              <a:stCxn id="8" idx="1"/>
              <a:endCxn id="7" idx="5"/>
            </p:cNvCxnSpPr>
            <p:nvPr/>
          </p:nvCxnSpPr>
          <p:spPr bwMode="auto">
            <a:xfrm flipH="1" flipV="1">
              <a:off x="1870394" y="5101767"/>
              <a:ext cx="198552" cy="36510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4">
              <a:extLst>
                <a:ext uri="{FF2B5EF4-FFF2-40B4-BE49-F238E27FC236}">
                  <a16:creationId xmlns:a16="http://schemas.microsoft.com/office/drawing/2014/main" id="{4805BD58-922C-4A9B-934A-E48FEC6B9355}"/>
                </a:ext>
              </a:extLst>
            </p:cNvPr>
            <p:cNvCxnSpPr>
              <a:cxnSpLocks/>
              <a:stCxn id="9" idx="3"/>
              <a:endCxn id="7" idx="7"/>
            </p:cNvCxnSpPr>
            <p:nvPr/>
          </p:nvCxnSpPr>
          <p:spPr bwMode="auto">
            <a:xfrm flipH="1">
              <a:off x="1870394" y="4410713"/>
              <a:ext cx="261824" cy="38555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a:extLst>
                <a:ext uri="{FF2B5EF4-FFF2-40B4-BE49-F238E27FC236}">
                  <a16:creationId xmlns:a16="http://schemas.microsoft.com/office/drawing/2014/main" id="{D35AC8D6-809D-4F73-B976-BD32A755227E}"/>
                </a:ext>
              </a:extLst>
            </p:cNvPr>
            <p:cNvCxnSpPr>
              <a:cxnSpLocks/>
              <a:stCxn id="9" idx="5"/>
              <a:endCxn id="10" idx="1"/>
            </p:cNvCxnSpPr>
            <p:nvPr/>
          </p:nvCxnSpPr>
          <p:spPr bwMode="auto">
            <a:xfrm>
              <a:off x="2437722" y="4410713"/>
              <a:ext cx="270560" cy="38555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椭圆 24">
              <a:extLst>
                <a:ext uri="{FF2B5EF4-FFF2-40B4-BE49-F238E27FC236}">
                  <a16:creationId xmlns:a16="http://schemas.microsoft.com/office/drawing/2014/main" id="{1089F324-38A4-4FF1-9E3A-3D425182A989}"/>
                </a:ext>
              </a:extLst>
            </p:cNvPr>
            <p:cNvSpPr/>
            <p:nvPr/>
          </p:nvSpPr>
          <p:spPr bwMode="auto">
            <a:xfrm>
              <a:off x="4148688" y="5403596"/>
              <a:ext cx="432048" cy="43204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dirty="0">
                  <a:ln>
                    <a:noFill/>
                  </a:ln>
                  <a:solidFill>
                    <a:schemeClr val="tx1"/>
                  </a:solidFill>
                  <a:effectLst/>
                  <a:latin typeface="Times New Roman" panose="02020603050405020304" pitchFamily="18" charset="0"/>
                  <a:ea typeface="宋体" panose="02010600030101010101" pitchFamily="2" charset="-122"/>
                </a:rPr>
                <a:t>a</a:t>
              </a:r>
              <a:endParaRPr kumimoji="0" lang="zh-CN" altLang="en-US" sz="2000" b="1" i="0" u="none" strike="noStrike" cap="none" normalizeH="0" dirty="0">
                <a:ln>
                  <a:noFill/>
                </a:ln>
                <a:solidFill>
                  <a:schemeClr val="tx1"/>
                </a:solidFill>
                <a:effectLst/>
                <a:latin typeface="Times New Roman" panose="02020603050405020304" pitchFamily="18" charset="0"/>
                <a:ea typeface="宋体" panose="02010600030101010101" pitchFamily="2" charset="-122"/>
              </a:endParaRPr>
            </a:p>
          </p:txBody>
        </p:sp>
        <p:sp>
          <p:nvSpPr>
            <p:cNvPr id="26" name="椭圆 25">
              <a:extLst>
                <a:ext uri="{FF2B5EF4-FFF2-40B4-BE49-F238E27FC236}">
                  <a16:creationId xmlns:a16="http://schemas.microsoft.com/office/drawing/2014/main" id="{240A2967-F8D3-44D9-B86F-23487B68F9EA}"/>
                </a:ext>
              </a:extLst>
            </p:cNvPr>
            <p:cNvSpPr/>
            <p:nvPr/>
          </p:nvSpPr>
          <p:spPr bwMode="auto">
            <a:xfrm>
              <a:off x="4724752" y="4732991"/>
              <a:ext cx="432048" cy="43204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a:ln>
                  <a:noFill/>
                </a:ln>
                <a:solidFill>
                  <a:schemeClr val="tx1"/>
                </a:solidFill>
                <a:effectLst/>
                <a:latin typeface="Times New Roman" panose="02020603050405020304" pitchFamily="18" charset="0"/>
                <a:ea typeface="宋体" panose="02010600030101010101" pitchFamily="2" charset="-122"/>
              </a:endParaRPr>
            </a:p>
          </p:txBody>
        </p:sp>
        <p:sp>
          <p:nvSpPr>
            <p:cNvPr id="27" name="椭圆 26">
              <a:extLst>
                <a:ext uri="{FF2B5EF4-FFF2-40B4-BE49-F238E27FC236}">
                  <a16:creationId xmlns:a16="http://schemas.microsoft.com/office/drawing/2014/main" id="{6FCAF8C2-3274-400A-9567-A0C4F8BBD2D3}"/>
                </a:ext>
              </a:extLst>
            </p:cNvPr>
            <p:cNvSpPr/>
            <p:nvPr/>
          </p:nvSpPr>
          <p:spPr bwMode="auto">
            <a:xfrm>
              <a:off x="5228808" y="5403596"/>
              <a:ext cx="432048" cy="43204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dirty="0">
                  <a:ln>
                    <a:noFill/>
                  </a:ln>
                  <a:solidFill>
                    <a:schemeClr val="tx1"/>
                  </a:solidFill>
                  <a:effectLst/>
                  <a:latin typeface="Times New Roman" panose="02020603050405020304" pitchFamily="18" charset="0"/>
                  <a:ea typeface="宋体" panose="02010600030101010101" pitchFamily="2" charset="-122"/>
                </a:rPr>
                <a:t>c</a:t>
              </a:r>
              <a:endParaRPr kumimoji="0" lang="zh-CN" altLang="en-US" sz="2000" b="1" i="0" u="none" strike="noStrike" cap="none" normalizeH="0" dirty="0">
                <a:ln>
                  <a:noFill/>
                </a:ln>
                <a:solidFill>
                  <a:schemeClr val="tx1"/>
                </a:solidFill>
                <a:effectLst/>
                <a:latin typeface="Times New Roman" panose="02020603050405020304" pitchFamily="18" charset="0"/>
                <a:ea typeface="宋体" panose="02010600030101010101" pitchFamily="2" charset="-122"/>
              </a:endParaRPr>
            </a:p>
          </p:txBody>
        </p:sp>
        <p:sp>
          <p:nvSpPr>
            <p:cNvPr id="28" name="椭圆 27">
              <a:extLst>
                <a:ext uri="{FF2B5EF4-FFF2-40B4-BE49-F238E27FC236}">
                  <a16:creationId xmlns:a16="http://schemas.microsoft.com/office/drawing/2014/main" id="{0A29D602-D311-4EBF-B566-F27BF20CB935}"/>
                </a:ext>
              </a:extLst>
            </p:cNvPr>
            <p:cNvSpPr/>
            <p:nvPr/>
          </p:nvSpPr>
          <p:spPr bwMode="auto">
            <a:xfrm>
              <a:off x="5292080" y="4041937"/>
              <a:ext cx="432048" cy="43204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a:ln>
                  <a:noFill/>
                </a:ln>
                <a:solidFill>
                  <a:schemeClr val="tx1"/>
                </a:solidFill>
                <a:effectLst/>
                <a:latin typeface="Times New Roman" panose="02020603050405020304" pitchFamily="18" charset="0"/>
                <a:ea typeface="宋体" panose="02010600030101010101" pitchFamily="2" charset="-122"/>
              </a:endParaRPr>
            </a:p>
          </p:txBody>
        </p:sp>
        <p:sp>
          <p:nvSpPr>
            <p:cNvPr id="29" name="椭圆 28">
              <a:extLst>
                <a:ext uri="{FF2B5EF4-FFF2-40B4-BE49-F238E27FC236}">
                  <a16:creationId xmlns:a16="http://schemas.microsoft.com/office/drawing/2014/main" id="{8E3B188E-E531-4DA2-90BF-1AA50833C62E}"/>
                </a:ext>
              </a:extLst>
            </p:cNvPr>
            <p:cNvSpPr/>
            <p:nvPr/>
          </p:nvSpPr>
          <p:spPr bwMode="auto">
            <a:xfrm>
              <a:off x="5868144" y="4732991"/>
              <a:ext cx="432048" cy="432048"/>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dirty="0">
                  <a:ln>
                    <a:noFill/>
                  </a:ln>
                  <a:solidFill>
                    <a:schemeClr val="tx1"/>
                  </a:solidFill>
                  <a:effectLst/>
                  <a:latin typeface="Times New Roman" panose="02020603050405020304" pitchFamily="18" charset="0"/>
                  <a:ea typeface="宋体" panose="02010600030101010101" pitchFamily="2" charset="-122"/>
                </a:rPr>
                <a:t>b</a:t>
              </a:r>
              <a:endParaRPr kumimoji="0" lang="zh-CN" altLang="en-US" sz="2000" b="1" i="0" u="none" strike="noStrike" cap="none" normalizeH="0" dirty="0">
                <a:ln>
                  <a:noFill/>
                </a:ln>
                <a:solidFill>
                  <a:schemeClr val="tx1"/>
                </a:solidFill>
                <a:effectLst/>
                <a:latin typeface="Times New Roman" panose="02020603050405020304" pitchFamily="18" charset="0"/>
                <a:ea typeface="宋体" panose="02010600030101010101" pitchFamily="2" charset="-122"/>
              </a:endParaRPr>
            </a:p>
          </p:txBody>
        </p:sp>
        <p:cxnSp>
          <p:nvCxnSpPr>
            <p:cNvPr id="30" name="直接连接符 29">
              <a:extLst>
                <a:ext uri="{FF2B5EF4-FFF2-40B4-BE49-F238E27FC236}">
                  <a16:creationId xmlns:a16="http://schemas.microsoft.com/office/drawing/2014/main" id="{68F0E0D2-A64F-40D5-ACD2-C6B342BDA1E5}"/>
                </a:ext>
              </a:extLst>
            </p:cNvPr>
            <p:cNvCxnSpPr>
              <a:stCxn id="25" idx="7"/>
              <a:endCxn id="26" idx="3"/>
            </p:cNvCxnSpPr>
            <p:nvPr/>
          </p:nvCxnSpPr>
          <p:spPr bwMode="auto">
            <a:xfrm flipV="1">
              <a:off x="4517464" y="5101767"/>
              <a:ext cx="270560" cy="36510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连接符 30">
              <a:extLst>
                <a:ext uri="{FF2B5EF4-FFF2-40B4-BE49-F238E27FC236}">
                  <a16:creationId xmlns:a16="http://schemas.microsoft.com/office/drawing/2014/main" id="{1F19A0BE-E151-4AD8-B505-35CD3A94AA32}"/>
                </a:ext>
              </a:extLst>
            </p:cNvPr>
            <p:cNvCxnSpPr>
              <a:cxnSpLocks/>
              <a:stCxn id="27" idx="1"/>
              <a:endCxn id="26" idx="5"/>
            </p:cNvCxnSpPr>
            <p:nvPr/>
          </p:nvCxnSpPr>
          <p:spPr bwMode="auto">
            <a:xfrm flipH="1" flipV="1">
              <a:off x="5093528" y="5101767"/>
              <a:ext cx="198552" cy="36510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连接符 31">
              <a:extLst>
                <a:ext uri="{FF2B5EF4-FFF2-40B4-BE49-F238E27FC236}">
                  <a16:creationId xmlns:a16="http://schemas.microsoft.com/office/drawing/2014/main" id="{030AD324-7CA9-496F-B191-4E4DB58E165D}"/>
                </a:ext>
              </a:extLst>
            </p:cNvPr>
            <p:cNvCxnSpPr>
              <a:cxnSpLocks/>
              <a:stCxn id="28" idx="3"/>
              <a:endCxn id="26" idx="7"/>
            </p:cNvCxnSpPr>
            <p:nvPr/>
          </p:nvCxnSpPr>
          <p:spPr bwMode="auto">
            <a:xfrm flipH="1">
              <a:off x="5093528" y="4410713"/>
              <a:ext cx="261824" cy="38555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连接符 32">
              <a:extLst>
                <a:ext uri="{FF2B5EF4-FFF2-40B4-BE49-F238E27FC236}">
                  <a16:creationId xmlns:a16="http://schemas.microsoft.com/office/drawing/2014/main" id="{3624C3D3-3750-4BDA-976A-02AD770C8524}"/>
                </a:ext>
              </a:extLst>
            </p:cNvPr>
            <p:cNvCxnSpPr>
              <a:cxnSpLocks/>
              <a:stCxn id="28" idx="5"/>
              <a:endCxn id="29" idx="1"/>
            </p:cNvCxnSpPr>
            <p:nvPr/>
          </p:nvCxnSpPr>
          <p:spPr bwMode="auto">
            <a:xfrm>
              <a:off x="5660856" y="4410713"/>
              <a:ext cx="270560" cy="38555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4" name="文本框 33">
            <a:extLst>
              <a:ext uri="{FF2B5EF4-FFF2-40B4-BE49-F238E27FC236}">
                <a16:creationId xmlns:a16="http://schemas.microsoft.com/office/drawing/2014/main" id="{DE7D86D6-9819-4190-8D77-029F117C0B5C}"/>
              </a:ext>
            </a:extLst>
          </p:cNvPr>
          <p:cNvSpPr txBox="1"/>
          <p:nvPr/>
        </p:nvSpPr>
        <p:spPr>
          <a:xfrm>
            <a:off x="0" y="6150114"/>
            <a:ext cx="9144000" cy="707886"/>
          </a:xfrm>
          <a:prstGeom prst="rect">
            <a:avLst/>
          </a:prstGeom>
          <a:noFill/>
        </p:spPr>
        <p:txBody>
          <a:bodyPr wrap="square" rtlCol="0" anchor="b">
            <a:spAutoFit/>
          </a:bodyPr>
          <a:lstStyle/>
          <a:p>
            <a:r>
              <a:rPr lang="zh-CN" altLang="en-US" sz="2000" b="0" dirty="0">
                <a:solidFill>
                  <a:srgbClr val="FF9900"/>
                </a:solidFill>
                <a:latin typeface="Times New Roman" panose="02020603050405020304" pitchFamily="18" charset="0"/>
              </a:rPr>
              <a:t>假设</a:t>
            </a:r>
            <a:r>
              <a:rPr lang="en-US" altLang="zh-CN" sz="2000" b="0" dirty="0">
                <a:solidFill>
                  <a:srgbClr val="FF9900"/>
                </a:solidFill>
                <a:latin typeface="Times New Roman" panose="02020603050405020304" pitchFamily="18" charset="0"/>
              </a:rPr>
              <a:t>b</a:t>
            </a:r>
            <a:r>
              <a:rPr lang="zh-CN" altLang="en-US" sz="2000" b="0" dirty="0">
                <a:solidFill>
                  <a:srgbClr val="FF9900"/>
                </a:solidFill>
                <a:latin typeface="Times New Roman" panose="02020603050405020304" pitchFamily="18" charset="0"/>
              </a:rPr>
              <a:t>（的权重）大于</a:t>
            </a:r>
            <a:r>
              <a:rPr lang="en-US" altLang="zh-CN" sz="2000" b="0" dirty="0">
                <a:solidFill>
                  <a:srgbClr val="FF9900"/>
                </a:solidFill>
                <a:latin typeface="Times New Roman" panose="02020603050405020304" pitchFamily="18" charset="0"/>
              </a:rPr>
              <a:t>c</a:t>
            </a:r>
            <a:r>
              <a:rPr lang="zh-CN" altLang="en-US" sz="2000" b="0" dirty="0">
                <a:solidFill>
                  <a:srgbClr val="FF9900"/>
                </a:solidFill>
                <a:latin typeface="Times New Roman" panose="02020603050405020304" pitchFamily="18" charset="0"/>
              </a:rPr>
              <a:t>，将左侧的二叉树变形成右侧的可以降低权重：</a:t>
            </a:r>
            <a:endParaRPr lang="en-US" altLang="zh-CN" sz="2000" b="0" dirty="0">
              <a:solidFill>
                <a:srgbClr val="FF9900"/>
              </a:solidFill>
              <a:latin typeface="Times New Roman" panose="02020603050405020304" pitchFamily="18" charset="0"/>
            </a:endParaRPr>
          </a:p>
          <a:p>
            <a:r>
              <a:rPr lang="en-US" altLang="zh-CN" sz="2000" b="0" dirty="0">
                <a:solidFill>
                  <a:srgbClr val="FF9900"/>
                </a:solidFill>
                <a:latin typeface="Times New Roman" panose="02020603050405020304" pitchFamily="18" charset="0"/>
              </a:rPr>
              <a:t>2a+2b+c&gt;2a+2c+b</a:t>
            </a:r>
            <a:r>
              <a:rPr lang="zh-CN" altLang="en-US" sz="2000" b="0" dirty="0">
                <a:solidFill>
                  <a:srgbClr val="FF9900"/>
                </a:solidFill>
                <a:latin typeface="Times New Roman" panose="02020603050405020304" pitchFamily="18" charset="0"/>
              </a:rPr>
              <a:t>（对</a:t>
            </a:r>
            <a:r>
              <a:rPr lang="en-US" altLang="zh-CN" sz="2000" b="0" dirty="0">
                <a:solidFill>
                  <a:srgbClr val="FF9900"/>
                </a:solidFill>
                <a:latin typeface="Times New Roman" panose="02020603050405020304" pitchFamily="18" charset="0"/>
              </a:rPr>
              <a:t>2a+b+c=2a+c+b</a:t>
            </a:r>
            <a:r>
              <a:rPr lang="zh-CN" altLang="en-US" sz="2000" b="0" dirty="0">
                <a:solidFill>
                  <a:srgbClr val="FF9900"/>
                </a:solidFill>
                <a:latin typeface="Times New Roman" panose="02020603050405020304" pitchFamily="18" charset="0"/>
              </a:rPr>
              <a:t>左边</a:t>
            </a:r>
            <a:r>
              <a:rPr lang="en-US" altLang="zh-CN" sz="2000" b="0" dirty="0">
                <a:solidFill>
                  <a:srgbClr val="FF9900"/>
                </a:solidFill>
                <a:latin typeface="Times New Roman" panose="02020603050405020304" pitchFamily="18" charset="0"/>
              </a:rPr>
              <a:t>+b</a:t>
            </a:r>
            <a:r>
              <a:rPr lang="zh-CN" altLang="en-US" sz="2000" b="0" dirty="0">
                <a:solidFill>
                  <a:srgbClr val="FF9900"/>
                </a:solidFill>
                <a:latin typeface="Times New Roman" panose="02020603050405020304" pitchFamily="18" charset="0"/>
              </a:rPr>
              <a:t>右边</a:t>
            </a:r>
            <a:r>
              <a:rPr lang="en-US" altLang="zh-CN" sz="2000" b="0" dirty="0">
                <a:solidFill>
                  <a:srgbClr val="FF9900"/>
                </a:solidFill>
                <a:latin typeface="Times New Roman" panose="02020603050405020304" pitchFamily="18" charset="0"/>
              </a:rPr>
              <a:t>+c</a:t>
            </a:r>
            <a:r>
              <a:rPr lang="zh-CN" altLang="en-US" sz="2000" b="0" dirty="0">
                <a:solidFill>
                  <a:srgbClr val="FF9900"/>
                </a:solidFill>
                <a:latin typeface="Times New Roman" panose="02020603050405020304" pitchFamily="18" charset="0"/>
              </a:rPr>
              <a:t>，左边加得多）</a:t>
            </a:r>
            <a:endParaRPr lang="en-US" altLang="zh-CN" sz="2000" b="0" dirty="0">
              <a:solidFill>
                <a:srgbClr val="FF9900"/>
              </a:solidFill>
              <a:latin typeface="Times New Roman" panose="02020603050405020304" pitchFamily="18" charset="0"/>
            </a:endParaRPr>
          </a:p>
        </p:txBody>
      </p:sp>
      <p:sp>
        <p:nvSpPr>
          <p:cNvPr id="36" name="文本框 35">
            <a:extLst>
              <a:ext uri="{FF2B5EF4-FFF2-40B4-BE49-F238E27FC236}">
                <a16:creationId xmlns:a16="http://schemas.microsoft.com/office/drawing/2014/main" id="{BBAA561E-7A97-4380-85E8-8EC1447FC181}"/>
              </a:ext>
            </a:extLst>
          </p:cNvPr>
          <p:cNvSpPr txBox="1"/>
          <p:nvPr/>
        </p:nvSpPr>
        <p:spPr>
          <a:xfrm>
            <a:off x="452147" y="4626569"/>
            <a:ext cx="2015358" cy="400110"/>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最优性证明：</a:t>
            </a:r>
            <a:endParaRPr lang="en-US" altLang="zh-CN" sz="2000" b="0" dirty="0">
              <a:solidFill>
                <a:srgbClr val="FF9900"/>
              </a:solidFill>
              <a:latin typeface="Times New Roman" panose="02020603050405020304" pitchFamily="18" charset="0"/>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A5F49974-8467-41E5-B913-85AEFB051CCE}"/>
              </a:ext>
            </a:extLst>
          </p:cNvPr>
          <p:cNvSpPr>
            <a:spLocks noGrp="1"/>
          </p:cNvSpPr>
          <p:nvPr>
            <p:ph type="sldNum" sz="quarter" idx="12"/>
          </p:nvPr>
        </p:nvSpPr>
        <p:spPr/>
        <p:txBody>
          <a:bodyPr/>
          <a:lstStyle/>
          <a:p>
            <a:fld id="{235C64CE-2F60-4F73-8755-02E3507CE838}" type="slidenum">
              <a:rPr lang="en-US" altLang="zh-CN"/>
              <a:pPr/>
              <a:t>3</a:t>
            </a:fld>
            <a:endParaRPr lang="en-US" altLang="zh-CN"/>
          </a:p>
        </p:txBody>
      </p:sp>
      <p:sp>
        <p:nvSpPr>
          <p:cNvPr id="270340" name="Rectangle 4">
            <a:extLst>
              <a:ext uri="{FF2B5EF4-FFF2-40B4-BE49-F238E27FC236}">
                <a16:creationId xmlns:a16="http://schemas.microsoft.com/office/drawing/2014/main" id="{18EB5DB3-F43B-41F4-813A-FD211DE31AC8}"/>
              </a:ext>
            </a:extLst>
          </p:cNvPr>
          <p:cNvSpPr>
            <a:spLocks noGrp="1" noChangeArrowheads="1"/>
          </p:cNvSpPr>
          <p:nvPr>
            <p:ph type="title"/>
          </p:nvPr>
        </p:nvSpPr>
        <p:spPr/>
        <p:txBody>
          <a:bodyPr/>
          <a:lstStyle/>
          <a:p>
            <a:pPr algn="ctr"/>
            <a:r>
              <a:rPr lang="en-US" altLang="zh-CN">
                <a:solidFill>
                  <a:schemeClr val="tx1"/>
                </a:solidFill>
                <a:latin typeface="Times New Roman" panose="02020603050405020304" pitchFamily="18" charset="0"/>
              </a:rPr>
              <a:t>16.1 </a:t>
            </a:r>
            <a:r>
              <a:rPr lang="zh-CN" altLang="en-US">
                <a:solidFill>
                  <a:schemeClr val="tx1"/>
                </a:solidFill>
                <a:latin typeface="华文中宋" panose="02010600040101010101" pitchFamily="2" charset="-122"/>
              </a:rPr>
              <a:t>无向树及其性质</a:t>
            </a:r>
          </a:p>
        </p:txBody>
      </p:sp>
      <p:sp>
        <p:nvSpPr>
          <p:cNvPr id="270345" name="Rectangle 9">
            <a:extLst>
              <a:ext uri="{FF2B5EF4-FFF2-40B4-BE49-F238E27FC236}">
                <a16:creationId xmlns:a16="http://schemas.microsoft.com/office/drawing/2014/main" id="{23FB2CCD-BD10-47D7-9747-5210E027F117}"/>
              </a:ext>
            </a:extLst>
          </p:cNvPr>
          <p:cNvSpPr>
            <a:spLocks noGrp="1" noChangeArrowheads="1"/>
          </p:cNvSpPr>
          <p:nvPr>
            <p:ph type="body" idx="1"/>
          </p:nvPr>
        </p:nvSpPr>
        <p:spPr>
          <a:xfrm>
            <a:off x="395288" y="1125538"/>
            <a:ext cx="7921625" cy="2736850"/>
          </a:xfrm>
        </p:spPr>
        <p:txBody>
          <a:bodyPr/>
          <a:lstStyle/>
          <a:p>
            <a:pPr marL="609600" indent="-609600"/>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16.1</a:t>
            </a:r>
            <a:r>
              <a:rPr lang="en-US" altLang="zh-CN" dirty="0">
                <a:latin typeface="Times New Roman" panose="02020603050405020304" pitchFamily="18" charset="0"/>
              </a:rPr>
              <a:t> </a:t>
            </a:r>
          </a:p>
          <a:p>
            <a:pPr marL="609600" indent="-609600"/>
            <a:r>
              <a:rPr lang="en-US" altLang="zh-CN" dirty="0">
                <a:latin typeface="Times New Roman" panose="02020603050405020304" pitchFamily="18" charset="0"/>
              </a:rPr>
              <a:t>(1) </a:t>
            </a:r>
            <a:r>
              <a:rPr lang="zh-CN" altLang="en-US" dirty="0">
                <a:solidFill>
                  <a:srgbClr val="A50021"/>
                </a:solidFill>
                <a:latin typeface="Times New Roman" panose="02020603050405020304" pitchFamily="18" charset="0"/>
              </a:rPr>
              <a:t>无向树</a:t>
            </a:r>
            <a:r>
              <a:rPr lang="en-US" altLang="zh-CN" dirty="0">
                <a:latin typeface="Times New Roman" panose="02020603050405020304" pitchFamily="18" charset="0"/>
              </a:rPr>
              <a:t>——</a:t>
            </a:r>
            <a:r>
              <a:rPr lang="zh-CN" altLang="en-US" dirty="0">
                <a:latin typeface="Times New Roman" panose="02020603050405020304" pitchFamily="18" charset="0"/>
              </a:rPr>
              <a:t>连通无回路的无向图</a:t>
            </a:r>
          </a:p>
          <a:p>
            <a:pPr marL="609600" indent="-609600"/>
            <a:r>
              <a:rPr lang="en-US" altLang="zh-CN" dirty="0">
                <a:latin typeface="Times New Roman" panose="02020603050405020304" pitchFamily="18" charset="0"/>
              </a:rPr>
              <a:t>(2) </a:t>
            </a:r>
            <a:r>
              <a:rPr lang="zh-CN" altLang="en-US" dirty="0">
                <a:solidFill>
                  <a:srgbClr val="A50021"/>
                </a:solidFill>
                <a:latin typeface="Times New Roman" panose="02020603050405020304" pitchFamily="18" charset="0"/>
              </a:rPr>
              <a:t>平凡树</a:t>
            </a:r>
            <a:r>
              <a:rPr lang="en-US" altLang="zh-CN" dirty="0">
                <a:latin typeface="Times New Roman" panose="02020603050405020304" pitchFamily="18" charset="0"/>
              </a:rPr>
              <a:t>——</a:t>
            </a:r>
            <a:r>
              <a:rPr lang="zh-CN" altLang="en-US" dirty="0">
                <a:latin typeface="Times New Roman" panose="02020603050405020304" pitchFamily="18" charset="0"/>
              </a:rPr>
              <a:t>平凡图</a:t>
            </a:r>
          </a:p>
          <a:p>
            <a:pPr marL="609600" indent="-609600"/>
            <a:r>
              <a:rPr lang="en-US" altLang="zh-CN" dirty="0">
                <a:latin typeface="Times New Roman" panose="02020603050405020304" pitchFamily="18" charset="0"/>
              </a:rPr>
              <a:t>(3) </a:t>
            </a:r>
            <a:r>
              <a:rPr lang="zh-CN" altLang="en-US" dirty="0">
                <a:solidFill>
                  <a:srgbClr val="A50021"/>
                </a:solidFill>
                <a:latin typeface="Times New Roman" panose="02020603050405020304" pitchFamily="18" charset="0"/>
              </a:rPr>
              <a:t>森林</a:t>
            </a:r>
            <a:r>
              <a:rPr lang="en-US" altLang="zh-CN" dirty="0">
                <a:latin typeface="Times New Roman" panose="02020603050405020304" pitchFamily="18" charset="0"/>
              </a:rPr>
              <a:t>——</a:t>
            </a:r>
            <a:r>
              <a:rPr lang="zh-CN" altLang="en-US" dirty="0">
                <a:latin typeface="Times New Roman" panose="02020603050405020304" pitchFamily="18" charset="0"/>
              </a:rPr>
              <a:t>至少由两个连通分支（每个都是树）组成</a:t>
            </a:r>
          </a:p>
          <a:p>
            <a:pPr marL="609600" indent="-609600"/>
            <a:r>
              <a:rPr lang="en-US" altLang="zh-CN" dirty="0">
                <a:latin typeface="Times New Roman" panose="02020603050405020304" pitchFamily="18" charset="0"/>
              </a:rPr>
              <a:t>(4) </a:t>
            </a:r>
            <a:r>
              <a:rPr lang="zh-CN" altLang="en-US" dirty="0">
                <a:solidFill>
                  <a:srgbClr val="A50021"/>
                </a:solidFill>
                <a:latin typeface="Times New Roman" panose="02020603050405020304" pitchFamily="18" charset="0"/>
              </a:rPr>
              <a:t>树叶</a:t>
            </a:r>
            <a:r>
              <a:rPr lang="en-US" altLang="zh-CN" dirty="0">
                <a:latin typeface="Times New Roman" panose="02020603050405020304" pitchFamily="18" charset="0"/>
              </a:rPr>
              <a:t>——1</a:t>
            </a:r>
            <a:r>
              <a:rPr lang="zh-CN" altLang="en-US" dirty="0">
                <a:latin typeface="Times New Roman" panose="02020603050405020304" pitchFamily="18" charset="0"/>
              </a:rPr>
              <a:t>度顶点</a:t>
            </a:r>
          </a:p>
          <a:p>
            <a:pPr marL="609600" indent="-609600"/>
            <a:r>
              <a:rPr lang="en-US" altLang="zh-CN" dirty="0">
                <a:latin typeface="Times New Roman" panose="02020603050405020304" pitchFamily="18" charset="0"/>
              </a:rPr>
              <a:t>(5) </a:t>
            </a:r>
            <a:r>
              <a:rPr lang="zh-CN" altLang="en-US" dirty="0">
                <a:solidFill>
                  <a:srgbClr val="A50021"/>
                </a:solidFill>
                <a:latin typeface="Times New Roman" panose="02020603050405020304" pitchFamily="18" charset="0"/>
              </a:rPr>
              <a:t>分支点</a:t>
            </a:r>
            <a:r>
              <a:rPr lang="en-US" altLang="zh-CN" dirty="0">
                <a:latin typeface="Times New Roman" panose="02020603050405020304" pitchFamily="18" charset="0"/>
              </a:rPr>
              <a:t>——</a:t>
            </a:r>
            <a:r>
              <a:rPr lang="zh-CN" altLang="en-US" dirty="0">
                <a:latin typeface="Times New Roman" panose="02020603050405020304" pitchFamily="18" charset="0"/>
              </a:rPr>
              <a:t>度数</a:t>
            </a:r>
            <a:r>
              <a:rPr lang="zh-CN" altLang="en-US"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2</a:t>
            </a:r>
            <a:r>
              <a:rPr lang="zh-CN" altLang="en-US" dirty="0">
                <a:latin typeface="Times New Roman" panose="02020603050405020304" pitchFamily="18" charset="0"/>
              </a:rPr>
              <a:t>的顶点</a:t>
            </a:r>
          </a:p>
          <a:p>
            <a:pPr marL="609600" indent="-609600"/>
            <a:r>
              <a:rPr lang="zh-CN" altLang="en-US" dirty="0">
                <a:latin typeface="Times New Roman" panose="02020603050405020304" pitchFamily="18" charset="0"/>
              </a:rPr>
              <a:t>  </a:t>
            </a:r>
          </a:p>
          <a:p>
            <a:pPr marL="609600" indent="-609600"/>
            <a:endParaRPr lang="zh-CN" altLang="en-US" dirty="0">
              <a:latin typeface="Times New Roman" panose="02020603050405020304" pitchFamily="18" charset="0"/>
            </a:endParaRPr>
          </a:p>
          <a:p>
            <a:pPr marL="609600" indent="-609600"/>
            <a:endParaRPr lang="zh-CN" altLang="en-US" dirty="0"/>
          </a:p>
          <a:p>
            <a:pPr marL="609600" indent="-609600"/>
            <a:endParaRPr lang="zh-CN" altLang="en-US" dirty="0"/>
          </a:p>
          <a:p>
            <a:pPr marL="609600" indent="-609600"/>
            <a:endParaRPr lang="zh-CN" altLang="en-US" dirty="0"/>
          </a:p>
          <a:p>
            <a:pPr marL="609600" indent="-609600"/>
            <a:r>
              <a:rPr lang="zh-CN" altLang="en-US" dirty="0"/>
              <a:t>                                           </a:t>
            </a:r>
          </a:p>
        </p:txBody>
      </p:sp>
      <p:pic>
        <p:nvPicPr>
          <p:cNvPr id="270346" name="Picture 10" descr="16-1">
            <a:extLst>
              <a:ext uri="{FF2B5EF4-FFF2-40B4-BE49-F238E27FC236}">
                <a16:creationId xmlns:a16="http://schemas.microsoft.com/office/drawing/2014/main" id="{FC8104A2-A47F-45B1-9F2F-9C4CFEEE47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0606"/>
          <a:stretch>
            <a:fillRect/>
          </a:stretch>
        </p:blipFill>
        <p:spPr bwMode="auto">
          <a:xfrm>
            <a:off x="2411413" y="4149725"/>
            <a:ext cx="3960812" cy="195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5E3E8E9E-59A4-4A60-8F52-42A699421492}"/>
              </a:ext>
            </a:extLst>
          </p:cNvPr>
          <p:cNvSpPr txBox="1"/>
          <p:nvPr/>
        </p:nvSpPr>
        <p:spPr>
          <a:xfrm>
            <a:off x="6298772" y="1786077"/>
            <a:ext cx="2845228" cy="707886"/>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零图：仅有孤立节点</a:t>
            </a:r>
            <a:endParaRPr lang="en-US" altLang="zh-CN" sz="2000" b="0" dirty="0">
              <a:solidFill>
                <a:srgbClr val="FF9900"/>
              </a:solidFill>
              <a:latin typeface="Times New Roman" panose="02020603050405020304" pitchFamily="18" charset="0"/>
            </a:endParaRPr>
          </a:p>
          <a:p>
            <a:r>
              <a:rPr lang="zh-CN" altLang="en-US" sz="2000" b="0" dirty="0">
                <a:solidFill>
                  <a:srgbClr val="FF9900"/>
                </a:solidFill>
                <a:latin typeface="Times New Roman" panose="02020603050405020304" pitchFamily="18" charset="0"/>
              </a:rPr>
              <a:t>平凡图：仅有一个节点</a:t>
            </a:r>
          </a:p>
        </p:txBody>
      </p:sp>
      <p:sp>
        <p:nvSpPr>
          <p:cNvPr id="10" name="文本框 9">
            <a:extLst>
              <a:ext uri="{FF2B5EF4-FFF2-40B4-BE49-F238E27FC236}">
                <a16:creationId xmlns:a16="http://schemas.microsoft.com/office/drawing/2014/main" id="{9B28FDEC-2BFB-4D91-9CCB-D84E45CD1CD3}"/>
              </a:ext>
            </a:extLst>
          </p:cNvPr>
          <p:cNvSpPr txBox="1"/>
          <p:nvPr/>
        </p:nvSpPr>
        <p:spPr>
          <a:xfrm>
            <a:off x="827087" y="3605947"/>
            <a:ext cx="2845228" cy="400110"/>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内部节点</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70340"/>
                                        </p:tgtEl>
                                        <p:attrNameLst>
                                          <p:attrName>style.visibility</p:attrName>
                                        </p:attrNameLst>
                                      </p:cBhvr>
                                      <p:to>
                                        <p:strVal val="visible"/>
                                      </p:to>
                                    </p:set>
                                    <p:anim calcmode="lin" valueType="num">
                                      <p:cBhvr additive="base">
                                        <p:cTn id="7" dur="1000" fill="hold"/>
                                        <p:tgtEl>
                                          <p:spTgt spid="270340"/>
                                        </p:tgtEl>
                                        <p:attrNameLst>
                                          <p:attrName>ppt_x</p:attrName>
                                        </p:attrNameLst>
                                      </p:cBhvr>
                                      <p:tavLst>
                                        <p:tav tm="0">
                                          <p:val>
                                            <p:strVal val="0-#ppt_w/2"/>
                                          </p:val>
                                        </p:tav>
                                        <p:tav tm="100000">
                                          <p:val>
                                            <p:strVal val="#ppt_x"/>
                                          </p:val>
                                        </p:tav>
                                      </p:tavLst>
                                    </p:anim>
                                    <p:anim calcmode="lin" valueType="num">
                                      <p:cBhvr additive="base">
                                        <p:cTn id="8" dur="1000" fill="hold"/>
                                        <p:tgtEl>
                                          <p:spTgt spid="2703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E1E0793E-7689-43DA-88FE-5D377B842686}"/>
              </a:ext>
            </a:extLst>
          </p:cNvPr>
          <p:cNvSpPr>
            <a:spLocks noGrp="1"/>
          </p:cNvSpPr>
          <p:nvPr>
            <p:ph type="sldNum" sz="quarter" idx="12"/>
          </p:nvPr>
        </p:nvSpPr>
        <p:spPr/>
        <p:txBody>
          <a:bodyPr/>
          <a:lstStyle/>
          <a:p>
            <a:fld id="{87F37EF8-628C-4FBB-88CE-8811709F4A6E}" type="slidenum">
              <a:rPr lang="en-US" altLang="zh-CN"/>
              <a:pPr/>
              <a:t>30</a:t>
            </a:fld>
            <a:endParaRPr lang="en-US" altLang="zh-CN"/>
          </a:p>
        </p:txBody>
      </p:sp>
      <p:sp>
        <p:nvSpPr>
          <p:cNvPr id="321543" name="Rectangle 7">
            <a:extLst>
              <a:ext uri="{FF2B5EF4-FFF2-40B4-BE49-F238E27FC236}">
                <a16:creationId xmlns:a16="http://schemas.microsoft.com/office/drawing/2014/main" id="{4F8D600B-B48A-478E-81EE-618FFAF4E0A3}"/>
              </a:ext>
            </a:extLst>
          </p:cNvPr>
          <p:cNvSpPr>
            <a:spLocks noGrp="1" noChangeArrowheads="1"/>
          </p:cNvSpPr>
          <p:nvPr>
            <p:ph type="title"/>
          </p:nvPr>
        </p:nvSpPr>
        <p:spPr/>
        <p:txBody>
          <a:bodyPr/>
          <a:lstStyle/>
          <a:p>
            <a:pPr algn="ctr"/>
            <a:r>
              <a:rPr lang="zh-CN" altLang="en-US">
                <a:latin typeface="Times New Roman" panose="02020603050405020304" pitchFamily="18" charset="0"/>
              </a:rPr>
              <a:t>最佳前缀码</a:t>
            </a:r>
          </a:p>
        </p:txBody>
      </p:sp>
      <p:sp>
        <p:nvSpPr>
          <p:cNvPr id="321544" name="Rectangle 8">
            <a:extLst>
              <a:ext uri="{FF2B5EF4-FFF2-40B4-BE49-F238E27FC236}">
                <a16:creationId xmlns:a16="http://schemas.microsoft.com/office/drawing/2014/main" id="{C8453026-738D-45C7-B698-5140C2207B64}"/>
              </a:ext>
            </a:extLst>
          </p:cNvPr>
          <p:cNvSpPr>
            <a:spLocks noGrp="1" noChangeArrowheads="1"/>
          </p:cNvSpPr>
          <p:nvPr>
            <p:ph type="body" idx="1"/>
          </p:nvPr>
        </p:nvSpPr>
        <p:spPr>
          <a:xfrm>
            <a:off x="323850" y="1196975"/>
            <a:ext cx="8229600" cy="2303463"/>
          </a:xfrm>
        </p:spPr>
        <p:txBody>
          <a:bodyPr/>
          <a:lstStyle/>
          <a:p>
            <a:pPr marL="457200" indent="-457200"/>
            <a:r>
              <a:rPr lang="zh-CN" altLang="en-US" dirty="0">
                <a:solidFill>
                  <a:srgbClr val="A50021"/>
                </a:solidFill>
                <a:latin typeface="Times New Roman" panose="02020603050405020304" pitchFamily="18" charset="0"/>
              </a:rPr>
              <a:t>定义</a:t>
            </a:r>
            <a:r>
              <a:rPr lang="en-US" altLang="zh-CN" dirty="0">
                <a:solidFill>
                  <a:srgbClr val="A50021"/>
                </a:solidFill>
                <a:latin typeface="Times New Roman" panose="02020603050405020304" pitchFamily="18" charset="0"/>
              </a:rPr>
              <a:t>16.14</a:t>
            </a:r>
            <a:r>
              <a:rPr lang="en-US" altLang="zh-CN" dirty="0">
                <a:latin typeface="Times New Roman" panose="02020603050405020304" pitchFamily="18" charset="0"/>
              </a:rPr>
              <a:t>  </a:t>
            </a:r>
            <a:r>
              <a:rPr lang="zh-CN" altLang="en-US" dirty="0">
                <a:latin typeface="Times New Roman" panose="02020603050405020304" pitchFamily="18" charset="0"/>
              </a:rPr>
              <a:t>设</a:t>
            </a:r>
            <a:r>
              <a:rPr lang="zh-CN" altLang="en-US"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n</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n</a:t>
            </a:r>
            <a:r>
              <a:rPr lang="zh-CN" altLang="en-US" dirty="0">
                <a:latin typeface="Times New Roman" panose="02020603050405020304" pitchFamily="18" charset="0"/>
              </a:rPr>
              <a:t>是长度为 </a:t>
            </a:r>
            <a:r>
              <a:rPr lang="en-US" altLang="zh-CN" i="1" dirty="0">
                <a:latin typeface="Times New Roman" panose="02020603050405020304" pitchFamily="18" charset="0"/>
              </a:rPr>
              <a:t>n </a:t>
            </a:r>
            <a:r>
              <a:rPr lang="zh-CN" altLang="en-US" dirty="0">
                <a:latin typeface="Times New Roman" panose="02020603050405020304" pitchFamily="18" charset="0"/>
              </a:rPr>
              <a:t>的符号串</a:t>
            </a:r>
          </a:p>
          <a:p>
            <a:pPr marL="457200" indent="-457200"/>
            <a:r>
              <a:rPr lang="en-US" altLang="zh-CN" dirty="0">
                <a:latin typeface="Times New Roman" panose="02020603050405020304" pitchFamily="18" charset="0"/>
              </a:rPr>
              <a:t>(1) </a:t>
            </a:r>
            <a:r>
              <a:rPr lang="zh-CN" altLang="en-US" dirty="0">
                <a:solidFill>
                  <a:srgbClr val="A50021"/>
                </a:solidFill>
                <a:latin typeface="Times New Roman" panose="02020603050405020304" pitchFamily="18" charset="0"/>
              </a:rPr>
              <a:t>前缀</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n</a:t>
            </a:r>
            <a:r>
              <a:rPr lang="en-US" altLang="zh-CN" baseline="-25000"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p>
          <a:p>
            <a:pPr marL="457200" indent="-457200"/>
            <a:r>
              <a:rPr lang="en-US" altLang="zh-CN" dirty="0">
                <a:latin typeface="Times New Roman" panose="02020603050405020304" pitchFamily="18" charset="0"/>
              </a:rPr>
              <a:t>(2) </a:t>
            </a:r>
            <a:r>
              <a:rPr lang="zh-CN" altLang="en-US" dirty="0">
                <a:solidFill>
                  <a:srgbClr val="A50021"/>
                </a:solidFill>
                <a:latin typeface="Times New Roman" panose="02020603050405020304" pitchFamily="18" charset="0"/>
              </a:rPr>
              <a:t>前缀码</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1</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rPr>
              <a:t>2</a:t>
            </a:r>
            <a:r>
              <a:rPr lang="en-US" altLang="zh-CN" dirty="0">
                <a:latin typeface="Times New Roman" panose="02020603050405020304" pitchFamily="18" charset="0"/>
              </a:rPr>
              <a:t>, …, </a:t>
            </a:r>
            <a:r>
              <a:rPr lang="en-US" altLang="zh-CN" dirty="0">
                <a:latin typeface="Times New Roman" panose="02020603050405020304" pitchFamily="18" charset="0"/>
                <a:sym typeface="Symbol" panose="05050102010706020507" pitchFamily="18" charset="2"/>
              </a:rPr>
              <a:t></a:t>
            </a:r>
            <a:r>
              <a:rPr lang="en-US" altLang="zh-CN" i="1" baseline="-25000" dirty="0">
                <a:latin typeface="Times New Roman" panose="02020603050405020304" pitchFamily="18" charset="0"/>
              </a:rPr>
              <a:t>m</a:t>
            </a:r>
            <a:r>
              <a:rPr lang="en-US" altLang="zh-CN" dirty="0">
                <a:latin typeface="Times New Roman" panose="02020603050405020304" pitchFamily="18" charset="0"/>
              </a:rPr>
              <a:t>}</a:t>
            </a:r>
            <a:r>
              <a:rPr lang="zh-CN" altLang="en-US" dirty="0">
                <a:latin typeface="Times New Roman" panose="02020603050405020304" pitchFamily="18" charset="0"/>
              </a:rPr>
              <a:t>中任何两个元素互不为前缀</a:t>
            </a:r>
          </a:p>
          <a:p>
            <a:pPr marL="457200" indent="-457200"/>
            <a:r>
              <a:rPr lang="en-US" altLang="zh-CN" dirty="0">
                <a:latin typeface="Times New Roman" panose="02020603050405020304" pitchFamily="18" charset="0"/>
              </a:rPr>
              <a:t>(3) </a:t>
            </a:r>
            <a:r>
              <a:rPr lang="zh-CN" altLang="en-US" dirty="0">
                <a:solidFill>
                  <a:srgbClr val="A50021"/>
                </a:solidFill>
                <a:latin typeface="Times New Roman" panose="02020603050405020304" pitchFamily="18" charset="0"/>
              </a:rPr>
              <a:t>二元前缀码</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baseline="-25000" dirty="0" err="1">
                <a:latin typeface="Times New Roman" panose="02020603050405020304" pitchFamily="18" charset="0"/>
              </a:rPr>
              <a:t>i</a:t>
            </a:r>
            <a:r>
              <a:rPr lang="en-US" altLang="zh-CN" i="1" baseline="-25000" dirty="0">
                <a:latin typeface="Times New Roman" panose="02020603050405020304" pitchFamily="18" charset="0"/>
              </a:rPr>
              <a:t> </a:t>
            </a:r>
            <a:r>
              <a:rPr lang="en-US" altLang="zh-CN" dirty="0">
                <a:latin typeface="Times New Roman" panose="02020603050405020304" pitchFamily="18" charset="0"/>
              </a:rPr>
              <a:t>(</a:t>
            </a:r>
            <a:r>
              <a:rPr lang="en-US" altLang="zh-CN" i="1" dirty="0" err="1">
                <a:latin typeface="Times New Roman" panose="02020603050405020304" pitchFamily="18" charset="0"/>
              </a:rPr>
              <a:t>i</a:t>
            </a:r>
            <a:r>
              <a:rPr lang="en-US" altLang="zh-CN" dirty="0">
                <a:latin typeface="Times New Roman" panose="02020603050405020304" pitchFamily="18" charset="0"/>
              </a:rPr>
              <a:t>=1, 2, …, </a:t>
            </a:r>
            <a:r>
              <a:rPr lang="en-US" altLang="zh-CN" i="1" dirty="0">
                <a:latin typeface="Times New Roman" panose="02020603050405020304" pitchFamily="18" charset="0"/>
              </a:rPr>
              <a:t>m</a:t>
            </a:r>
            <a:r>
              <a:rPr lang="en-US" altLang="zh-CN" dirty="0">
                <a:latin typeface="Times New Roman" panose="02020603050405020304" pitchFamily="18" charset="0"/>
              </a:rPr>
              <a:t>) </a:t>
            </a:r>
            <a:r>
              <a:rPr lang="zh-CN" altLang="en-US" dirty="0">
                <a:latin typeface="Times New Roman" panose="02020603050405020304" pitchFamily="18" charset="0"/>
              </a:rPr>
              <a:t>中只出现两个符号，如</a:t>
            </a:r>
            <a:r>
              <a:rPr lang="en-US" altLang="zh-CN" dirty="0">
                <a:latin typeface="Times New Roman" panose="02020603050405020304" pitchFamily="18" charset="0"/>
              </a:rPr>
              <a:t>0</a:t>
            </a:r>
            <a:r>
              <a:rPr lang="zh-CN" altLang="en-US" dirty="0">
                <a:latin typeface="Times New Roman" panose="02020603050405020304" pitchFamily="18" charset="0"/>
              </a:rPr>
              <a:t>与</a:t>
            </a:r>
            <a:r>
              <a:rPr lang="en-US" altLang="zh-CN" dirty="0">
                <a:latin typeface="Times New Roman" panose="02020603050405020304" pitchFamily="18" charset="0"/>
              </a:rPr>
              <a:t>1. </a:t>
            </a:r>
          </a:p>
        </p:txBody>
      </p:sp>
      <p:sp>
        <p:nvSpPr>
          <p:cNvPr id="321545" name="Rectangle 9">
            <a:extLst>
              <a:ext uri="{FF2B5EF4-FFF2-40B4-BE49-F238E27FC236}">
                <a16:creationId xmlns:a16="http://schemas.microsoft.com/office/drawing/2014/main" id="{B0C8AE70-02E5-4E90-8DD6-5A8934794B83}"/>
              </a:ext>
            </a:extLst>
          </p:cNvPr>
          <p:cNvSpPr>
            <a:spLocks noChangeArrowheads="1"/>
          </p:cNvSpPr>
          <p:nvPr/>
        </p:nvSpPr>
        <p:spPr bwMode="auto">
          <a:xfrm>
            <a:off x="395288" y="3716338"/>
            <a:ext cx="7399337"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dirty="0">
                <a:latin typeface="Times New Roman" panose="02020603050405020304" pitchFamily="18" charset="0"/>
              </a:rPr>
              <a:t>如何产生二元前缀码？</a:t>
            </a:r>
          </a:p>
          <a:p>
            <a:pPr>
              <a:lnSpc>
                <a:spcPct val="120000"/>
              </a:lnSpc>
            </a:pPr>
            <a:r>
              <a:rPr lang="zh-CN" altLang="en-US" dirty="0">
                <a:solidFill>
                  <a:srgbClr val="A50021"/>
                </a:solidFill>
                <a:latin typeface="Times New Roman" panose="02020603050405020304" pitchFamily="18" charset="0"/>
              </a:rPr>
              <a:t>定理</a:t>
            </a:r>
            <a:r>
              <a:rPr lang="en-US" altLang="zh-CN" dirty="0">
                <a:solidFill>
                  <a:srgbClr val="A50021"/>
                </a:solidFill>
                <a:latin typeface="Times New Roman" panose="02020603050405020304" pitchFamily="18" charset="0"/>
              </a:rPr>
              <a:t>16.11</a:t>
            </a:r>
            <a:r>
              <a:rPr lang="en-US" altLang="zh-CN" dirty="0">
                <a:latin typeface="Times New Roman" panose="02020603050405020304" pitchFamily="18" charset="0"/>
              </a:rPr>
              <a:t>   </a:t>
            </a:r>
            <a:r>
              <a:rPr lang="zh-CN" altLang="en-US" dirty="0">
                <a:latin typeface="Times New Roman" panose="02020603050405020304" pitchFamily="18" charset="0"/>
              </a:rPr>
              <a:t>一棵</a:t>
            </a:r>
            <a:r>
              <a:rPr lang="en-US" altLang="zh-CN" dirty="0">
                <a:latin typeface="Times New Roman" panose="02020603050405020304" pitchFamily="18" charset="0"/>
              </a:rPr>
              <a:t>2</a:t>
            </a:r>
            <a:r>
              <a:rPr lang="zh-CN" altLang="en-US" dirty="0">
                <a:latin typeface="Times New Roman" panose="02020603050405020304" pitchFamily="18" charset="0"/>
              </a:rPr>
              <a:t>叉树产生一个二元前缀码</a:t>
            </a:r>
            <a:r>
              <a:rPr lang="en-US" altLang="zh-CN" dirty="0">
                <a:latin typeface="Times New Roman" panose="02020603050405020304" pitchFamily="18" charset="0"/>
              </a:rPr>
              <a:t>.</a:t>
            </a:r>
          </a:p>
          <a:p>
            <a:pPr>
              <a:lnSpc>
                <a:spcPct val="120000"/>
              </a:lnSpc>
            </a:pPr>
            <a:r>
              <a:rPr lang="zh-CN" altLang="en-US" dirty="0">
                <a:solidFill>
                  <a:srgbClr val="A50021"/>
                </a:solidFill>
                <a:latin typeface="Times New Roman" panose="02020603050405020304" pitchFamily="18" charset="0"/>
              </a:rPr>
              <a:t>推论  </a:t>
            </a:r>
            <a:r>
              <a:rPr lang="zh-CN" altLang="en-US" dirty="0">
                <a:latin typeface="Times New Roman" panose="02020603050405020304" pitchFamily="18" charset="0"/>
              </a:rPr>
              <a:t>一棵正则</a:t>
            </a:r>
            <a:r>
              <a:rPr lang="en-US" altLang="zh-CN" dirty="0">
                <a:latin typeface="Times New Roman" panose="02020603050405020304" pitchFamily="18" charset="0"/>
              </a:rPr>
              <a:t>2</a:t>
            </a:r>
            <a:r>
              <a:rPr lang="zh-CN" altLang="en-US" dirty="0">
                <a:latin typeface="Times New Roman" panose="02020603050405020304" pitchFamily="18" charset="0"/>
              </a:rPr>
              <a:t>叉树产生唯一的前缀码（按左子树标</a:t>
            </a:r>
            <a:r>
              <a:rPr lang="en-US" altLang="zh-CN" dirty="0">
                <a:latin typeface="Times New Roman" panose="02020603050405020304" pitchFamily="18" charset="0"/>
              </a:rPr>
              <a:t>0</a:t>
            </a:r>
            <a:r>
              <a:rPr lang="zh-CN" altLang="en-US" dirty="0">
                <a:latin typeface="Times New Roman" panose="02020603050405020304" pitchFamily="18" charset="0"/>
              </a:rPr>
              <a:t>，右子树标</a:t>
            </a:r>
            <a:r>
              <a:rPr lang="en-US" altLang="zh-CN" dirty="0">
                <a:latin typeface="Times New Roman" panose="02020603050405020304" pitchFamily="18" charset="0"/>
              </a:rPr>
              <a:t>1</a:t>
            </a:r>
            <a:r>
              <a:rPr lang="zh-CN" altLang="en-US" dirty="0">
                <a:latin typeface="Times New Roman" panose="02020603050405020304" pitchFamily="18" charset="0"/>
              </a:rPr>
              <a:t>）</a:t>
            </a:r>
          </a:p>
        </p:txBody>
      </p:sp>
      <p:sp>
        <p:nvSpPr>
          <p:cNvPr id="8" name="文本框 7">
            <a:extLst>
              <a:ext uri="{FF2B5EF4-FFF2-40B4-BE49-F238E27FC236}">
                <a16:creationId xmlns:a16="http://schemas.microsoft.com/office/drawing/2014/main" id="{56E200BB-EA98-42C0-B101-333D7CAB6AF2}"/>
              </a:ext>
            </a:extLst>
          </p:cNvPr>
          <p:cNvSpPr txBox="1"/>
          <p:nvPr/>
        </p:nvSpPr>
        <p:spPr>
          <a:xfrm>
            <a:off x="0" y="6150114"/>
            <a:ext cx="9144000" cy="707886"/>
          </a:xfrm>
          <a:prstGeom prst="rect">
            <a:avLst/>
          </a:prstGeom>
          <a:noFill/>
        </p:spPr>
        <p:txBody>
          <a:bodyPr wrap="square" rtlCol="0" anchor="b">
            <a:spAutoFit/>
          </a:bodyPr>
          <a:lstStyle/>
          <a:p>
            <a:r>
              <a:rPr lang="zh-CN" altLang="en-US" sz="2000" b="0" dirty="0">
                <a:solidFill>
                  <a:srgbClr val="FF9900"/>
                </a:solidFill>
                <a:latin typeface="Times New Roman" panose="02020603050405020304" pitchFamily="18" charset="0"/>
              </a:rPr>
              <a:t>高效的编码方案：出现频率高的长度短</a:t>
            </a:r>
            <a:endParaRPr lang="en-US" altLang="zh-CN" sz="2000" b="0" dirty="0">
              <a:solidFill>
                <a:srgbClr val="FF9900"/>
              </a:solidFill>
              <a:latin typeface="Times New Roman" panose="02020603050405020304" pitchFamily="18" charset="0"/>
            </a:endParaRPr>
          </a:p>
          <a:p>
            <a:r>
              <a:rPr lang="zh-CN" altLang="en-US" sz="2000" b="0" dirty="0">
                <a:solidFill>
                  <a:srgbClr val="FF9900"/>
                </a:solidFill>
                <a:latin typeface="Times New Roman" panose="02020603050405020304" pitchFamily="18" charset="0"/>
              </a:rPr>
              <a:t>但如果一个对象的编码是另一个的前缀，则会出现二义性！</a:t>
            </a:r>
            <a:endParaRPr lang="en-US" altLang="zh-CN" sz="2000" b="0" dirty="0">
              <a:solidFill>
                <a:srgbClr val="FF9900"/>
              </a:solidFill>
              <a:latin typeface="Times New Roman" panose="02020603050405020304" pitchFamily="18" charset="0"/>
            </a:endParaRPr>
          </a:p>
        </p:txBody>
      </p:sp>
      <p:sp>
        <p:nvSpPr>
          <p:cNvPr id="9" name="文本框 8">
            <a:extLst>
              <a:ext uri="{FF2B5EF4-FFF2-40B4-BE49-F238E27FC236}">
                <a16:creationId xmlns:a16="http://schemas.microsoft.com/office/drawing/2014/main" id="{3B680E24-7355-4E8D-A78D-FD18E5BAC5BC}"/>
              </a:ext>
            </a:extLst>
          </p:cNvPr>
          <p:cNvSpPr txBox="1"/>
          <p:nvPr/>
        </p:nvSpPr>
        <p:spPr>
          <a:xfrm>
            <a:off x="3569588" y="5022418"/>
            <a:ext cx="5322892" cy="400110"/>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任意交换左右子树标</a:t>
            </a:r>
            <a:r>
              <a:rPr lang="en-US" altLang="zh-CN" sz="2000" b="0" dirty="0">
                <a:solidFill>
                  <a:srgbClr val="FF9900"/>
                </a:solidFill>
                <a:latin typeface="Times New Roman" panose="02020603050405020304" pitchFamily="18" charset="0"/>
              </a:rPr>
              <a:t>0</a:t>
            </a:r>
            <a:r>
              <a:rPr lang="zh-CN" altLang="en-US" sz="2000" b="0" dirty="0">
                <a:solidFill>
                  <a:srgbClr val="FF9900"/>
                </a:solidFill>
                <a:latin typeface="Times New Roman" panose="02020603050405020304" pitchFamily="18" charset="0"/>
              </a:rPr>
              <a:t>标</a:t>
            </a:r>
            <a:r>
              <a:rPr lang="en-US" altLang="zh-CN" sz="2000" b="0" dirty="0">
                <a:solidFill>
                  <a:srgbClr val="FF9900"/>
                </a:solidFill>
                <a:latin typeface="Times New Roman" panose="02020603050405020304" pitchFamily="18" charset="0"/>
              </a:rPr>
              <a:t>1</a:t>
            </a:r>
            <a:r>
              <a:rPr lang="zh-CN" altLang="en-US" sz="2000" b="0" dirty="0">
                <a:solidFill>
                  <a:srgbClr val="FF9900"/>
                </a:solidFill>
                <a:latin typeface="Times New Roman" panose="02020603050405020304" pitchFamily="18" charset="0"/>
              </a:rPr>
              <a:t>，前缀码的集合不变</a:t>
            </a:r>
          </a:p>
        </p:txBody>
      </p:sp>
      <p:sp>
        <p:nvSpPr>
          <p:cNvPr id="10" name="文本框 9">
            <a:extLst>
              <a:ext uri="{FF2B5EF4-FFF2-40B4-BE49-F238E27FC236}">
                <a16:creationId xmlns:a16="http://schemas.microsoft.com/office/drawing/2014/main" id="{E418512E-5622-477D-A3A7-888B18EE4F28}"/>
              </a:ext>
            </a:extLst>
          </p:cNvPr>
          <p:cNvSpPr txBox="1"/>
          <p:nvPr/>
        </p:nvSpPr>
        <p:spPr>
          <a:xfrm>
            <a:off x="4884278" y="2997271"/>
            <a:ext cx="3999886" cy="707886"/>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类比英语，</a:t>
            </a:r>
            <a:r>
              <a:rPr lang="el-GR" altLang="zh-CN" sz="2000" b="0" dirty="0">
                <a:solidFill>
                  <a:srgbClr val="FF9900"/>
                </a:solidFill>
                <a:latin typeface="Times New Roman" panose="02020603050405020304" pitchFamily="18" charset="0"/>
              </a:rPr>
              <a:t>α</a:t>
            </a:r>
            <a:r>
              <a:rPr lang="en-US" altLang="zh-CN" sz="2000" b="0" i="1" baseline="-25000" dirty="0" err="1">
                <a:solidFill>
                  <a:srgbClr val="FF9900"/>
                </a:solidFill>
                <a:latin typeface="Times New Roman" panose="02020603050405020304" pitchFamily="18" charset="0"/>
              </a:rPr>
              <a:t>i</a:t>
            </a:r>
            <a:r>
              <a:rPr lang="zh-CN" altLang="en-US" sz="2000" b="0" dirty="0">
                <a:solidFill>
                  <a:srgbClr val="FF9900"/>
                </a:solidFill>
                <a:latin typeface="Times New Roman" panose="02020603050405020304" pitchFamily="18" charset="0"/>
              </a:rPr>
              <a:t>是字母，</a:t>
            </a:r>
            <a:r>
              <a:rPr lang="el-GR" altLang="zh-CN" sz="2000" b="0" dirty="0">
                <a:solidFill>
                  <a:srgbClr val="FF9900"/>
                </a:solidFill>
                <a:latin typeface="Times New Roman" panose="02020603050405020304" pitchFamily="18" charset="0"/>
              </a:rPr>
              <a:t>β</a:t>
            </a:r>
            <a:r>
              <a:rPr lang="en-US" altLang="zh-CN" sz="2000" b="0" i="1" baseline="-25000" dirty="0" err="1">
                <a:solidFill>
                  <a:srgbClr val="FF9900"/>
                </a:solidFill>
                <a:latin typeface="Times New Roman" panose="02020603050405020304" pitchFamily="18" charset="0"/>
              </a:rPr>
              <a:t>i</a:t>
            </a:r>
            <a:r>
              <a:rPr lang="zh-CN" altLang="en-US" sz="2000" b="0" dirty="0">
                <a:solidFill>
                  <a:srgbClr val="FF9900"/>
                </a:solidFill>
                <a:latin typeface="Times New Roman" panose="02020603050405020304" pitchFamily="18" charset="0"/>
              </a:rPr>
              <a:t>是单词，前缀码是单词表（词典）</a:t>
            </a:r>
          </a:p>
        </p:txBody>
      </p:sp>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3">
            <a:extLst>
              <a:ext uri="{FF2B5EF4-FFF2-40B4-BE49-F238E27FC236}">
                <a16:creationId xmlns:a16="http://schemas.microsoft.com/office/drawing/2014/main" id="{3A75F03C-916D-4399-B097-BF21AC42D898}"/>
              </a:ext>
            </a:extLst>
          </p:cNvPr>
          <p:cNvSpPr>
            <a:spLocks noGrp="1"/>
          </p:cNvSpPr>
          <p:nvPr>
            <p:ph type="sldNum" sz="quarter" idx="12"/>
          </p:nvPr>
        </p:nvSpPr>
        <p:spPr/>
        <p:txBody>
          <a:bodyPr/>
          <a:lstStyle/>
          <a:p>
            <a:fld id="{6A3E5D42-8BC3-4893-96F7-E69E9439197D}" type="slidenum">
              <a:rPr lang="en-US" altLang="zh-CN"/>
              <a:pPr/>
              <a:t>31</a:t>
            </a:fld>
            <a:endParaRPr lang="en-US" altLang="zh-CN"/>
          </a:p>
        </p:txBody>
      </p:sp>
      <p:sp>
        <p:nvSpPr>
          <p:cNvPr id="323592" name="Rectangle 8">
            <a:extLst>
              <a:ext uri="{FF2B5EF4-FFF2-40B4-BE49-F238E27FC236}">
                <a16:creationId xmlns:a16="http://schemas.microsoft.com/office/drawing/2014/main" id="{EF2D8F8F-F47F-4176-8A73-107333FCA3C4}"/>
              </a:ext>
            </a:extLst>
          </p:cNvPr>
          <p:cNvSpPr>
            <a:spLocks noChangeArrowheads="1"/>
          </p:cNvSpPr>
          <p:nvPr/>
        </p:nvSpPr>
        <p:spPr bwMode="auto">
          <a:xfrm>
            <a:off x="539750" y="1196975"/>
            <a:ext cx="78581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latin typeface="Times New Roman" panose="02020603050405020304" pitchFamily="18" charset="0"/>
              </a:rPr>
              <a:t>图所示二叉树产生的前缀码为</a:t>
            </a:r>
          </a:p>
          <a:p>
            <a:r>
              <a:rPr lang="zh-CN" altLang="en-US">
                <a:latin typeface="Times New Roman" panose="02020603050405020304" pitchFamily="18" charset="0"/>
              </a:rPr>
              <a:t>                     </a:t>
            </a:r>
            <a:r>
              <a:rPr lang="en-US" altLang="zh-CN">
                <a:latin typeface="Times New Roman" panose="02020603050405020304" pitchFamily="18" charset="0"/>
              </a:rPr>
              <a:t>{ 00, 10, 11, 011, 0100, 0101 }</a:t>
            </a:r>
          </a:p>
        </p:txBody>
      </p:sp>
      <p:pic>
        <p:nvPicPr>
          <p:cNvPr id="323593" name="Picture 9" descr="16-10">
            <a:extLst>
              <a:ext uri="{FF2B5EF4-FFF2-40B4-BE49-F238E27FC236}">
                <a16:creationId xmlns:a16="http://schemas.microsoft.com/office/drawing/2014/main" id="{107B4B5F-4CDD-492F-AB50-79915937D8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2349500"/>
            <a:ext cx="2751137"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1FDF2BB6-144B-4681-B39A-FA8A0A74B641}"/>
              </a:ext>
            </a:extLst>
          </p:cNvPr>
          <p:cNvSpPr>
            <a:spLocks noGrp="1"/>
          </p:cNvSpPr>
          <p:nvPr>
            <p:ph type="sldNum" sz="quarter" idx="12"/>
          </p:nvPr>
        </p:nvSpPr>
        <p:spPr/>
        <p:txBody>
          <a:bodyPr/>
          <a:lstStyle/>
          <a:p>
            <a:fld id="{31FA1359-5B7B-434A-AE35-7AAC7EC668FC}" type="slidenum">
              <a:rPr lang="en-US" altLang="zh-CN"/>
              <a:pPr/>
              <a:t>32</a:t>
            </a:fld>
            <a:endParaRPr lang="en-US" altLang="zh-CN"/>
          </a:p>
        </p:txBody>
      </p:sp>
      <p:sp>
        <p:nvSpPr>
          <p:cNvPr id="325639" name="Rectangle 7">
            <a:extLst>
              <a:ext uri="{FF2B5EF4-FFF2-40B4-BE49-F238E27FC236}">
                <a16:creationId xmlns:a16="http://schemas.microsoft.com/office/drawing/2014/main" id="{013B9D5B-F427-4C6B-A0F1-99718BE81E4C}"/>
              </a:ext>
            </a:extLst>
          </p:cNvPr>
          <p:cNvSpPr>
            <a:spLocks noGrp="1" noChangeArrowheads="1"/>
          </p:cNvSpPr>
          <p:nvPr>
            <p:ph type="title"/>
          </p:nvPr>
        </p:nvSpPr>
        <p:spPr/>
        <p:txBody>
          <a:bodyPr/>
          <a:lstStyle/>
          <a:p>
            <a:r>
              <a:rPr lang="zh-CN" altLang="en-US">
                <a:latin typeface="Times New Roman" panose="02020603050405020304" pitchFamily="18" charset="0"/>
              </a:rPr>
              <a:t>用</a:t>
            </a:r>
            <a:r>
              <a:rPr lang="en-US" altLang="zh-CN">
                <a:latin typeface="Times New Roman" panose="02020603050405020304" pitchFamily="18" charset="0"/>
              </a:rPr>
              <a:t>Huffman</a:t>
            </a:r>
            <a:r>
              <a:rPr lang="zh-CN" altLang="en-US">
                <a:latin typeface="Times New Roman" panose="02020603050405020304" pitchFamily="18" charset="0"/>
              </a:rPr>
              <a:t>算法产生最佳前缀码</a:t>
            </a:r>
          </a:p>
        </p:txBody>
      </p:sp>
      <p:sp>
        <p:nvSpPr>
          <p:cNvPr id="325640" name="Rectangle 8">
            <a:extLst>
              <a:ext uri="{FF2B5EF4-FFF2-40B4-BE49-F238E27FC236}">
                <a16:creationId xmlns:a16="http://schemas.microsoft.com/office/drawing/2014/main" id="{27383A53-3B57-4BD2-81FB-613D7022FA76}"/>
              </a:ext>
            </a:extLst>
          </p:cNvPr>
          <p:cNvSpPr>
            <a:spLocks noGrp="1" noChangeArrowheads="1"/>
          </p:cNvSpPr>
          <p:nvPr>
            <p:ph type="body" idx="1"/>
          </p:nvPr>
        </p:nvSpPr>
        <p:spPr>
          <a:xfrm>
            <a:off x="395288" y="1196975"/>
            <a:ext cx="8229600" cy="4525963"/>
          </a:xfrm>
        </p:spPr>
        <p:txBody>
          <a:bodyPr/>
          <a:lstStyle/>
          <a:p>
            <a:r>
              <a:rPr lang="zh-CN" altLang="en-US" dirty="0">
                <a:solidFill>
                  <a:srgbClr val="A50021"/>
                </a:solidFill>
                <a:latin typeface="Times New Roman" panose="02020603050405020304" pitchFamily="18" charset="0"/>
              </a:rPr>
              <a:t>例</a:t>
            </a:r>
            <a:r>
              <a:rPr lang="en-US" altLang="zh-CN" dirty="0">
                <a:solidFill>
                  <a:srgbClr val="A50021"/>
                </a:solidFill>
                <a:latin typeface="Times New Roman" panose="02020603050405020304" pitchFamily="18" charset="0"/>
              </a:rPr>
              <a:t>6</a:t>
            </a:r>
            <a:r>
              <a:rPr lang="en-US" altLang="zh-CN" dirty="0">
                <a:latin typeface="Times New Roman" panose="02020603050405020304" pitchFamily="18" charset="0"/>
              </a:rPr>
              <a:t>  </a:t>
            </a:r>
            <a:r>
              <a:rPr lang="zh-CN" altLang="en-US" dirty="0">
                <a:latin typeface="Times New Roman" panose="02020603050405020304" pitchFamily="18" charset="0"/>
              </a:rPr>
              <a:t>在通信中，八进制数字出现的频率如下：</a:t>
            </a:r>
          </a:p>
          <a:p>
            <a:r>
              <a:rPr lang="zh-CN" altLang="en-US" dirty="0">
                <a:latin typeface="Times New Roman" panose="02020603050405020304" pitchFamily="18" charset="0"/>
              </a:rPr>
              <a:t>     </a:t>
            </a:r>
            <a:r>
              <a:rPr lang="en-US" altLang="zh-CN" dirty="0">
                <a:latin typeface="Times New Roman" panose="02020603050405020304" pitchFamily="18" charset="0"/>
              </a:rPr>
              <a:t>0</a:t>
            </a:r>
            <a:r>
              <a:rPr lang="zh-CN" altLang="en-US" dirty="0">
                <a:latin typeface="Times New Roman" panose="02020603050405020304" pitchFamily="18" charset="0"/>
              </a:rPr>
              <a:t>：</a:t>
            </a:r>
            <a:r>
              <a:rPr lang="en-US" altLang="zh-CN" dirty="0">
                <a:latin typeface="Times New Roman" panose="02020603050405020304" pitchFamily="18" charset="0"/>
              </a:rPr>
              <a:t>25%          1</a:t>
            </a:r>
            <a:r>
              <a:rPr lang="zh-CN" altLang="en-US" dirty="0">
                <a:latin typeface="Times New Roman" panose="02020603050405020304" pitchFamily="18" charset="0"/>
              </a:rPr>
              <a:t>：</a:t>
            </a:r>
            <a:r>
              <a:rPr lang="en-US" altLang="zh-CN" dirty="0">
                <a:latin typeface="Times New Roman" panose="02020603050405020304" pitchFamily="18" charset="0"/>
              </a:rPr>
              <a:t>20%</a:t>
            </a:r>
          </a:p>
          <a:p>
            <a:r>
              <a:rPr lang="en-US" altLang="zh-CN" dirty="0">
                <a:latin typeface="Times New Roman" panose="02020603050405020304" pitchFamily="18" charset="0"/>
              </a:rPr>
              <a:t>     2</a:t>
            </a:r>
            <a:r>
              <a:rPr lang="zh-CN" altLang="en-US" dirty="0">
                <a:latin typeface="Times New Roman" panose="02020603050405020304" pitchFamily="18" charset="0"/>
              </a:rPr>
              <a:t>：</a:t>
            </a:r>
            <a:r>
              <a:rPr lang="en-US" altLang="zh-CN" dirty="0">
                <a:latin typeface="Times New Roman" panose="02020603050405020304" pitchFamily="18" charset="0"/>
              </a:rPr>
              <a:t>15%          3</a:t>
            </a:r>
            <a:r>
              <a:rPr lang="zh-CN" altLang="en-US" dirty="0">
                <a:latin typeface="Times New Roman" panose="02020603050405020304" pitchFamily="18" charset="0"/>
              </a:rPr>
              <a:t>：</a:t>
            </a:r>
            <a:r>
              <a:rPr lang="en-US" altLang="zh-CN" dirty="0">
                <a:latin typeface="Times New Roman" panose="02020603050405020304" pitchFamily="18" charset="0"/>
              </a:rPr>
              <a:t>10%</a:t>
            </a:r>
          </a:p>
          <a:p>
            <a:r>
              <a:rPr lang="en-US" altLang="zh-CN" dirty="0">
                <a:latin typeface="Times New Roman" panose="02020603050405020304" pitchFamily="18" charset="0"/>
              </a:rPr>
              <a:t>     4</a:t>
            </a:r>
            <a:r>
              <a:rPr lang="zh-CN" altLang="en-US" dirty="0">
                <a:latin typeface="Times New Roman" panose="02020603050405020304" pitchFamily="18" charset="0"/>
              </a:rPr>
              <a:t>：</a:t>
            </a:r>
            <a:r>
              <a:rPr lang="en-US" altLang="zh-CN" dirty="0">
                <a:latin typeface="Times New Roman" panose="02020603050405020304" pitchFamily="18" charset="0"/>
              </a:rPr>
              <a:t>10%          5</a:t>
            </a:r>
            <a:r>
              <a:rPr lang="zh-CN" altLang="en-US" dirty="0">
                <a:latin typeface="Times New Roman" panose="02020603050405020304" pitchFamily="18" charset="0"/>
              </a:rPr>
              <a:t>：</a:t>
            </a:r>
            <a:r>
              <a:rPr lang="en-US" altLang="zh-CN" dirty="0">
                <a:latin typeface="Times New Roman" panose="02020603050405020304" pitchFamily="18" charset="0"/>
              </a:rPr>
              <a:t>10%</a:t>
            </a:r>
          </a:p>
          <a:p>
            <a:r>
              <a:rPr lang="en-US" altLang="zh-CN" dirty="0">
                <a:latin typeface="Times New Roman" panose="02020603050405020304" pitchFamily="18" charset="0"/>
              </a:rPr>
              <a:t>     6</a:t>
            </a:r>
            <a:r>
              <a:rPr lang="zh-CN" altLang="en-US" dirty="0">
                <a:latin typeface="Times New Roman" panose="02020603050405020304" pitchFamily="18" charset="0"/>
              </a:rPr>
              <a:t>：</a:t>
            </a:r>
            <a:r>
              <a:rPr lang="en-US" altLang="zh-CN" dirty="0">
                <a:latin typeface="Times New Roman" panose="02020603050405020304" pitchFamily="18" charset="0"/>
              </a:rPr>
              <a:t>5%           7</a:t>
            </a:r>
            <a:r>
              <a:rPr lang="zh-CN" altLang="en-US" dirty="0">
                <a:latin typeface="Times New Roman" panose="02020603050405020304" pitchFamily="18" charset="0"/>
              </a:rPr>
              <a:t>：</a:t>
            </a:r>
            <a:r>
              <a:rPr lang="en-US" altLang="zh-CN" dirty="0">
                <a:latin typeface="Times New Roman" panose="02020603050405020304" pitchFamily="18" charset="0"/>
              </a:rPr>
              <a:t>5%</a:t>
            </a:r>
          </a:p>
          <a:p>
            <a:r>
              <a:rPr lang="zh-CN" altLang="en-US" dirty="0">
                <a:latin typeface="Times New Roman" panose="02020603050405020304" pitchFamily="18" charset="0"/>
              </a:rPr>
              <a:t>求传输它们的最佳前缀码，并求传输</a:t>
            </a:r>
            <a:r>
              <a:rPr lang="en-US" altLang="zh-CN" dirty="0">
                <a:latin typeface="Times New Roman" panose="02020603050405020304" pitchFamily="18" charset="0"/>
              </a:rPr>
              <a:t>10</a:t>
            </a:r>
            <a:r>
              <a:rPr lang="en-US" altLang="zh-CN" i="1" baseline="30000" dirty="0">
                <a:latin typeface="Times New Roman" panose="02020603050405020304" pitchFamily="18" charset="0"/>
              </a:rPr>
              <a:t>n</a:t>
            </a:r>
            <a:r>
              <a:rPr lang="zh-CN" altLang="en-US" dirty="0">
                <a:latin typeface="Times New Roman" panose="02020603050405020304" pitchFamily="18" charset="0"/>
              </a:rPr>
              <a:t>（</a:t>
            </a:r>
            <a:r>
              <a:rPr lang="en-US" altLang="zh-CN" i="1"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2</a:t>
            </a:r>
            <a:r>
              <a:rPr lang="zh-CN" altLang="en-US" dirty="0">
                <a:latin typeface="Times New Roman" panose="02020603050405020304" pitchFamily="18" charset="0"/>
              </a:rPr>
              <a:t>）个按上述比</a:t>
            </a:r>
          </a:p>
          <a:p>
            <a:r>
              <a:rPr lang="zh-CN" altLang="en-US" dirty="0">
                <a:latin typeface="Times New Roman" panose="02020603050405020304" pitchFamily="18" charset="0"/>
              </a:rPr>
              <a:t>例出现的八进制数字需要多少个二进制数字？若用等长的</a:t>
            </a:r>
          </a:p>
          <a:p>
            <a:r>
              <a:rPr lang="zh-CN" altLang="en-US" dirty="0">
                <a:latin typeface="Times New Roman" panose="02020603050405020304" pitchFamily="18" charset="0"/>
              </a:rPr>
              <a:t>（长为</a:t>
            </a:r>
            <a:r>
              <a:rPr lang="en-US" altLang="zh-CN" dirty="0">
                <a:latin typeface="Times New Roman" panose="02020603050405020304" pitchFamily="18" charset="0"/>
              </a:rPr>
              <a:t>3</a:t>
            </a:r>
            <a:r>
              <a:rPr lang="zh-CN" altLang="en-US" dirty="0">
                <a:latin typeface="Times New Roman" panose="02020603050405020304" pitchFamily="18" charset="0"/>
              </a:rPr>
              <a:t>）的码字传输需要多少个二进制数字？</a:t>
            </a:r>
          </a:p>
        </p:txBody>
      </p:sp>
      <p:sp>
        <p:nvSpPr>
          <p:cNvPr id="5" name="文本框 4">
            <a:extLst>
              <a:ext uri="{FF2B5EF4-FFF2-40B4-BE49-F238E27FC236}">
                <a16:creationId xmlns:a16="http://schemas.microsoft.com/office/drawing/2014/main" id="{D9729A73-C04E-46F5-82E6-2B37C00FEC5B}"/>
              </a:ext>
            </a:extLst>
          </p:cNvPr>
          <p:cNvSpPr txBox="1"/>
          <p:nvPr/>
        </p:nvSpPr>
        <p:spPr>
          <a:xfrm>
            <a:off x="0" y="6457890"/>
            <a:ext cx="9144000" cy="400110"/>
          </a:xfrm>
          <a:prstGeom prst="rect">
            <a:avLst/>
          </a:prstGeom>
          <a:noFill/>
        </p:spPr>
        <p:txBody>
          <a:bodyPr wrap="square" rtlCol="0" anchor="b">
            <a:spAutoFit/>
          </a:bodyPr>
          <a:lstStyle/>
          <a:p>
            <a:pPr algn="r"/>
            <a:r>
              <a:rPr lang="zh-CN" altLang="en-US" sz="2000" b="0" dirty="0">
                <a:solidFill>
                  <a:srgbClr val="FF9900"/>
                </a:solidFill>
                <a:latin typeface="Times New Roman" panose="02020603050405020304" pitchFamily="18" charset="0"/>
              </a:rPr>
              <a:t>使用双射函数进行文本加密的漏洞：根据公开文本字频和密文字频还原映射关系</a:t>
            </a:r>
            <a:endParaRPr lang="en-US" altLang="zh-CN" sz="2000" b="0" dirty="0">
              <a:solidFill>
                <a:srgbClr val="FF9900"/>
              </a:solidFill>
              <a:latin typeface="Times New Roman" panose="02020603050405020304" pitchFamily="18" charset="0"/>
            </a:endParaRPr>
          </a:p>
        </p:txBody>
      </p:sp>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a:extLst>
              <a:ext uri="{FF2B5EF4-FFF2-40B4-BE49-F238E27FC236}">
                <a16:creationId xmlns:a16="http://schemas.microsoft.com/office/drawing/2014/main" id="{B21F2825-15E8-4898-BB17-19305B7075C6}"/>
              </a:ext>
            </a:extLst>
          </p:cNvPr>
          <p:cNvSpPr>
            <a:spLocks noGrp="1"/>
          </p:cNvSpPr>
          <p:nvPr>
            <p:ph type="sldNum" sz="quarter" idx="12"/>
          </p:nvPr>
        </p:nvSpPr>
        <p:spPr/>
        <p:txBody>
          <a:bodyPr/>
          <a:lstStyle/>
          <a:p>
            <a:fld id="{407AD66C-FD15-49AB-8D04-5D17840DD2C0}" type="slidenum">
              <a:rPr lang="en-US" altLang="zh-CN"/>
              <a:pPr/>
              <a:t>33</a:t>
            </a:fld>
            <a:endParaRPr lang="en-US" altLang="zh-CN"/>
          </a:p>
        </p:txBody>
      </p:sp>
      <p:sp>
        <p:nvSpPr>
          <p:cNvPr id="327689" name="Rectangle 9">
            <a:extLst>
              <a:ext uri="{FF2B5EF4-FFF2-40B4-BE49-F238E27FC236}">
                <a16:creationId xmlns:a16="http://schemas.microsoft.com/office/drawing/2014/main" id="{44C2DB01-2190-4AD2-894B-13A1D171810A}"/>
              </a:ext>
            </a:extLst>
          </p:cNvPr>
          <p:cNvSpPr>
            <a:spLocks noChangeArrowheads="1"/>
          </p:cNvSpPr>
          <p:nvPr/>
        </p:nvSpPr>
        <p:spPr bwMode="auto">
          <a:xfrm>
            <a:off x="395288" y="1052513"/>
            <a:ext cx="849153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latin typeface="Times New Roman" panose="02020603050405020304" pitchFamily="18" charset="0"/>
              </a:rPr>
              <a:t>解  为简化表述，省略百分号，并将各权由小到大排列，得</a:t>
            </a:r>
            <a:r>
              <a:rPr lang="en-US" altLang="zh-CN" i="1" dirty="0">
                <a:latin typeface="Times New Roman" panose="02020603050405020304" pitchFamily="18" charset="0"/>
              </a:rPr>
              <a:t>w</a:t>
            </a:r>
            <a:r>
              <a:rPr lang="en-US" altLang="zh-CN" baseline="-25000" dirty="0">
                <a:latin typeface="Times New Roman" panose="02020603050405020304" pitchFamily="18" charset="0"/>
              </a:rPr>
              <a:t>1</a:t>
            </a:r>
            <a:r>
              <a:rPr lang="en-US" altLang="zh-CN" dirty="0">
                <a:latin typeface="Times New Roman" panose="02020603050405020304" pitchFamily="18" charset="0"/>
              </a:rPr>
              <a:t>=5, </a:t>
            </a:r>
            <a:r>
              <a:rPr lang="en-US" altLang="zh-CN" i="1" dirty="0">
                <a:latin typeface="Times New Roman" panose="02020603050405020304" pitchFamily="18" charset="0"/>
              </a:rPr>
              <a:t>w</a:t>
            </a:r>
            <a:r>
              <a:rPr lang="en-US" altLang="zh-CN" baseline="-25000" dirty="0">
                <a:latin typeface="Times New Roman" panose="02020603050405020304" pitchFamily="18" charset="0"/>
              </a:rPr>
              <a:t>2</a:t>
            </a:r>
            <a:r>
              <a:rPr lang="en-US" altLang="zh-CN" dirty="0">
                <a:latin typeface="Times New Roman" panose="02020603050405020304" pitchFamily="18" charset="0"/>
              </a:rPr>
              <a:t>=5, </a:t>
            </a:r>
            <a:r>
              <a:rPr lang="en-US" altLang="zh-CN" i="1" dirty="0">
                <a:latin typeface="Times New Roman" panose="02020603050405020304" pitchFamily="18" charset="0"/>
              </a:rPr>
              <a:t>w</a:t>
            </a:r>
            <a:r>
              <a:rPr lang="en-US" altLang="zh-CN" baseline="-25000" dirty="0">
                <a:latin typeface="Times New Roman" panose="02020603050405020304" pitchFamily="18" charset="0"/>
              </a:rPr>
              <a:t>3</a:t>
            </a:r>
            <a:r>
              <a:rPr lang="en-US" altLang="zh-CN" dirty="0">
                <a:latin typeface="Times New Roman" panose="02020603050405020304" pitchFamily="18" charset="0"/>
              </a:rPr>
              <a:t>=10, </a:t>
            </a:r>
            <a:r>
              <a:rPr lang="en-US" altLang="zh-CN" i="1" dirty="0">
                <a:latin typeface="Times New Roman" panose="02020603050405020304" pitchFamily="18" charset="0"/>
              </a:rPr>
              <a:t>w</a:t>
            </a:r>
            <a:r>
              <a:rPr lang="en-US" altLang="zh-CN" baseline="-25000" dirty="0">
                <a:latin typeface="Times New Roman" panose="02020603050405020304" pitchFamily="18" charset="0"/>
              </a:rPr>
              <a:t>4</a:t>
            </a:r>
            <a:r>
              <a:rPr lang="en-US" altLang="zh-CN" dirty="0">
                <a:latin typeface="Times New Roman" panose="02020603050405020304" pitchFamily="18" charset="0"/>
              </a:rPr>
              <a:t>=10, </a:t>
            </a:r>
            <a:r>
              <a:rPr lang="en-US" altLang="zh-CN" i="1" dirty="0">
                <a:latin typeface="Times New Roman" panose="02020603050405020304" pitchFamily="18" charset="0"/>
              </a:rPr>
              <a:t>w</a:t>
            </a:r>
            <a:r>
              <a:rPr lang="en-US" altLang="zh-CN" baseline="-25000" dirty="0">
                <a:latin typeface="Times New Roman" panose="02020603050405020304" pitchFamily="18" charset="0"/>
              </a:rPr>
              <a:t>5</a:t>
            </a:r>
            <a:r>
              <a:rPr lang="en-US" altLang="zh-CN" dirty="0">
                <a:latin typeface="Times New Roman" panose="02020603050405020304" pitchFamily="18" charset="0"/>
              </a:rPr>
              <a:t>=10, </a:t>
            </a:r>
            <a:r>
              <a:rPr lang="en-US" altLang="zh-CN" i="1" dirty="0">
                <a:latin typeface="Times New Roman" panose="02020603050405020304" pitchFamily="18" charset="0"/>
              </a:rPr>
              <a:t>w</a:t>
            </a:r>
            <a:r>
              <a:rPr lang="en-US" altLang="zh-CN" baseline="-25000" dirty="0">
                <a:latin typeface="Times New Roman" panose="02020603050405020304" pitchFamily="18" charset="0"/>
              </a:rPr>
              <a:t>6</a:t>
            </a:r>
            <a:r>
              <a:rPr lang="en-US" altLang="zh-CN" dirty="0">
                <a:latin typeface="Times New Roman" panose="02020603050405020304" pitchFamily="18" charset="0"/>
              </a:rPr>
              <a:t>=15, </a:t>
            </a:r>
            <a:r>
              <a:rPr lang="en-US" altLang="zh-CN" i="1" dirty="0">
                <a:latin typeface="Times New Roman" panose="02020603050405020304" pitchFamily="18" charset="0"/>
              </a:rPr>
              <a:t>w</a:t>
            </a:r>
            <a:r>
              <a:rPr lang="en-US" altLang="zh-CN" baseline="-25000" dirty="0">
                <a:latin typeface="Times New Roman" panose="02020603050405020304" pitchFamily="18" charset="0"/>
              </a:rPr>
              <a:t>7</a:t>
            </a:r>
            <a:r>
              <a:rPr lang="en-US" altLang="zh-CN" dirty="0">
                <a:latin typeface="Times New Roman" panose="02020603050405020304" pitchFamily="18" charset="0"/>
              </a:rPr>
              <a:t>=20, </a:t>
            </a:r>
            <a:r>
              <a:rPr lang="en-US" altLang="zh-CN" i="1" dirty="0">
                <a:latin typeface="Times New Roman" panose="02020603050405020304" pitchFamily="18" charset="0"/>
              </a:rPr>
              <a:t>w</a:t>
            </a:r>
            <a:r>
              <a:rPr lang="en-US" altLang="zh-CN" baseline="-25000" dirty="0">
                <a:latin typeface="Times New Roman" panose="02020603050405020304" pitchFamily="18" charset="0"/>
              </a:rPr>
              <a:t>8</a:t>
            </a:r>
            <a:r>
              <a:rPr lang="en-US" altLang="zh-CN" dirty="0">
                <a:latin typeface="Times New Roman" panose="02020603050405020304" pitchFamily="18" charset="0"/>
              </a:rPr>
              <a:t>=25. </a:t>
            </a:r>
            <a:r>
              <a:rPr lang="zh-CN" altLang="en-US" dirty="0">
                <a:latin typeface="Times New Roman" panose="02020603050405020304" pitchFamily="18" charset="0"/>
              </a:rPr>
              <a:t>用此权产生的最优树如图所示</a:t>
            </a:r>
            <a:r>
              <a:rPr lang="en-US" altLang="zh-CN" dirty="0">
                <a:latin typeface="Times New Roman" panose="02020603050405020304" pitchFamily="18" charset="0"/>
              </a:rPr>
              <a:t>. </a:t>
            </a:r>
          </a:p>
        </p:txBody>
      </p:sp>
      <p:pic>
        <p:nvPicPr>
          <p:cNvPr id="327690" name="Picture 10" descr="16-11">
            <a:extLst>
              <a:ext uri="{FF2B5EF4-FFF2-40B4-BE49-F238E27FC236}">
                <a16:creationId xmlns:a16="http://schemas.microsoft.com/office/drawing/2014/main" id="{F8509514-866D-43FC-8C69-4AFF0457AF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7382" y="2038802"/>
            <a:ext cx="3840197" cy="2538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691" name="Rectangle 11">
            <a:extLst>
              <a:ext uri="{FF2B5EF4-FFF2-40B4-BE49-F238E27FC236}">
                <a16:creationId xmlns:a16="http://schemas.microsoft.com/office/drawing/2014/main" id="{DAD2A4F2-4C0A-43BD-8565-F67EC4C8A5D5}"/>
              </a:ext>
            </a:extLst>
          </p:cNvPr>
          <p:cNvSpPr>
            <a:spLocks noChangeArrowheads="1"/>
          </p:cNvSpPr>
          <p:nvPr/>
        </p:nvSpPr>
        <p:spPr bwMode="auto">
          <a:xfrm>
            <a:off x="1979613" y="260350"/>
            <a:ext cx="61214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r">
              <a:defRPr sz="3200" b="1">
                <a:solidFill>
                  <a:schemeClr val="tx2"/>
                </a:solidFill>
                <a:latin typeface="Arial" panose="020B0604020202020204" pitchFamily="34" charset="0"/>
                <a:ea typeface="宋体" panose="02010600030101010101" pitchFamily="2" charset="-122"/>
              </a:defRPr>
            </a:lvl1pPr>
            <a:lvl2pPr algn="r">
              <a:defRPr sz="3200" b="1">
                <a:solidFill>
                  <a:schemeClr val="tx2"/>
                </a:solidFill>
                <a:latin typeface="Arial" panose="020B0604020202020204" pitchFamily="34" charset="0"/>
                <a:ea typeface="宋体" panose="02010600030101010101" pitchFamily="2" charset="-122"/>
              </a:defRPr>
            </a:lvl2pPr>
            <a:lvl3pPr algn="r">
              <a:defRPr sz="3200" b="1">
                <a:solidFill>
                  <a:schemeClr val="tx2"/>
                </a:solidFill>
                <a:latin typeface="Arial" panose="020B0604020202020204" pitchFamily="34" charset="0"/>
                <a:ea typeface="宋体" panose="02010600030101010101" pitchFamily="2" charset="-122"/>
              </a:defRPr>
            </a:lvl3pPr>
            <a:lvl4pPr algn="r">
              <a:defRPr sz="3200" b="1">
                <a:solidFill>
                  <a:schemeClr val="tx2"/>
                </a:solidFill>
                <a:latin typeface="Arial" panose="020B0604020202020204" pitchFamily="34" charset="0"/>
                <a:ea typeface="宋体" panose="02010600030101010101" pitchFamily="2" charset="-122"/>
              </a:defRPr>
            </a:lvl4pPr>
            <a:lvl5pPr algn="r">
              <a:defRPr sz="3200" b="1">
                <a:solidFill>
                  <a:schemeClr val="tx2"/>
                </a:solidFill>
                <a:latin typeface="Arial" panose="020B0604020202020204" pitchFamily="34" charset="0"/>
                <a:ea typeface="宋体" panose="02010600030101010101" pitchFamily="2" charset="-122"/>
              </a:defRPr>
            </a:lvl5pPr>
            <a:lvl6pPr marL="457200" algn="r"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6pPr>
            <a:lvl7pPr marL="914400" algn="r"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7pPr>
            <a:lvl8pPr marL="1371600" algn="r"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8pPr>
            <a:lvl9pPr marL="1828800" algn="r"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9pPr>
          </a:lstStyle>
          <a:p>
            <a:pPr algn="ctr"/>
            <a:r>
              <a:rPr lang="zh-CN" altLang="en-US">
                <a:latin typeface="Times New Roman" panose="02020603050405020304" pitchFamily="18" charset="0"/>
              </a:rPr>
              <a:t>求最佳前缀码</a:t>
            </a:r>
          </a:p>
        </p:txBody>
      </p:sp>
      <p:sp>
        <p:nvSpPr>
          <p:cNvPr id="327692" name="Rectangle 12">
            <a:extLst>
              <a:ext uri="{FF2B5EF4-FFF2-40B4-BE49-F238E27FC236}">
                <a16:creationId xmlns:a16="http://schemas.microsoft.com/office/drawing/2014/main" id="{1D2E6A78-A4F6-4747-8201-061745E229B5}"/>
              </a:ext>
            </a:extLst>
          </p:cNvPr>
          <p:cNvSpPr>
            <a:spLocks noChangeArrowheads="1"/>
          </p:cNvSpPr>
          <p:nvPr/>
        </p:nvSpPr>
        <p:spPr bwMode="auto">
          <a:xfrm>
            <a:off x="466725" y="2349500"/>
            <a:ext cx="38893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latin typeface="Times New Roman" panose="02020603050405020304" pitchFamily="18" charset="0"/>
              </a:rPr>
              <a:t>      01-----0           11-----1 </a:t>
            </a:r>
          </a:p>
          <a:p>
            <a:r>
              <a:rPr lang="en-US" altLang="zh-CN" dirty="0">
                <a:latin typeface="Times New Roman" panose="02020603050405020304" pitchFamily="18" charset="0"/>
              </a:rPr>
              <a:t>    001-----2         100-----3</a:t>
            </a:r>
          </a:p>
          <a:p>
            <a:r>
              <a:rPr lang="en-US" altLang="zh-CN" dirty="0">
                <a:latin typeface="Times New Roman" panose="02020603050405020304" pitchFamily="18" charset="0"/>
              </a:rPr>
              <a:t>    101-----4       0001-----5</a:t>
            </a:r>
          </a:p>
          <a:p>
            <a:r>
              <a:rPr lang="en-US" altLang="zh-CN" dirty="0">
                <a:latin typeface="Times New Roman" panose="02020603050405020304" pitchFamily="18" charset="0"/>
              </a:rPr>
              <a:t>00000-----6     00001-----7</a:t>
            </a:r>
          </a:p>
        </p:txBody>
      </p:sp>
      <p:sp>
        <p:nvSpPr>
          <p:cNvPr id="327693" name="Rectangle 13">
            <a:extLst>
              <a:ext uri="{FF2B5EF4-FFF2-40B4-BE49-F238E27FC236}">
                <a16:creationId xmlns:a16="http://schemas.microsoft.com/office/drawing/2014/main" id="{26338786-6D83-4360-9116-903CCB77D397}"/>
              </a:ext>
            </a:extLst>
          </p:cNvPr>
          <p:cNvSpPr>
            <a:spLocks noChangeArrowheads="1"/>
          </p:cNvSpPr>
          <p:nvPr/>
        </p:nvSpPr>
        <p:spPr bwMode="auto">
          <a:xfrm>
            <a:off x="468313" y="3949700"/>
            <a:ext cx="295116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69B3F1"/>
              </a:buClr>
              <a:buFont typeface="Wingdings" panose="05000000000000000000" pitchFamily="2" charset="2"/>
              <a:buNone/>
            </a:pPr>
            <a:r>
              <a:rPr lang="en-US" altLang="zh-CN" i="1" dirty="0">
                <a:latin typeface="Times New Roman" panose="02020603050405020304" pitchFamily="18" charset="0"/>
              </a:rPr>
              <a:t>W</a:t>
            </a:r>
            <a:r>
              <a:rPr lang="en-US" altLang="zh-CN" dirty="0">
                <a:latin typeface="Times New Roman" panose="02020603050405020304" pitchFamily="18" charset="0"/>
              </a:rPr>
              <a:t>(</a:t>
            </a:r>
            <a:r>
              <a:rPr lang="en-US" altLang="zh-CN" i="1" dirty="0">
                <a:latin typeface="Times New Roman" panose="02020603050405020304" pitchFamily="18" charset="0"/>
              </a:rPr>
              <a:t>T</a:t>
            </a:r>
            <a:r>
              <a:rPr lang="en-US" altLang="zh-CN" dirty="0">
                <a:latin typeface="Times New Roman" panose="02020603050405020304" pitchFamily="18" charset="0"/>
              </a:rPr>
              <a:t>)=285%</a:t>
            </a:r>
            <a:r>
              <a:rPr lang="zh-CN" altLang="en-US" dirty="0">
                <a:latin typeface="Times New Roman" panose="02020603050405020304" pitchFamily="18" charset="0"/>
              </a:rPr>
              <a:t>，</a:t>
            </a:r>
          </a:p>
          <a:p>
            <a:pPr>
              <a:spcBef>
                <a:spcPct val="20000"/>
              </a:spcBef>
              <a:buClr>
                <a:srgbClr val="69B3F1"/>
              </a:buClr>
              <a:buFont typeface="Wingdings" panose="05000000000000000000" pitchFamily="2" charset="2"/>
              <a:buNone/>
            </a:pPr>
            <a:r>
              <a:rPr lang="zh-CN" altLang="en-US" dirty="0">
                <a:latin typeface="Times New Roman" panose="02020603050405020304" pitchFamily="18" charset="0"/>
              </a:rPr>
              <a:t>传</a:t>
            </a:r>
            <a:r>
              <a:rPr lang="en-US" altLang="zh-CN" dirty="0">
                <a:latin typeface="Times New Roman" panose="02020603050405020304" pitchFamily="18" charset="0"/>
              </a:rPr>
              <a:t>10</a:t>
            </a:r>
            <a:r>
              <a:rPr lang="en-US" altLang="zh-CN" i="1" baseline="30000" dirty="0">
                <a:latin typeface="Times New Roman" panose="02020603050405020304" pitchFamily="18" charset="0"/>
              </a:rPr>
              <a:t>n</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2)</a:t>
            </a:r>
            <a:r>
              <a:rPr lang="zh-CN" altLang="en-US" dirty="0">
                <a:latin typeface="Times New Roman" panose="02020603050405020304" pitchFamily="18" charset="0"/>
              </a:rPr>
              <a:t>个</a:t>
            </a:r>
          </a:p>
          <a:p>
            <a:pPr>
              <a:spcBef>
                <a:spcPct val="20000"/>
              </a:spcBef>
              <a:buClr>
                <a:srgbClr val="69B3F1"/>
              </a:buClr>
              <a:buFont typeface="Wingdings" panose="05000000000000000000" pitchFamily="2" charset="2"/>
              <a:buNone/>
            </a:pPr>
            <a:r>
              <a:rPr lang="zh-CN" altLang="en-US" dirty="0">
                <a:latin typeface="Times New Roman" panose="02020603050405020304" pitchFamily="18" charset="0"/>
              </a:rPr>
              <a:t>用二进制数字需</a:t>
            </a:r>
          </a:p>
          <a:p>
            <a:pPr>
              <a:spcBef>
                <a:spcPct val="20000"/>
              </a:spcBef>
              <a:buClr>
                <a:srgbClr val="69B3F1"/>
              </a:buClr>
              <a:buFont typeface="Wingdings" panose="05000000000000000000" pitchFamily="2" charset="2"/>
              <a:buNone/>
            </a:pPr>
            <a:r>
              <a:rPr lang="en-US" altLang="zh-CN" dirty="0">
                <a:latin typeface="Times New Roman" panose="02020603050405020304" pitchFamily="18" charset="0"/>
              </a:rPr>
              <a:t>2.85</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10</a:t>
            </a:r>
            <a:r>
              <a:rPr lang="en-US" altLang="zh-CN" i="1" baseline="30000" dirty="0">
                <a:latin typeface="Times New Roman" panose="02020603050405020304" pitchFamily="18" charset="0"/>
              </a:rPr>
              <a:t>n</a:t>
            </a:r>
            <a:r>
              <a:rPr lang="zh-CN" altLang="en-US" dirty="0">
                <a:latin typeface="Times New Roman" panose="02020603050405020304" pitchFamily="18" charset="0"/>
              </a:rPr>
              <a:t>个</a:t>
            </a:r>
            <a:r>
              <a:rPr lang="zh-CN" altLang="en-US" b="0" dirty="0">
                <a:latin typeface="Times New Roman" panose="02020603050405020304" pitchFamily="18" charset="0"/>
              </a:rPr>
              <a:t>， </a:t>
            </a:r>
          </a:p>
          <a:p>
            <a:pPr>
              <a:spcBef>
                <a:spcPct val="20000"/>
              </a:spcBef>
              <a:buClr>
                <a:srgbClr val="69B3F1"/>
              </a:buClr>
              <a:buFont typeface="Wingdings" panose="05000000000000000000" pitchFamily="2" charset="2"/>
              <a:buNone/>
            </a:pPr>
            <a:r>
              <a:rPr lang="zh-CN" altLang="en-US" dirty="0">
                <a:latin typeface="Times New Roman" panose="02020603050405020304" pitchFamily="18" charset="0"/>
              </a:rPr>
              <a:t>用等长码需</a:t>
            </a:r>
          </a:p>
          <a:p>
            <a:pPr>
              <a:spcBef>
                <a:spcPct val="20000"/>
              </a:spcBef>
              <a:buClr>
                <a:srgbClr val="69B3F1"/>
              </a:buClr>
              <a:buFont typeface="Wingdings" panose="05000000000000000000" pitchFamily="2" charset="2"/>
              <a:buNone/>
            </a:pPr>
            <a:r>
              <a:rPr lang="en-US" altLang="zh-CN" dirty="0">
                <a:latin typeface="Times New Roman" panose="02020603050405020304" pitchFamily="18" charset="0"/>
              </a:rPr>
              <a:t>3</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10</a:t>
            </a:r>
            <a:r>
              <a:rPr lang="en-US" altLang="zh-CN" i="1" baseline="30000" dirty="0">
                <a:latin typeface="Times New Roman" panose="02020603050405020304" pitchFamily="18" charset="0"/>
              </a:rPr>
              <a:t>n</a:t>
            </a:r>
            <a:r>
              <a:rPr lang="zh-CN" altLang="en-US" dirty="0">
                <a:latin typeface="Times New Roman" panose="02020603050405020304" pitchFamily="18" charset="0"/>
              </a:rPr>
              <a:t>个数字</a:t>
            </a:r>
            <a:r>
              <a:rPr lang="en-US" altLang="zh-CN" dirty="0">
                <a:latin typeface="Times New Roman" panose="02020603050405020304" pitchFamily="18" charset="0"/>
              </a:rPr>
              <a:t>. </a:t>
            </a:r>
          </a:p>
        </p:txBody>
      </p:sp>
      <p:graphicFrame>
        <p:nvGraphicFramePr>
          <p:cNvPr id="10" name="Object 7">
            <a:extLst>
              <a:ext uri="{FF2B5EF4-FFF2-40B4-BE49-F238E27FC236}">
                <a16:creationId xmlns:a16="http://schemas.microsoft.com/office/drawing/2014/main" id="{21E56807-05AB-4775-AC84-654A67661E0B}"/>
              </a:ext>
            </a:extLst>
          </p:cNvPr>
          <p:cNvGraphicFramePr>
            <a:graphicFrameLocks noChangeAspect="1"/>
          </p:cNvGraphicFramePr>
          <p:nvPr>
            <p:extLst>
              <p:ext uri="{D42A27DB-BD31-4B8C-83A1-F6EECF244321}">
                <p14:modId xmlns:p14="http://schemas.microsoft.com/office/powerpoint/2010/main" val="3380476963"/>
              </p:ext>
            </p:extLst>
          </p:nvPr>
        </p:nvGraphicFramePr>
        <p:xfrm>
          <a:off x="2555776" y="3861048"/>
          <a:ext cx="2127250" cy="838200"/>
        </p:xfrm>
        <a:graphic>
          <a:graphicData uri="http://schemas.openxmlformats.org/presentationml/2006/ole">
            <mc:AlternateContent xmlns:mc="http://schemas.openxmlformats.org/markup-compatibility/2006">
              <mc:Choice xmlns:v="urn:schemas-microsoft-com:vml" Requires="v">
                <p:oleObj spid="_x0000_s327731" name="Microsoft 公式 3.0" r:id="rId5" imgW="990170" imgH="393529" progId="Equation.3">
                  <p:embed/>
                </p:oleObj>
              </mc:Choice>
              <mc:Fallback>
                <p:oleObj name="Microsoft 公式 3.0" r:id="rId5" imgW="990170" imgH="393529" progId="Equation.3">
                  <p:embed/>
                  <p:pic>
                    <p:nvPicPr>
                      <p:cNvPr id="315399" name="Object 7">
                        <a:extLst>
                          <a:ext uri="{FF2B5EF4-FFF2-40B4-BE49-F238E27FC236}">
                            <a16:creationId xmlns:a16="http://schemas.microsoft.com/office/drawing/2014/main" id="{9A0DB04C-479C-4837-A894-714AC80D6A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5776" y="3861048"/>
                        <a:ext cx="2127250" cy="838200"/>
                      </a:xfrm>
                      <a:prstGeom prst="rect">
                        <a:avLst/>
                      </a:prstGeom>
                      <a:noFill/>
                    </p:spPr>
                  </p:pic>
                </p:oleObj>
              </mc:Fallback>
            </mc:AlternateContent>
          </a:graphicData>
        </a:graphic>
      </p:graphicFrame>
      <p:cxnSp>
        <p:nvCxnSpPr>
          <p:cNvPr id="3" name="直接箭头连接符 2">
            <a:extLst>
              <a:ext uri="{FF2B5EF4-FFF2-40B4-BE49-F238E27FC236}">
                <a16:creationId xmlns:a16="http://schemas.microsoft.com/office/drawing/2014/main" id="{52349F20-62C7-4A34-BBDC-96F6571006E0}"/>
              </a:ext>
            </a:extLst>
          </p:cNvPr>
          <p:cNvCxnSpPr>
            <a:endCxn id="19" idx="0"/>
          </p:cNvCxnSpPr>
          <p:nvPr/>
        </p:nvCxnSpPr>
        <p:spPr bwMode="auto">
          <a:xfrm>
            <a:off x="4153137" y="4328412"/>
            <a:ext cx="501941" cy="825749"/>
          </a:xfrm>
          <a:prstGeom prst="straightConnector1">
            <a:avLst/>
          </a:prstGeom>
          <a:solidFill>
            <a:schemeClr val="accent1"/>
          </a:solidFill>
          <a:ln w="9525" cap="flat" cmpd="sng" algn="ctr">
            <a:solidFill>
              <a:srgbClr val="FF99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2">
            <a:extLst>
              <a:ext uri="{FF2B5EF4-FFF2-40B4-BE49-F238E27FC236}">
                <a16:creationId xmlns:a16="http://schemas.microsoft.com/office/drawing/2014/main" id="{EF240B1A-16FA-4764-8F1F-B04438C98D93}"/>
              </a:ext>
            </a:extLst>
          </p:cNvPr>
          <p:cNvCxnSpPr>
            <a:cxnSpLocks/>
            <a:endCxn id="18" idx="0"/>
          </p:cNvCxnSpPr>
          <p:nvPr/>
        </p:nvCxnSpPr>
        <p:spPr bwMode="auto">
          <a:xfrm flipH="1">
            <a:off x="3701287" y="4328412"/>
            <a:ext cx="151165" cy="825749"/>
          </a:xfrm>
          <a:prstGeom prst="straightConnector1">
            <a:avLst/>
          </a:prstGeom>
          <a:solidFill>
            <a:schemeClr val="accent1"/>
          </a:solidFill>
          <a:ln w="9525" cap="flat" cmpd="sng" algn="ctr">
            <a:solidFill>
              <a:srgbClr val="FF99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文本框 17">
            <a:extLst>
              <a:ext uri="{FF2B5EF4-FFF2-40B4-BE49-F238E27FC236}">
                <a16:creationId xmlns:a16="http://schemas.microsoft.com/office/drawing/2014/main" id="{C3114EF4-1FE8-4516-939C-4AA1F750D691}"/>
              </a:ext>
            </a:extLst>
          </p:cNvPr>
          <p:cNvSpPr txBox="1"/>
          <p:nvPr/>
        </p:nvSpPr>
        <p:spPr>
          <a:xfrm>
            <a:off x="3295804" y="5154161"/>
            <a:ext cx="810965" cy="400110"/>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频率</a:t>
            </a:r>
          </a:p>
        </p:txBody>
      </p:sp>
      <p:sp>
        <p:nvSpPr>
          <p:cNvPr id="19" name="文本框 18">
            <a:extLst>
              <a:ext uri="{FF2B5EF4-FFF2-40B4-BE49-F238E27FC236}">
                <a16:creationId xmlns:a16="http://schemas.microsoft.com/office/drawing/2014/main" id="{070646EA-058C-4A2C-A4D9-D4B26B209726}"/>
              </a:ext>
            </a:extLst>
          </p:cNvPr>
          <p:cNvSpPr txBox="1"/>
          <p:nvPr/>
        </p:nvSpPr>
        <p:spPr>
          <a:xfrm>
            <a:off x="4139830" y="5154161"/>
            <a:ext cx="1030496" cy="400110"/>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比特数</a:t>
            </a: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D9729A73-C04E-46F5-82E6-2B37C00FEC5B}"/>
                  </a:ext>
                </a:extLst>
              </p:cNvPr>
              <p:cNvSpPr txBox="1"/>
              <p:nvPr/>
            </p:nvSpPr>
            <p:spPr>
              <a:xfrm>
                <a:off x="0" y="6457890"/>
                <a:ext cx="9144000" cy="400110"/>
              </a:xfrm>
              <a:prstGeom prst="rect">
                <a:avLst/>
              </a:prstGeom>
              <a:noFill/>
            </p:spPr>
            <p:txBody>
              <a:bodyPr wrap="square" rtlCol="0" anchor="b">
                <a:spAutoFit/>
              </a:bodyPr>
              <a:lstStyle/>
              <a:p>
                <a:pPr algn="r"/>
                <a:r>
                  <a:rPr lang="zh-CN" altLang="en-US" sz="2000" b="0" dirty="0">
                    <a:solidFill>
                      <a:srgbClr val="FF9900"/>
                    </a:solidFill>
                    <a:latin typeface="Times New Roman" panose="02020603050405020304" pitchFamily="18" charset="0"/>
                  </a:rPr>
                  <a:t>香农信息论：</a:t>
                </a:r>
                <a14:m>
                  <m:oMath xmlns:m="http://schemas.openxmlformats.org/officeDocument/2006/math">
                    <m:r>
                      <a:rPr lang="en-US" altLang="zh-CN" sz="2000" b="0" i="1">
                        <a:solidFill>
                          <a:srgbClr val="FF9900"/>
                        </a:solidFill>
                        <a:latin typeface="Cambria Math" panose="02040503050406030204" pitchFamily="18" charset="0"/>
                      </a:rPr>
                      <m:t>𝐸𝑛𝑡𝑟𝑜𝑝𝑦</m:t>
                    </m:r>
                    <m:r>
                      <a:rPr lang="en-US" altLang="zh-CN" sz="2000" b="0" i="1">
                        <a:solidFill>
                          <a:srgbClr val="FF9900"/>
                        </a:solidFill>
                        <a:latin typeface="Cambria Math" panose="02040503050406030204" pitchFamily="18" charset="0"/>
                      </a:rPr>
                      <m:t>=</m:t>
                    </m:r>
                    <m:nary>
                      <m:naryPr>
                        <m:chr m:val="∑"/>
                        <m:supHide m:val="on"/>
                        <m:ctrlPr>
                          <a:rPr lang="en-US" altLang="zh-CN" sz="2000" b="0" i="1">
                            <a:solidFill>
                              <a:srgbClr val="FF9900"/>
                            </a:solidFill>
                            <a:latin typeface="Cambria Math" panose="02040503050406030204" pitchFamily="18" charset="0"/>
                          </a:rPr>
                        </m:ctrlPr>
                      </m:naryPr>
                      <m:sub>
                        <m:r>
                          <a:rPr lang="en-US" altLang="zh-CN" sz="2000" b="0" i="1">
                            <a:solidFill>
                              <a:srgbClr val="FF9900"/>
                            </a:solidFill>
                            <a:latin typeface="Cambria Math" panose="02040503050406030204" pitchFamily="18" charset="0"/>
                          </a:rPr>
                          <m:t>𝑖</m:t>
                        </m:r>
                      </m:sub>
                      <m:sup/>
                      <m:e>
                        <m:sSub>
                          <m:sSubPr>
                            <m:ctrlPr>
                              <a:rPr lang="en-US" altLang="zh-CN" sz="2000" b="0" i="1">
                                <a:solidFill>
                                  <a:srgbClr val="FF9900"/>
                                </a:solidFill>
                                <a:latin typeface="Cambria Math" panose="02040503050406030204" pitchFamily="18" charset="0"/>
                              </a:rPr>
                            </m:ctrlPr>
                          </m:sSubPr>
                          <m:e>
                            <m:r>
                              <a:rPr lang="en-US" altLang="zh-CN" sz="2000" b="0" i="1">
                                <a:solidFill>
                                  <a:srgbClr val="FF9900"/>
                                </a:solidFill>
                                <a:latin typeface="Cambria Math" panose="02040503050406030204" pitchFamily="18" charset="0"/>
                              </a:rPr>
                              <m:t>𝑃</m:t>
                            </m:r>
                          </m:e>
                          <m:sub>
                            <m:r>
                              <a:rPr lang="en-US" altLang="zh-CN" sz="2000" b="0" i="1">
                                <a:solidFill>
                                  <a:srgbClr val="FF9900"/>
                                </a:solidFill>
                                <a:latin typeface="Cambria Math" panose="02040503050406030204" pitchFamily="18" charset="0"/>
                              </a:rPr>
                              <m:t>𝑖</m:t>
                            </m:r>
                          </m:sub>
                        </m:sSub>
                        <m:r>
                          <a:rPr lang="en-US" altLang="zh-CN" sz="2000" b="0" i="1">
                            <a:solidFill>
                              <a:srgbClr val="FF9900"/>
                            </a:solidFill>
                            <a:latin typeface="Cambria Math" panose="02040503050406030204" pitchFamily="18" charset="0"/>
                          </a:rPr>
                          <m:t>⋅</m:t>
                        </m:r>
                        <m:func>
                          <m:funcPr>
                            <m:ctrlPr>
                              <a:rPr lang="en-US" altLang="zh-CN" sz="2000" b="0" i="1">
                                <a:solidFill>
                                  <a:srgbClr val="FF9900"/>
                                </a:solidFill>
                                <a:latin typeface="Cambria Math" panose="02040503050406030204" pitchFamily="18" charset="0"/>
                              </a:rPr>
                            </m:ctrlPr>
                          </m:funcPr>
                          <m:fName>
                            <m:sSub>
                              <m:sSubPr>
                                <m:ctrlPr>
                                  <a:rPr lang="en-US" altLang="zh-CN" sz="2000" b="0" i="1">
                                    <a:solidFill>
                                      <a:srgbClr val="FF9900"/>
                                    </a:solidFill>
                                    <a:latin typeface="Cambria Math" panose="02040503050406030204" pitchFamily="18" charset="0"/>
                                  </a:rPr>
                                </m:ctrlPr>
                              </m:sSubPr>
                              <m:e>
                                <m:r>
                                  <m:rPr>
                                    <m:sty m:val="p"/>
                                  </m:rPr>
                                  <a:rPr lang="en-US" altLang="zh-CN" sz="2000" b="0">
                                    <a:solidFill>
                                      <a:srgbClr val="FF9900"/>
                                    </a:solidFill>
                                    <a:latin typeface="Cambria Math" panose="02040503050406030204" pitchFamily="18" charset="0"/>
                                  </a:rPr>
                                  <m:t>log</m:t>
                                </m:r>
                              </m:e>
                              <m:sub>
                                <m:r>
                                  <a:rPr lang="en-US" altLang="zh-CN" sz="2000" b="0" i="1" smtClean="0">
                                    <a:solidFill>
                                      <a:srgbClr val="FF9900"/>
                                    </a:solidFill>
                                    <a:latin typeface="Cambria Math" panose="02040503050406030204" pitchFamily="18" charset="0"/>
                                  </a:rPr>
                                  <m:t>𝑏</m:t>
                                </m:r>
                              </m:sub>
                            </m:sSub>
                          </m:fName>
                          <m:e>
                            <m:r>
                              <a:rPr lang="en-US" altLang="zh-CN" sz="2000" b="0" i="1" smtClean="0">
                                <a:solidFill>
                                  <a:srgbClr val="FF9900"/>
                                </a:solidFill>
                                <a:latin typeface="Cambria Math" panose="02040503050406030204" pitchFamily="18" charset="0"/>
                              </a:rPr>
                              <m:t>1/</m:t>
                            </m:r>
                            <m:sSub>
                              <m:sSubPr>
                                <m:ctrlPr>
                                  <a:rPr lang="en-US" altLang="zh-CN" sz="2000" b="0" i="1" smtClean="0">
                                    <a:solidFill>
                                      <a:srgbClr val="FF9900"/>
                                    </a:solidFill>
                                    <a:latin typeface="Cambria Math" panose="02040503050406030204" pitchFamily="18" charset="0"/>
                                  </a:rPr>
                                </m:ctrlPr>
                              </m:sSubPr>
                              <m:e>
                                <m:r>
                                  <a:rPr lang="en-US" altLang="zh-CN" sz="2000" b="0" i="1">
                                    <a:solidFill>
                                      <a:srgbClr val="FF9900"/>
                                    </a:solidFill>
                                    <a:latin typeface="Cambria Math" panose="02040503050406030204" pitchFamily="18" charset="0"/>
                                  </a:rPr>
                                  <m:t>𝑃</m:t>
                                </m:r>
                              </m:e>
                              <m:sub>
                                <m:r>
                                  <a:rPr lang="en-US" altLang="zh-CN" sz="2000" b="0" i="1">
                                    <a:solidFill>
                                      <a:srgbClr val="FF9900"/>
                                    </a:solidFill>
                                    <a:latin typeface="Cambria Math" panose="02040503050406030204" pitchFamily="18" charset="0"/>
                                  </a:rPr>
                                  <m:t>𝑖</m:t>
                                </m:r>
                              </m:sub>
                            </m:sSub>
                          </m:e>
                        </m:func>
                      </m:e>
                    </m:nary>
                    <m:r>
                      <a:rPr lang="en-US" altLang="zh-CN" sz="2000" b="0" i="1" smtClean="0">
                        <a:solidFill>
                          <a:srgbClr val="FF9900"/>
                        </a:solidFill>
                        <a:latin typeface="Cambria Math" panose="02040503050406030204" pitchFamily="18" charset="0"/>
                      </a:rPr>
                      <m:t>=−</m:t>
                    </m:r>
                    <m:nary>
                      <m:naryPr>
                        <m:chr m:val="∑"/>
                        <m:supHide m:val="on"/>
                        <m:ctrlPr>
                          <a:rPr lang="en-US" altLang="zh-CN" sz="2000" b="0" i="1" smtClean="0">
                            <a:solidFill>
                              <a:srgbClr val="FF9900"/>
                            </a:solidFill>
                            <a:latin typeface="Cambria Math" panose="02040503050406030204" pitchFamily="18" charset="0"/>
                          </a:rPr>
                        </m:ctrlPr>
                      </m:naryPr>
                      <m:sub>
                        <m:r>
                          <a:rPr lang="en-US" altLang="zh-CN" sz="2000" b="0" i="1" smtClean="0">
                            <a:solidFill>
                              <a:srgbClr val="FF9900"/>
                            </a:solidFill>
                            <a:latin typeface="Cambria Math" panose="02040503050406030204" pitchFamily="18" charset="0"/>
                          </a:rPr>
                          <m:t>𝑖</m:t>
                        </m:r>
                      </m:sub>
                      <m:sup/>
                      <m:e>
                        <m:sSub>
                          <m:sSubPr>
                            <m:ctrlPr>
                              <a:rPr lang="en-US" altLang="zh-CN" sz="2000" b="0" i="1">
                                <a:solidFill>
                                  <a:srgbClr val="FF9900"/>
                                </a:solidFill>
                                <a:latin typeface="Cambria Math" panose="02040503050406030204" pitchFamily="18" charset="0"/>
                              </a:rPr>
                            </m:ctrlPr>
                          </m:sSubPr>
                          <m:e>
                            <m:r>
                              <a:rPr lang="en-US" altLang="zh-CN" sz="2000" b="0" i="1">
                                <a:solidFill>
                                  <a:srgbClr val="FF9900"/>
                                </a:solidFill>
                                <a:latin typeface="Cambria Math" panose="02040503050406030204" pitchFamily="18" charset="0"/>
                              </a:rPr>
                              <m:t>𝑃</m:t>
                            </m:r>
                          </m:e>
                          <m:sub>
                            <m:r>
                              <a:rPr lang="en-US" altLang="zh-CN" sz="2000" b="0" i="1">
                                <a:solidFill>
                                  <a:srgbClr val="FF9900"/>
                                </a:solidFill>
                                <a:latin typeface="Cambria Math" panose="02040503050406030204" pitchFamily="18" charset="0"/>
                              </a:rPr>
                              <m:t>𝑖</m:t>
                            </m:r>
                          </m:sub>
                        </m:sSub>
                        <m:r>
                          <a:rPr lang="en-US" altLang="zh-CN" sz="2000" b="0" i="1">
                            <a:solidFill>
                              <a:srgbClr val="FF9900"/>
                            </a:solidFill>
                            <a:latin typeface="Cambria Math" panose="02040503050406030204" pitchFamily="18" charset="0"/>
                          </a:rPr>
                          <m:t>⋅</m:t>
                        </m:r>
                        <m:func>
                          <m:funcPr>
                            <m:ctrlPr>
                              <a:rPr lang="en-US" altLang="zh-CN" sz="2000" b="0" i="1">
                                <a:solidFill>
                                  <a:srgbClr val="FF9900"/>
                                </a:solidFill>
                                <a:latin typeface="Cambria Math" panose="02040503050406030204" pitchFamily="18" charset="0"/>
                              </a:rPr>
                            </m:ctrlPr>
                          </m:funcPr>
                          <m:fName>
                            <m:sSub>
                              <m:sSubPr>
                                <m:ctrlPr>
                                  <a:rPr lang="en-US" altLang="zh-CN" sz="2000" b="0" i="1">
                                    <a:solidFill>
                                      <a:srgbClr val="FF9900"/>
                                    </a:solidFill>
                                    <a:latin typeface="Cambria Math" panose="02040503050406030204" pitchFamily="18" charset="0"/>
                                  </a:rPr>
                                </m:ctrlPr>
                              </m:sSubPr>
                              <m:e>
                                <m:r>
                                  <m:rPr>
                                    <m:sty m:val="p"/>
                                  </m:rPr>
                                  <a:rPr lang="en-US" altLang="zh-CN" sz="2000" b="0">
                                    <a:solidFill>
                                      <a:srgbClr val="FF9900"/>
                                    </a:solidFill>
                                    <a:latin typeface="Cambria Math" panose="02040503050406030204" pitchFamily="18" charset="0"/>
                                  </a:rPr>
                                  <m:t>log</m:t>
                                </m:r>
                              </m:e>
                              <m:sub>
                                <m:r>
                                  <a:rPr lang="en-US" altLang="zh-CN" sz="2000" b="0" i="1" smtClean="0">
                                    <a:solidFill>
                                      <a:srgbClr val="FF9900"/>
                                    </a:solidFill>
                                    <a:latin typeface="Cambria Math" panose="02040503050406030204" pitchFamily="18" charset="0"/>
                                  </a:rPr>
                                  <m:t>𝑏</m:t>
                                </m:r>
                              </m:sub>
                            </m:sSub>
                          </m:fName>
                          <m:e>
                            <m:sSub>
                              <m:sSubPr>
                                <m:ctrlPr>
                                  <a:rPr lang="en-US" altLang="zh-CN" sz="2000" b="0" i="1">
                                    <a:solidFill>
                                      <a:srgbClr val="FF9900"/>
                                    </a:solidFill>
                                    <a:latin typeface="Cambria Math" panose="02040503050406030204" pitchFamily="18" charset="0"/>
                                  </a:rPr>
                                </m:ctrlPr>
                              </m:sSubPr>
                              <m:e>
                                <m:r>
                                  <a:rPr lang="en-US" altLang="zh-CN" sz="2000" b="0" i="1">
                                    <a:solidFill>
                                      <a:srgbClr val="FF9900"/>
                                    </a:solidFill>
                                    <a:latin typeface="Cambria Math" panose="02040503050406030204" pitchFamily="18" charset="0"/>
                                  </a:rPr>
                                  <m:t>𝑃</m:t>
                                </m:r>
                              </m:e>
                              <m:sub>
                                <m:r>
                                  <a:rPr lang="en-US" altLang="zh-CN" sz="2000" b="0" i="1">
                                    <a:solidFill>
                                      <a:srgbClr val="FF9900"/>
                                    </a:solidFill>
                                    <a:latin typeface="Cambria Math" panose="02040503050406030204" pitchFamily="18" charset="0"/>
                                  </a:rPr>
                                  <m:t>𝑖</m:t>
                                </m:r>
                              </m:sub>
                            </m:sSub>
                          </m:e>
                        </m:func>
                      </m:e>
                    </m:nary>
                  </m:oMath>
                </a14:m>
                <a:endParaRPr lang="en-US" altLang="zh-CN" sz="2000" b="0" dirty="0">
                  <a:solidFill>
                    <a:srgbClr val="FF9900"/>
                  </a:solidFill>
                  <a:latin typeface="Times New Roman" panose="02020603050405020304" pitchFamily="18" charset="0"/>
                </a:endParaRPr>
              </a:p>
            </p:txBody>
          </p:sp>
        </mc:Choice>
        <mc:Fallback xmlns="">
          <p:sp>
            <p:nvSpPr>
              <p:cNvPr id="20" name="文本框 19">
                <a:extLst>
                  <a:ext uri="{FF2B5EF4-FFF2-40B4-BE49-F238E27FC236}">
                    <a16:creationId xmlns:a16="http://schemas.microsoft.com/office/drawing/2014/main" id="{D9729A73-C04E-46F5-82E6-2B37C00FEC5B}"/>
                  </a:ext>
                </a:extLst>
              </p:cNvPr>
              <p:cNvSpPr txBox="1">
                <a:spLocks noRot="1" noChangeAspect="1" noMove="1" noResize="1" noEditPoints="1" noAdjustHandles="1" noChangeArrowheads="1" noChangeShapeType="1" noTextEdit="1"/>
              </p:cNvSpPr>
              <p:nvPr/>
            </p:nvSpPr>
            <p:spPr>
              <a:xfrm>
                <a:off x="0" y="6457890"/>
                <a:ext cx="9144000" cy="400110"/>
              </a:xfrm>
              <a:prstGeom prst="rect">
                <a:avLst/>
              </a:prstGeom>
              <a:blipFill>
                <a:blip r:embed="rId7"/>
                <a:stretch>
                  <a:fillRect t="-119697" b="-184848"/>
                </a:stretch>
              </a:blipFill>
            </p:spPr>
            <p:txBody>
              <a:bodyPr/>
              <a:lstStyle/>
              <a:p>
                <a:r>
                  <a:rPr lang="zh-CN" altLang="en-US">
                    <a:noFill/>
                  </a:rPr>
                  <a:t> </a:t>
                </a:r>
              </a:p>
            </p:txBody>
          </p:sp>
        </mc:Fallback>
      </mc:AlternateContent>
      <p:graphicFrame>
        <p:nvGraphicFramePr>
          <p:cNvPr id="2" name="表格 1"/>
          <p:cNvGraphicFramePr>
            <a:graphicFrameLocks noGrp="1"/>
          </p:cNvGraphicFramePr>
          <p:nvPr>
            <p:extLst>
              <p:ext uri="{D42A27DB-BD31-4B8C-83A1-F6EECF244321}">
                <p14:modId xmlns:p14="http://schemas.microsoft.com/office/powerpoint/2010/main" val="4183728589"/>
              </p:ext>
            </p:extLst>
          </p:nvPr>
        </p:nvGraphicFramePr>
        <p:xfrm>
          <a:off x="5537574" y="4694350"/>
          <a:ext cx="2374900" cy="1809750"/>
        </p:xfrm>
        <a:graphic>
          <a:graphicData uri="http://schemas.openxmlformats.org/drawingml/2006/table">
            <a:tbl>
              <a:tblPr firstRow="1">
                <a:tableStyleId>{5940675A-B579-460E-94D1-54222C63F5DA}</a:tableStyleId>
              </a:tblPr>
              <a:tblGrid>
                <a:gridCol w="355600">
                  <a:extLst>
                    <a:ext uri="{9D8B030D-6E8A-4147-A177-3AD203B41FA5}">
                      <a16:colId xmlns:a16="http://schemas.microsoft.com/office/drawing/2014/main" val="1350666771"/>
                    </a:ext>
                  </a:extLst>
                </a:gridCol>
                <a:gridCol w="431800">
                  <a:extLst>
                    <a:ext uri="{9D8B030D-6E8A-4147-A177-3AD203B41FA5}">
                      <a16:colId xmlns:a16="http://schemas.microsoft.com/office/drawing/2014/main" val="2564045132"/>
                    </a:ext>
                  </a:extLst>
                </a:gridCol>
                <a:gridCol w="685800">
                  <a:extLst>
                    <a:ext uri="{9D8B030D-6E8A-4147-A177-3AD203B41FA5}">
                      <a16:colId xmlns:a16="http://schemas.microsoft.com/office/drawing/2014/main" val="3011251875"/>
                    </a:ext>
                  </a:extLst>
                </a:gridCol>
                <a:gridCol w="901700">
                  <a:extLst>
                    <a:ext uri="{9D8B030D-6E8A-4147-A177-3AD203B41FA5}">
                      <a16:colId xmlns:a16="http://schemas.microsoft.com/office/drawing/2014/main" val="2074065048"/>
                    </a:ext>
                  </a:extLst>
                </a:gridCol>
              </a:tblGrid>
              <a:tr h="180975">
                <a:tc>
                  <a:txBody>
                    <a:bodyPr/>
                    <a:lstStyle/>
                    <a:p>
                      <a:pPr algn="l" fontAlgn="ctr"/>
                      <a:r>
                        <a:rPr lang="en-US" sz="1100" u="none" strike="noStrike">
                          <a:effectLst/>
                        </a:rPr>
                        <a:t>Pi</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1100" u="none" strike="noStrike">
                          <a:effectLst/>
                        </a:rPr>
                        <a:t>1/Pi</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1100" u="none" strike="noStrike">
                          <a:effectLst/>
                        </a:rPr>
                        <a:t>log2 1/Pi</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r>
                        <a:rPr lang="en-US" sz="1100" u="none" strike="noStrike">
                          <a:effectLst/>
                        </a:rPr>
                        <a:t>Pi * log2 1/Pi</a:t>
                      </a:r>
                      <a:endParaRPr 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592360055"/>
                  </a:ext>
                </a:extLst>
              </a:tr>
              <a:tr h="180975">
                <a:tc>
                  <a:txBody>
                    <a:bodyPr/>
                    <a:lstStyle/>
                    <a:p>
                      <a:pPr algn="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4.321928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0.216096405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690065332"/>
                  </a:ext>
                </a:extLst>
              </a:tr>
              <a:tr h="180975">
                <a:tc>
                  <a:txBody>
                    <a:bodyPr/>
                    <a:lstStyle/>
                    <a:p>
                      <a:pPr algn="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4.321928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0.216096405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264779626"/>
                  </a:ext>
                </a:extLst>
              </a:tr>
              <a:tr h="180975">
                <a:tc>
                  <a:txBody>
                    <a:bodyPr/>
                    <a:lstStyle/>
                    <a:p>
                      <a:pPr algn="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3.321928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0.332192809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464262515"/>
                  </a:ext>
                </a:extLst>
              </a:tr>
              <a:tr h="180975">
                <a:tc>
                  <a:txBody>
                    <a:bodyPr/>
                    <a:lstStyle/>
                    <a:p>
                      <a:pPr algn="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3.321928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0.332192809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240338128"/>
                  </a:ext>
                </a:extLst>
              </a:tr>
              <a:tr h="180975">
                <a:tc>
                  <a:txBody>
                    <a:bodyPr/>
                    <a:lstStyle/>
                    <a:p>
                      <a:pPr algn="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10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3.321928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0.332192809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829660574"/>
                  </a:ext>
                </a:extLst>
              </a:tr>
              <a:tr h="180975">
                <a:tc>
                  <a:txBody>
                    <a:bodyPr/>
                    <a:lstStyle/>
                    <a:p>
                      <a:pPr algn="r" fontAlgn="ctr"/>
                      <a:r>
                        <a:rPr lang="en-US" altLang="zh-CN" sz="1100" u="none" strike="noStrike">
                          <a:effectLst/>
                        </a:rPr>
                        <a:t>15%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6.667</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2.736966</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0.410544839</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37317089"/>
                  </a:ext>
                </a:extLst>
              </a:tr>
              <a:tr h="180975">
                <a:tc>
                  <a:txBody>
                    <a:bodyPr/>
                    <a:lstStyle/>
                    <a:p>
                      <a:pPr algn="r" fontAlgn="ctr"/>
                      <a:r>
                        <a:rPr lang="en-US" altLang="zh-CN" sz="1100" u="none" strike="noStrike">
                          <a:effectLst/>
                        </a:rPr>
                        <a:t>20%</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2.321928</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dirty="0">
                          <a:effectLst/>
                        </a:rPr>
                        <a:t>0.464385619</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657815274"/>
                  </a:ext>
                </a:extLst>
              </a:tr>
              <a:tr h="180975">
                <a:tc>
                  <a:txBody>
                    <a:bodyPr/>
                    <a:lstStyle/>
                    <a:p>
                      <a:pPr algn="r" fontAlgn="ctr"/>
                      <a:r>
                        <a:rPr lang="en-US" altLang="zh-CN" sz="1100" u="none" strike="noStrike">
                          <a:effectLst/>
                        </a:rPr>
                        <a:t>25%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4</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2</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a:effectLst/>
                        </a:rPr>
                        <a:t>0.5</a:t>
                      </a:r>
                      <a:endParaRPr lang="en-US" altLang="zh-CN"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100728616"/>
                  </a:ext>
                </a:extLst>
              </a:tr>
              <a:tr h="180975">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ctr"/>
                      <a:endParaRPr lang="zh-CN" altLang="en-US" sz="11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sz="1100" u="none" strike="noStrike" dirty="0">
                          <a:effectLst/>
                        </a:rPr>
                        <a:t>sum=</a:t>
                      </a:r>
                      <a:endParaRPr lang="en-US"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r" fontAlgn="ctr"/>
                      <a:r>
                        <a:rPr lang="en-US" altLang="zh-CN" sz="1100" u="none" strike="noStrike" dirty="0">
                          <a:effectLst/>
                        </a:rPr>
                        <a:t>2.803701696</a:t>
                      </a:r>
                      <a:endParaRPr lang="en-US" altLang="zh-CN" sz="11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70517958"/>
                  </a:ext>
                </a:extLst>
              </a:tr>
            </a:tbl>
          </a:graphicData>
        </a:graphic>
      </p:graphicFrame>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AF51F7-D19A-41FA-857A-3F52CC203327}"/>
              </a:ext>
            </a:extLst>
          </p:cNvPr>
          <p:cNvSpPr>
            <a:spLocks noGrp="1"/>
          </p:cNvSpPr>
          <p:nvPr>
            <p:ph type="ctrTitle"/>
          </p:nvPr>
        </p:nvSpPr>
        <p:spPr/>
        <p:txBody>
          <a:bodyPr/>
          <a:lstStyle/>
          <a:p>
            <a:r>
              <a:rPr lang="zh-CN" altLang="en-US" dirty="0"/>
              <a:t>离散数学</a:t>
            </a:r>
            <a:br>
              <a:rPr lang="en-US" altLang="zh-CN" dirty="0"/>
            </a:br>
            <a:r>
              <a:rPr lang="zh-CN" altLang="en-US" dirty="0"/>
              <a:t>（一）</a:t>
            </a:r>
          </a:p>
        </p:txBody>
      </p:sp>
      <p:sp>
        <p:nvSpPr>
          <p:cNvPr id="3" name="副标题 2">
            <a:extLst>
              <a:ext uri="{FF2B5EF4-FFF2-40B4-BE49-F238E27FC236}">
                <a16:creationId xmlns:a16="http://schemas.microsoft.com/office/drawing/2014/main" id="{928B8532-5482-4D56-A702-F2B8331D663B}"/>
              </a:ext>
            </a:extLst>
          </p:cNvPr>
          <p:cNvSpPr>
            <a:spLocks noGrp="1"/>
          </p:cNvSpPr>
          <p:nvPr>
            <p:ph type="subTitle" idx="1"/>
          </p:nvPr>
        </p:nvSpPr>
        <p:spPr/>
        <p:txBody>
          <a:bodyPr/>
          <a:lstStyle/>
          <a:p>
            <a:pPr lvl="0" eaLnBrk="1" fontAlgn="auto" hangingPunct="1">
              <a:spcBef>
                <a:spcPts val="0"/>
              </a:spcBef>
              <a:spcAft>
                <a:spcPts val="0"/>
              </a:spcAft>
              <a:buClrTx/>
              <a:defRPr/>
            </a:pPr>
            <a:r>
              <a:rPr lang="zh-CN" altLang="en-US" sz="3200" dirty="0">
                <a:solidFill>
                  <a:prstClr val="black"/>
                </a:solidFill>
                <a:latin typeface="Arial" panose="020B0604020202020204" pitchFamily="34" charset="0"/>
                <a:cs typeface="Arial" panose="020B0604020202020204" pitchFamily="34" charset="0"/>
              </a:rPr>
              <a:t>图论</a:t>
            </a:r>
            <a:endParaRPr lang="en-US" altLang="zh-CN" sz="3200" dirty="0">
              <a:solidFill>
                <a:prstClr val="black"/>
              </a:solidFill>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5E9405E9-F2DE-453E-B27D-8B7005C422FE}"/>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90EDAAC-C526-4682-8F44-C50DCF1348FF}" type="slidenum">
              <a:rPr kumimoji="0" lang="en-US" altLang="zh-CN" sz="14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altLang="zh-CN" sz="1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矩形 4">
            <a:extLst>
              <a:ext uri="{FF2B5EF4-FFF2-40B4-BE49-F238E27FC236}">
                <a16:creationId xmlns:a16="http://schemas.microsoft.com/office/drawing/2014/main" id="{C309BF7C-FA41-4F09-9590-84A2DC62E8F5}"/>
              </a:ext>
            </a:extLst>
          </p:cNvPr>
          <p:cNvSpPr/>
          <p:nvPr/>
        </p:nvSpPr>
        <p:spPr>
          <a:xfrm>
            <a:off x="2439732" y="5599458"/>
            <a:ext cx="4269762" cy="707886"/>
          </a:xfrm>
          <a:prstGeom prst="rect">
            <a:avLst/>
          </a:prstGeom>
          <a:ln>
            <a:solidFill>
              <a:srgbClr val="FF0000"/>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课程</a:t>
            </a:r>
            <a:r>
              <a:rPr kumimoji="0" lang="en-US" altLang="zh-CN"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QQ</a:t>
            </a:r>
            <a:r>
              <a:rPr kumimoji="0"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群：</a:t>
            </a:r>
            <a:r>
              <a:rPr kumimoji="0" lang="en-US" altLang="zh-CN"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694871331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微助教课程号：</a:t>
            </a:r>
            <a:r>
              <a:rPr kumimoji="0" lang="en-US" altLang="zh-CN"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MG158</a:t>
            </a:r>
            <a:endParaRPr kumimoji="0" lang="zh-CN" altLang="en-US" sz="20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6" name="矩形 5">
            <a:extLst>
              <a:ext uri="{FF2B5EF4-FFF2-40B4-BE49-F238E27FC236}">
                <a16:creationId xmlns:a16="http://schemas.microsoft.com/office/drawing/2014/main" id="{EB739C7E-5D3F-4265-B9A8-AD40E93BB56D}"/>
              </a:ext>
            </a:extLst>
          </p:cNvPr>
          <p:cNvSpPr/>
          <p:nvPr/>
        </p:nvSpPr>
        <p:spPr>
          <a:xfrm>
            <a:off x="2437119" y="6317397"/>
            <a:ext cx="4269762" cy="461665"/>
          </a:xfrm>
          <a:prstGeom prst="rect">
            <a:avLst/>
          </a:prstGeom>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rPr>
              <a:t>2024-04-29</a:t>
            </a:r>
            <a:endParaRPr kumimoji="0" lang="zh-CN" altLang="en-US" sz="2400" b="1" i="0" u="none" strike="noStrike" kern="1200" cap="none" spc="0" normalizeH="0" baseline="0" noProof="0" dirty="0">
              <a:ln>
                <a:noFill/>
              </a:ln>
              <a:solidFill>
                <a:srgbClr val="000000"/>
              </a:solidFill>
              <a:effectLst/>
              <a:uLnTx/>
              <a:uFillTx/>
              <a:latin typeface="Calibri"/>
              <a:ea typeface="宋体" panose="02010600030101010101" pitchFamily="2" charset="-122"/>
              <a:cs typeface="+mn-cs"/>
            </a:endParaRPr>
          </a:p>
        </p:txBody>
      </p:sp>
      <p:sp>
        <p:nvSpPr>
          <p:cNvPr id="7" name="Subtitle 2">
            <a:extLst>
              <a:ext uri="{FF2B5EF4-FFF2-40B4-BE49-F238E27FC236}">
                <a16:creationId xmlns:a16="http://schemas.microsoft.com/office/drawing/2014/main" id="{304CE866-0E13-4900-8A16-6DA0A098F8CC}"/>
              </a:ext>
            </a:extLst>
          </p:cNvPr>
          <p:cNvSpPr txBox="1">
            <a:spLocks/>
          </p:cNvSpPr>
          <p:nvPr/>
        </p:nvSpPr>
        <p:spPr>
          <a:xfrm>
            <a:off x="457200" y="4374232"/>
            <a:ext cx="8229600" cy="1143000"/>
          </a:xfrm>
          <a:prstGeom prst="rect">
            <a:avLst/>
          </a:prstGeom>
        </p:spPr>
        <p:txBody>
          <a:bodyPr/>
          <a:lstStyle>
            <a:lvl1pPr marL="0" marR="0" indent="0" algn="ct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Arial" panose="020B0604020202020204" pitchFamily="34" charset="0"/>
                <a:ea typeface="+mn-ea"/>
                <a:cs typeface="Arial" panose="020B0604020202020204" pitchFamily="34" charset="0"/>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苏宙行</a:t>
            </a:r>
            <a:endPar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华中科技大学 计算机学院 智能所 </a:t>
            </a: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EDA</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团队</a:t>
            </a:r>
            <a:endPar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suzhouxing@hust.edu.cn</a:t>
            </a:r>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宋体"/>
              <a:cs typeface="Arial" panose="020B0604020202020204" pitchFamily="34" charset="0"/>
            </a:endParaRPr>
          </a:p>
        </p:txBody>
      </p:sp>
      <p:sp>
        <p:nvSpPr>
          <p:cNvPr id="8" name="矩形 7">
            <a:extLst>
              <a:ext uri="{FF2B5EF4-FFF2-40B4-BE49-F238E27FC236}">
                <a16:creationId xmlns:a16="http://schemas.microsoft.com/office/drawing/2014/main" id="{F43E8643-1D65-4C50-9DC3-D68E6A629989}"/>
              </a:ext>
            </a:extLst>
          </p:cNvPr>
          <p:cNvSpPr/>
          <p:nvPr/>
        </p:nvSpPr>
        <p:spPr>
          <a:xfrm>
            <a:off x="0" y="6611779"/>
            <a:ext cx="9144000" cy="246221"/>
          </a:xfrm>
          <a:prstGeom prst="rect">
            <a:avLst/>
          </a:prstGeom>
        </p:spPr>
        <p:txBody>
          <a:bodyPr wrap="square">
            <a:spAutoFit/>
          </a:bodyPr>
          <a:lstStyle/>
          <a:p>
            <a:pPr marL="0" marR="0" lvl="0" indent="0" algn="dist" defTabSz="914400" rtl="0" eaLnBrk="1" fontAlgn="base" latinLnBrk="0" hangingPunct="1">
              <a:lnSpc>
                <a:spcPct val="100000"/>
              </a:lnSpc>
              <a:spcBef>
                <a:spcPct val="0"/>
              </a:spcBef>
              <a:spcAft>
                <a:spcPct val="0"/>
              </a:spcAft>
              <a:buClrTx/>
              <a:buSzTx/>
              <a:buFontTx/>
              <a:buNone/>
              <a:tabLst/>
              <a:defRPr/>
            </a:pPr>
            <a:r>
              <a:rPr kumimoji="0" lang="zh-CN" altLang="en-US" sz="1000" b="0" i="0" u="none" strike="noStrike" kern="1200" cap="none" spc="0" normalizeH="0" baseline="0" noProof="0" dirty="0">
                <a:ln>
                  <a:noFill/>
                </a:ln>
                <a:solidFill>
                  <a:srgbClr val="808080"/>
                </a:solidFill>
                <a:effectLst/>
                <a:uLnTx/>
                <a:uFillTx/>
                <a:latin typeface="微软雅黑" panose="020B0503020204020204" pitchFamily="34" charset="-122"/>
                <a:ea typeface="微软雅黑" panose="020B0503020204020204" pitchFamily="34" charset="-122"/>
                <a:cs typeface="+mn-cs"/>
              </a:rPr>
              <a:t>教学改进建议征集 </a:t>
            </a:r>
            <a:r>
              <a:rPr kumimoji="0" lang="en-US" altLang="zh-CN" sz="1000" b="0" i="0" u="none" strike="noStrike" kern="1200" cap="none" spc="0" normalizeH="0" baseline="0" noProof="0" dirty="0">
                <a:ln>
                  <a:noFill/>
                </a:ln>
                <a:solidFill>
                  <a:srgbClr val="0C5E9C"/>
                </a:solidFill>
                <a:effectLst/>
                <a:uLnTx/>
                <a:uFillTx/>
                <a:latin typeface="微软雅黑" panose="020B0503020204020204" pitchFamily="34" charset="-122"/>
                <a:ea typeface="微软雅黑" panose="020B0503020204020204" pitchFamily="34" charset="-122"/>
                <a:cs typeface="+mn-cs"/>
                <a:hlinkClick r:id="rId3"/>
              </a:rPr>
              <a:t>https://docs.qq.com/form/page/DZk5uZ2xFZlFVVWts</a:t>
            </a:r>
            <a:r>
              <a:rPr kumimoji="0" lang="en-US" altLang="zh-CN" sz="1000" b="0" i="0" u="none" strike="noStrike" kern="1200" cap="none" spc="0" normalizeH="0" baseline="0" noProof="0" dirty="0">
                <a:ln>
                  <a:noFill/>
                </a:ln>
                <a:solidFill>
                  <a:srgbClr val="0C5E9C"/>
                </a:solidFill>
                <a:effectLst/>
                <a:uLnTx/>
                <a:uFillTx/>
                <a:latin typeface="微软雅黑" panose="020B0503020204020204" pitchFamily="34" charset="-122"/>
                <a:ea typeface="微软雅黑" panose="020B0503020204020204" pitchFamily="34" charset="-122"/>
                <a:cs typeface="+mn-cs"/>
              </a:rPr>
              <a:t>             </a:t>
            </a:r>
            <a:r>
              <a:rPr kumimoji="0" lang="zh-CN" altLang="en-US" sz="1000" b="0" i="0" u="none" strike="noStrike" kern="1200" cap="none" spc="0" normalizeH="0" baseline="0" noProof="0" dirty="0">
                <a:ln>
                  <a:noFill/>
                </a:ln>
                <a:solidFill>
                  <a:srgbClr val="808080"/>
                </a:solidFill>
                <a:effectLst/>
                <a:uLnTx/>
                <a:uFillTx/>
                <a:latin typeface="微软雅黑" panose="020B0503020204020204" pitchFamily="34" charset="-122"/>
                <a:ea typeface="微软雅黑" panose="020B0503020204020204" pitchFamily="34" charset="-122"/>
                <a:cs typeface="+mn-cs"/>
              </a:rPr>
              <a:t>教学效果跟踪 </a:t>
            </a:r>
            <a:r>
              <a:rPr kumimoji="0" lang="en-US" altLang="zh-CN" sz="1000" b="0" i="0" u="none" strike="noStrike" kern="1200" cap="none" spc="0" normalizeH="0" baseline="0" noProof="0" dirty="0">
                <a:ln>
                  <a:noFill/>
                </a:ln>
                <a:solidFill>
                  <a:srgbClr val="0C5E9C"/>
                </a:solidFill>
                <a:effectLst/>
                <a:uLnTx/>
                <a:uFillTx/>
                <a:latin typeface="微软雅黑" panose="020B0503020204020204" pitchFamily="34" charset="-122"/>
                <a:ea typeface="微软雅黑" panose="020B0503020204020204" pitchFamily="34" charset="-122"/>
                <a:cs typeface="+mn-cs"/>
                <a:hlinkClick r:id="rId4"/>
              </a:rPr>
              <a:t>https://docs.qq.com/form/page/DZmFPY0tsbWtSeHd4</a:t>
            </a:r>
            <a:endParaRPr kumimoji="0" lang="zh-CN" altLang="en-US" sz="10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9" name="矩形 8">
            <a:extLst>
              <a:ext uri="{FF2B5EF4-FFF2-40B4-BE49-F238E27FC236}">
                <a16:creationId xmlns:a16="http://schemas.microsoft.com/office/drawing/2014/main" id="{10FFDA66-1C2C-4A0A-887B-C1A203621811}"/>
              </a:ext>
            </a:extLst>
          </p:cNvPr>
          <p:cNvSpPr/>
          <p:nvPr/>
        </p:nvSpPr>
        <p:spPr>
          <a:xfrm>
            <a:off x="9175560" y="1124744"/>
            <a:ext cx="3029288" cy="4154984"/>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⋂⋃⊆⊂⊄⊇⊃⊅∈∉ℵØ</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∠∟°º⊥∥≅〜Δπ∝∞≪≫∑∏</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Αα Ββ Γγ Δδ Εε  ζ Ηη Θθ Ιι Κκ Λλ Μμ  Ｎ Ξξ Οο Ππ Ρρ Σσ Ττ Υυ Φφ Χχ Ψψ Ωω</a:t>
            </a:r>
          </a:p>
        </p:txBody>
      </p:sp>
    </p:spTree>
    <p:extLst>
      <p:ext uri="{BB962C8B-B14F-4D97-AF65-F5344CB8AC3E}">
        <p14:creationId xmlns:p14="http://schemas.microsoft.com/office/powerpoint/2010/main" val="1543032863"/>
      </p:ext>
    </p:extLst>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62DD459E-A5FB-4CF6-BCB2-E0143AB5B7C9}"/>
              </a:ext>
            </a:extLst>
          </p:cNvPr>
          <p:cNvSpPr>
            <a:spLocks noGrp="1"/>
          </p:cNvSpPr>
          <p:nvPr>
            <p:ph type="sldNum" sz="quarter" idx="12"/>
          </p:nvPr>
        </p:nvSpPr>
        <p:spPr/>
        <p:txBody>
          <a:bodyPr/>
          <a:lstStyle/>
          <a:p>
            <a:fld id="{DF0E77BE-84CD-4701-94BE-98CF7470CF7D}" type="slidenum">
              <a:rPr lang="en-US" altLang="zh-CN"/>
              <a:pPr/>
              <a:t>35</a:t>
            </a:fld>
            <a:endParaRPr lang="en-US" altLang="zh-CN"/>
          </a:p>
        </p:txBody>
      </p:sp>
      <p:sp>
        <p:nvSpPr>
          <p:cNvPr id="311303" name="Rectangle 7">
            <a:extLst>
              <a:ext uri="{FF2B5EF4-FFF2-40B4-BE49-F238E27FC236}">
                <a16:creationId xmlns:a16="http://schemas.microsoft.com/office/drawing/2014/main" id="{1C197608-EDCD-467B-91A5-651DDB7B8F7A}"/>
              </a:ext>
            </a:extLst>
          </p:cNvPr>
          <p:cNvSpPr>
            <a:spLocks noGrp="1" noChangeArrowheads="1"/>
          </p:cNvSpPr>
          <p:nvPr>
            <p:ph type="title"/>
          </p:nvPr>
        </p:nvSpPr>
        <p:spPr/>
        <p:txBody>
          <a:bodyPr/>
          <a:lstStyle/>
          <a:p>
            <a:pPr algn="ctr"/>
            <a:r>
              <a:rPr lang="zh-CN" altLang="en-US" dirty="0">
                <a:latin typeface="Times New Roman" panose="02020603050405020304" pitchFamily="18" charset="0"/>
              </a:rPr>
              <a:t>高阶哈夫曼树</a:t>
            </a:r>
          </a:p>
        </p:txBody>
      </p:sp>
      <p:sp>
        <p:nvSpPr>
          <p:cNvPr id="311304" name="Rectangle 8">
            <a:extLst>
              <a:ext uri="{FF2B5EF4-FFF2-40B4-BE49-F238E27FC236}">
                <a16:creationId xmlns:a16="http://schemas.microsoft.com/office/drawing/2014/main" id="{5739D052-0A87-45BA-9C47-95FB241CC650}"/>
              </a:ext>
            </a:extLst>
          </p:cNvPr>
          <p:cNvSpPr>
            <a:spLocks noGrp="1" noChangeArrowheads="1"/>
          </p:cNvSpPr>
          <p:nvPr>
            <p:ph type="body" idx="1"/>
          </p:nvPr>
        </p:nvSpPr>
        <p:spPr>
          <a:xfrm>
            <a:off x="468313" y="1268413"/>
            <a:ext cx="8229600" cy="4976812"/>
          </a:xfrm>
        </p:spPr>
        <p:txBody>
          <a:bodyPr/>
          <a:lstStyle/>
          <a:p>
            <a:pPr marL="0" indent="0"/>
            <a:r>
              <a:rPr lang="zh-CN" altLang="en-US" dirty="0">
                <a:latin typeface="Times New Roman" panose="02020603050405020304" pitchFamily="18" charset="0"/>
              </a:rPr>
              <a:t>使用</a:t>
            </a:r>
            <a:r>
              <a:rPr lang="en-US" altLang="zh-CN" i="1" dirty="0">
                <a:latin typeface="Times New Roman" panose="02020603050405020304" pitchFamily="18" charset="0"/>
              </a:rPr>
              <a:t>k</a:t>
            </a:r>
            <a:r>
              <a:rPr lang="zh-CN" altLang="en-US" dirty="0">
                <a:latin typeface="Times New Roman" panose="02020603050405020304" pitchFamily="18" charset="0"/>
              </a:rPr>
              <a:t>叉树产生</a:t>
            </a:r>
            <a:r>
              <a:rPr lang="en-US" altLang="zh-CN" i="1" dirty="0">
                <a:latin typeface="Times New Roman" panose="02020603050405020304" pitchFamily="18" charset="0"/>
              </a:rPr>
              <a:t>k</a:t>
            </a:r>
            <a:r>
              <a:rPr lang="zh-CN" altLang="en-US" dirty="0">
                <a:latin typeface="Times New Roman" panose="02020603050405020304" pitchFamily="18" charset="0"/>
              </a:rPr>
              <a:t>元前缀码 </a:t>
            </a:r>
            <a:r>
              <a:rPr lang="en-US" altLang="zh-CN" dirty="0">
                <a:latin typeface="Times New Roman" panose="02020603050405020304" pitchFamily="18" charset="0"/>
              </a:rPr>
              <a:t>(</a:t>
            </a:r>
            <a:r>
              <a:rPr lang="zh-CN" altLang="en-US" dirty="0">
                <a:latin typeface="Times New Roman" panose="02020603050405020304" pitchFamily="18" charset="0"/>
              </a:rPr>
              <a:t>字母表大小大于</a:t>
            </a:r>
            <a:r>
              <a:rPr lang="en-US" altLang="zh-CN" dirty="0">
                <a:latin typeface="Times New Roman" panose="02020603050405020304" pitchFamily="18" charset="0"/>
              </a:rPr>
              <a:t>2) </a:t>
            </a:r>
            <a:r>
              <a:rPr lang="zh-CN" altLang="en-US" dirty="0">
                <a:latin typeface="Times New Roman" panose="02020603050405020304" pitchFamily="18" charset="0"/>
              </a:rPr>
              <a:t>时</a:t>
            </a:r>
            <a:r>
              <a:rPr lang="en-US" altLang="zh-CN" dirty="0">
                <a:latin typeface="Times New Roman" panose="02020603050405020304" pitchFamily="18" charset="0"/>
              </a:rPr>
              <a:t>, </a:t>
            </a:r>
            <a:r>
              <a:rPr lang="zh-CN" altLang="en-US" dirty="0">
                <a:latin typeface="Times New Roman" panose="02020603050405020304" pitchFamily="18" charset="0"/>
              </a:rPr>
              <a:t>使用贪心策略不再保证最优性</a:t>
            </a:r>
            <a:r>
              <a:rPr lang="en-US" altLang="zh-CN" dirty="0">
                <a:latin typeface="Times New Roman" panose="02020603050405020304" pitchFamily="18" charset="0"/>
              </a:rPr>
              <a:t>!</a:t>
            </a:r>
          </a:p>
        </p:txBody>
      </p:sp>
      <p:grpSp>
        <p:nvGrpSpPr>
          <p:cNvPr id="5" name="Group 4">
            <a:extLst>
              <a:ext uri="{FF2B5EF4-FFF2-40B4-BE49-F238E27FC236}">
                <a16:creationId xmlns:a16="http://schemas.microsoft.com/office/drawing/2014/main" id="{FBDFAF3A-7602-4CC2-B6E3-E9E35FC0138E}"/>
              </a:ext>
            </a:extLst>
          </p:cNvPr>
          <p:cNvGrpSpPr>
            <a:grpSpLocks/>
          </p:cNvGrpSpPr>
          <p:nvPr/>
        </p:nvGrpSpPr>
        <p:grpSpPr bwMode="auto">
          <a:xfrm>
            <a:off x="1600200" y="2743200"/>
            <a:ext cx="2590800" cy="1524000"/>
            <a:chOff x="1008" y="1728"/>
            <a:chExt cx="1632" cy="960"/>
          </a:xfrm>
        </p:grpSpPr>
        <p:grpSp>
          <p:nvGrpSpPr>
            <p:cNvPr id="7" name="Group 5">
              <a:extLst>
                <a:ext uri="{FF2B5EF4-FFF2-40B4-BE49-F238E27FC236}">
                  <a16:creationId xmlns:a16="http://schemas.microsoft.com/office/drawing/2014/main" id="{A2D4D7C9-5152-4EA1-A7F0-FA81B484A83C}"/>
                </a:ext>
              </a:extLst>
            </p:cNvPr>
            <p:cNvGrpSpPr>
              <a:grpSpLocks/>
            </p:cNvGrpSpPr>
            <p:nvPr/>
          </p:nvGrpSpPr>
          <p:grpSpPr bwMode="auto">
            <a:xfrm>
              <a:off x="2304" y="2400"/>
              <a:ext cx="336" cy="288"/>
              <a:chOff x="432" y="2880"/>
              <a:chExt cx="336" cy="288"/>
            </a:xfrm>
          </p:grpSpPr>
          <p:sp>
            <p:nvSpPr>
              <p:cNvPr id="13" name="Rectangle 6">
                <a:extLst>
                  <a:ext uri="{FF2B5EF4-FFF2-40B4-BE49-F238E27FC236}">
                    <a16:creationId xmlns:a16="http://schemas.microsoft.com/office/drawing/2014/main" id="{D684CD14-6FF1-473D-9C8F-8B19831D930B}"/>
                  </a:ext>
                </a:extLst>
              </p:cNvPr>
              <p:cNvSpPr>
                <a:spLocks noChangeArrowheads="1"/>
              </p:cNvSpPr>
              <p:nvPr/>
            </p:nvSpPr>
            <p:spPr bwMode="auto">
              <a:xfrm>
                <a:off x="432" y="2880"/>
                <a:ext cx="288" cy="288"/>
              </a:xfrm>
              <a:prstGeom prst="rect">
                <a:avLst/>
              </a:prstGeom>
              <a:solidFill>
                <a:schemeClr val="hlink"/>
              </a:solidFill>
              <a:ln w="12700">
                <a:solidFill>
                  <a:schemeClr val="tx1"/>
                </a:solidFill>
                <a:miter lim="800000"/>
                <a:headEnd type="none" w="sm" len="sm"/>
                <a:tailEnd type="none" w="sm" len="sm"/>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en-US" altLang="zh-CN" sz="3200" b="0">
                  <a:solidFill>
                    <a:srgbClr val="FF0000"/>
                  </a:solidFill>
                </a:endParaRPr>
              </a:p>
            </p:txBody>
          </p:sp>
          <p:sp>
            <p:nvSpPr>
              <p:cNvPr id="14" name="Text Box 7">
                <a:extLst>
                  <a:ext uri="{FF2B5EF4-FFF2-40B4-BE49-F238E27FC236}">
                    <a16:creationId xmlns:a16="http://schemas.microsoft.com/office/drawing/2014/main" id="{DA0724A3-81B8-4A1C-A359-E45B65CEE461}"/>
                  </a:ext>
                </a:extLst>
              </p:cNvPr>
              <p:cNvSpPr txBox="1">
                <a:spLocks noChangeArrowheads="1"/>
              </p:cNvSpPr>
              <p:nvPr/>
            </p:nvSpPr>
            <p:spPr bwMode="auto">
              <a:xfrm>
                <a:off x="470" y="2880"/>
                <a:ext cx="2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en-US" altLang="zh-CN" sz="2000" b="0">
                    <a:solidFill>
                      <a:schemeClr val="tx1"/>
                    </a:solidFill>
                    <a:latin typeface="FrnkGothITC Hv BT" pitchFamily="34" charset="0"/>
                    <a:ea typeface="宋体" panose="02010600030101010101" pitchFamily="2" charset="-122"/>
                  </a:rPr>
                  <a:t>9</a:t>
                </a:r>
              </a:p>
            </p:txBody>
          </p:sp>
        </p:grpSp>
        <p:grpSp>
          <p:nvGrpSpPr>
            <p:cNvPr id="8" name="Group 8">
              <a:extLst>
                <a:ext uri="{FF2B5EF4-FFF2-40B4-BE49-F238E27FC236}">
                  <a16:creationId xmlns:a16="http://schemas.microsoft.com/office/drawing/2014/main" id="{AB6EA879-880D-4C84-9296-C5CF29588686}"/>
                </a:ext>
              </a:extLst>
            </p:cNvPr>
            <p:cNvGrpSpPr>
              <a:grpSpLocks/>
            </p:cNvGrpSpPr>
            <p:nvPr/>
          </p:nvGrpSpPr>
          <p:grpSpPr bwMode="auto">
            <a:xfrm>
              <a:off x="1536" y="1728"/>
              <a:ext cx="336" cy="336"/>
              <a:chOff x="4080" y="2400"/>
              <a:chExt cx="336" cy="336"/>
            </a:xfrm>
          </p:grpSpPr>
          <p:sp>
            <p:nvSpPr>
              <p:cNvPr id="11" name="Oval 9">
                <a:extLst>
                  <a:ext uri="{FF2B5EF4-FFF2-40B4-BE49-F238E27FC236}">
                    <a16:creationId xmlns:a16="http://schemas.microsoft.com/office/drawing/2014/main" id="{4C79C8A5-6173-4E83-B7D6-0EE0E31A9538}"/>
                  </a:ext>
                </a:extLst>
              </p:cNvPr>
              <p:cNvSpPr>
                <a:spLocks noChangeArrowheads="1"/>
              </p:cNvSpPr>
              <p:nvPr/>
            </p:nvSpPr>
            <p:spPr bwMode="auto">
              <a:xfrm>
                <a:off x="4080" y="2400"/>
                <a:ext cx="336" cy="336"/>
              </a:xfrm>
              <a:prstGeom prst="ellipse">
                <a:avLst/>
              </a:prstGeom>
              <a:solidFill>
                <a:schemeClr val="accent1"/>
              </a:solidFill>
              <a:ln w="12700">
                <a:solidFill>
                  <a:schemeClr val="tx1"/>
                </a:solidFill>
                <a:round/>
                <a:headEnd type="none" w="sm" len="sm"/>
                <a:tailEnd type="none" w="sm" len="sm"/>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en-US" altLang="zh-CN" sz="3200" b="0">
                  <a:solidFill>
                    <a:srgbClr val="FF0000"/>
                  </a:solidFill>
                </a:endParaRPr>
              </a:p>
            </p:txBody>
          </p:sp>
          <p:sp>
            <p:nvSpPr>
              <p:cNvPr id="12" name="Text Box 10">
                <a:extLst>
                  <a:ext uri="{FF2B5EF4-FFF2-40B4-BE49-F238E27FC236}">
                    <a16:creationId xmlns:a16="http://schemas.microsoft.com/office/drawing/2014/main" id="{75632AC6-0495-4622-B5D2-CB3517620578}"/>
                  </a:ext>
                </a:extLst>
              </p:cNvPr>
              <p:cNvSpPr txBox="1">
                <a:spLocks noChangeArrowheads="1"/>
              </p:cNvSpPr>
              <p:nvPr/>
            </p:nvSpPr>
            <p:spPr bwMode="auto">
              <a:xfrm>
                <a:off x="4080" y="2448"/>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50000"/>
                  </a:spcBef>
                  <a:buClrTx/>
                  <a:buFontTx/>
                  <a:buNone/>
                </a:pPr>
                <a:r>
                  <a:rPr lang="en-US" altLang="zh-CN" sz="2000" b="0">
                    <a:solidFill>
                      <a:schemeClr val="tx1"/>
                    </a:solidFill>
                    <a:latin typeface="FrnkGothITC Hv BT" pitchFamily="34" charset="0"/>
                    <a:ea typeface="宋体" panose="02010600030101010101" pitchFamily="2" charset="-122"/>
                  </a:rPr>
                  <a:t>19</a:t>
                </a:r>
              </a:p>
            </p:txBody>
          </p:sp>
        </p:grpSp>
        <p:sp>
          <p:nvSpPr>
            <p:cNvPr id="9" name="Line 11">
              <a:extLst>
                <a:ext uri="{FF2B5EF4-FFF2-40B4-BE49-F238E27FC236}">
                  <a16:creationId xmlns:a16="http://schemas.microsoft.com/office/drawing/2014/main" id="{3390FE77-0D08-4AF4-9517-6BA2F7C06B93}"/>
                </a:ext>
              </a:extLst>
            </p:cNvPr>
            <p:cNvSpPr>
              <a:spLocks noChangeShapeType="1"/>
            </p:cNvSpPr>
            <p:nvPr/>
          </p:nvSpPr>
          <p:spPr bwMode="auto">
            <a:xfrm flipH="1">
              <a:off x="1008" y="1968"/>
              <a:ext cx="576" cy="43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 name="Line 12">
              <a:extLst>
                <a:ext uri="{FF2B5EF4-FFF2-40B4-BE49-F238E27FC236}">
                  <a16:creationId xmlns:a16="http://schemas.microsoft.com/office/drawing/2014/main" id="{C37AFE6A-74BA-40ED-B9AF-3C2C16733F76}"/>
                </a:ext>
              </a:extLst>
            </p:cNvPr>
            <p:cNvSpPr>
              <a:spLocks noChangeShapeType="1"/>
            </p:cNvSpPr>
            <p:nvPr/>
          </p:nvSpPr>
          <p:spPr bwMode="auto">
            <a:xfrm>
              <a:off x="1872" y="1920"/>
              <a:ext cx="576" cy="48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grpSp>
        <p:nvGrpSpPr>
          <p:cNvPr id="15" name="Group 13">
            <a:extLst>
              <a:ext uri="{FF2B5EF4-FFF2-40B4-BE49-F238E27FC236}">
                <a16:creationId xmlns:a16="http://schemas.microsoft.com/office/drawing/2014/main" id="{EF850301-A97C-4156-AF16-16BE1DBB7BE2}"/>
              </a:ext>
            </a:extLst>
          </p:cNvPr>
          <p:cNvGrpSpPr>
            <a:grpSpLocks/>
          </p:cNvGrpSpPr>
          <p:nvPr/>
        </p:nvGrpSpPr>
        <p:grpSpPr bwMode="auto">
          <a:xfrm>
            <a:off x="228600" y="3733800"/>
            <a:ext cx="2590800" cy="2209800"/>
            <a:chOff x="144" y="2352"/>
            <a:chExt cx="1632" cy="1392"/>
          </a:xfrm>
        </p:grpSpPr>
        <p:grpSp>
          <p:nvGrpSpPr>
            <p:cNvPr id="16" name="Group 14">
              <a:extLst>
                <a:ext uri="{FF2B5EF4-FFF2-40B4-BE49-F238E27FC236}">
                  <a16:creationId xmlns:a16="http://schemas.microsoft.com/office/drawing/2014/main" id="{326D105F-24CF-4B90-94DA-4ADA8A12087B}"/>
                </a:ext>
              </a:extLst>
            </p:cNvPr>
            <p:cNvGrpSpPr>
              <a:grpSpLocks/>
            </p:cNvGrpSpPr>
            <p:nvPr/>
          </p:nvGrpSpPr>
          <p:grpSpPr bwMode="auto">
            <a:xfrm>
              <a:off x="144" y="3456"/>
              <a:ext cx="346" cy="288"/>
              <a:chOff x="2400" y="2304"/>
              <a:chExt cx="346" cy="288"/>
            </a:xfrm>
          </p:grpSpPr>
          <p:sp>
            <p:nvSpPr>
              <p:cNvPr id="28" name="Rectangle 15">
                <a:extLst>
                  <a:ext uri="{FF2B5EF4-FFF2-40B4-BE49-F238E27FC236}">
                    <a16:creationId xmlns:a16="http://schemas.microsoft.com/office/drawing/2014/main" id="{EB0ADFD0-F439-41A3-8B8E-91111C36F5FC}"/>
                  </a:ext>
                </a:extLst>
              </p:cNvPr>
              <p:cNvSpPr>
                <a:spLocks noChangeArrowheads="1"/>
              </p:cNvSpPr>
              <p:nvPr/>
            </p:nvSpPr>
            <p:spPr bwMode="auto">
              <a:xfrm>
                <a:off x="2400" y="2304"/>
                <a:ext cx="288" cy="288"/>
              </a:xfrm>
              <a:prstGeom prst="rect">
                <a:avLst/>
              </a:prstGeom>
              <a:solidFill>
                <a:schemeClr val="hlink"/>
              </a:solidFill>
              <a:ln w="12700">
                <a:solidFill>
                  <a:schemeClr val="tx1"/>
                </a:solidFill>
                <a:miter lim="800000"/>
                <a:headEnd type="none" w="sm" len="sm"/>
                <a:tailEnd type="none" w="sm" len="sm"/>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en-US" altLang="zh-CN" sz="3200" b="0">
                  <a:solidFill>
                    <a:srgbClr val="FF0000"/>
                  </a:solidFill>
                </a:endParaRPr>
              </a:p>
            </p:txBody>
          </p:sp>
          <p:sp>
            <p:nvSpPr>
              <p:cNvPr id="29" name="Text Box 16">
                <a:extLst>
                  <a:ext uri="{FF2B5EF4-FFF2-40B4-BE49-F238E27FC236}">
                    <a16:creationId xmlns:a16="http://schemas.microsoft.com/office/drawing/2014/main" id="{2CBF6234-DF1D-4C97-95CD-E0BDF09D7CDE}"/>
                  </a:ext>
                </a:extLst>
              </p:cNvPr>
              <p:cNvSpPr txBox="1">
                <a:spLocks noChangeArrowheads="1"/>
              </p:cNvSpPr>
              <p:nvPr/>
            </p:nvSpPr>
            <p:spPr bwMode="auto">
              <a:xfrm>
                <a:off x="2448" y="2304"/>
                <a:ext cx="2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en-US" altLang="zh-CN" sz="2000" b="0">
                    <a:solidFill>
                      <a:schemeClr val="tx1"/>
                    </a:solidFill>
                    <a:latin typeface="FrnkGothITC Hv BT" pitchFamily="34" charset="0"/>
                    <a:ea typeface="宋体" panose="02010600030101010101" pitchFamily="2" charset="-122"/>
                  </a:rPr>
                  <a:t>3</a:t>
                </a:r>
              </a:p>
            </p:txBody>
          </p:sp>
        </p:grpSp>
        <p:grpSp>
          <p:nvGrpSpPr>
            <p:cNvPr id="17" name="Group 17">
              <a:extLst>
                <a:ext uri="{FF2B5EF4-FFF2-40B4-BE49-F238E27FC236}">
                  <a16:creationId xmlns:a16="http://schemas.microsoft.com/office/drawing/2014/main" id="{443C1E6C-E128-45E3-8881-B832AC9EB397}"/>
                </a:ext>
              </a:extLst>
            </p:cNvPr>
            <p:cNvGrpSpPr>
              <a:grpSpLocks/>
            </p:cNvGrpSpPr>
            <p:nvPr/>
          </p:nvGrpSpPr>
          <p:grpSpPr bwMode="auto">
            <a:xfrm>
              <a:off x="768" y="3456"/>
              <a:ext cx="346" cy="288"/>
              <a:chOff x="384" y="2256"/>
              <a:chExt cx="346" cy="288"/>
            </a:xfrm>
          </p:grpSpPr>
          <p:sp>
            <p:nvSpPr>
              <p:cNvPr id="26" name="Rectangle 18">
                <a:extLst>
                  <a:ext uri="{FF2B5EF4-FFF2-40B4-BE49-F238E27FC236}">
                    <a16:creationId xmlns:a16="http://schemas.microsoft.com/office/drawing/2014/main" id="{690B54D0-DE3B-4912-8CC5-B7AABA1B1887}"/>
                  </a:ext>
                </a:extLst>
              </p:cNvPr>
              <p:cNvSpPr>
                <a:spLocks noChangeArrowheads="1"/>
              </p:cNvSpPr>
              <p:nvPr/>
            </p:nvSpPr>
            <p:spPr bwMode="auto">
              <a:xfrm>
                <a:off x="384" y="2256"/>
                <a:ext cx="288" cy="288"/>
              </a:xfrm>
              <a:prstGeom prst="rect">
                <a:avLst/>
              </a:prstGeom>
              <a:solidFill>
                <a:schemeClr val="hlink"/>
              </a:solidFill>
              <a:ln w="12700">
                <a:solidFill>
                  <a:schemeClr val="tx1"/>
                </a:solidFill>
                <a:miter lim="800000"/>
                <a:headEnd type="none" w="sm" len="sm"/>
                <a:tailEnd type="none" w="sm" len="sm"/>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en-US" altLang="zh-CN" sz="3200" b="0">
                  <a:solidFill>
                    <a:srgbClr val="FF0000"/>
                  </a:solidFill>
                </a:endParaRPr>
              </a:p>
            </p:txBody>
          </p:sp>
          <p:sp>
            <p:nvSpPr>
              <p:cNvPr id="27" name="Text Box 19">
                <a:extLst>
                  <a:ext uri="{FF2B5EF4-FFF2-40B4-BE49-F238E27FC236}">
                    <a16:creationId xmlns:a16="http://schemas.microsoft.com/office/drawing/2014/main" id="{28EF486E-EC33-4EBC-83FE-56FA0760A294}"/>
                  </a:ext>
                </a:extLst>
              </p:cNvPr>
              <p:cNvSpPr txBox="1">
                <a:spLocks noChangeArrowheads="1"/>
              </p:cNvSpPr>
              <p:nvPr/>
            </p:nvSpPr>
            <p:spPr bwMode="auto">
              <a:xfrm>
                <a:off x="432" y="2256"/>
                <a:ext cx="2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en-US" altLang="zh-CN" sz="2000" b="0">
                    <a:solidFill>
                      <a:schemeClr val="tx1"/>
                    </a:solidFill>
                    <a:latin typeface="FrnkGothITC Hv BT" pitchFamily="34" charset="0"/>
                    <a:ea typeface="宋体" panose="02010600030101010101" pitchFamily="2" charset="-122"/>
                  </a:rPr>
                  <a:t>6</a:t>
                </a:r>
              </a:p>
            </p:txBody>
          </p:sp>
        </p:grpSp>
        <p:grpSp>
          <p:nvGrpSpPr>
            <p:cNvPr id="18" name="Group 20">
              <a:extLst>
                <a:ext uri="{FF2B5EF4-FFF2-40B4-BE49-F238E27FC236}">
                  <a16:creationId xmlns:a16="http://schemas.microsoft.com/office/drawing/2014/main" id="{FAAB0C56-1B37-458A-87A9-6CF99420849E}"/>
                </a:ext>
              </a:extLst>
            </p:cNvPr>
            <p:cNvGrpSpPr>
              <a:grpSpLocks/>
            </p:cNvGrpSpPr>
            <p:nvPr/>
          </p:nvGrpSpPr>
          <p:grpSpPr bwMode="auto">
            <a:xfrm>
              <a:off x="1440" y="3456"/>
              <a:ext cx="336" cy="288"/>
              <a:chOff x="432" y="2880"/>
              <a:chExt cx="336" cy="288"/>
            </a:xfrm>
          </p:grpSpPr>
          <p:sp>
            <p:nvSpPr>
              <p:cNvPr id="24" name="Rectangle 21">
                <a:extLst>
                  <a:ext uri="{FF2B5EF4-FFF2-40B4-BE49-F238E27FC236}">
                    <a16:creationId xmlns:a16="http://schemas.microsoft.com/office/drawing/2014/main" id="{C0EECFF9-8C14-4280-9390-ED77269193F8}"/>
                  </a:ext>
                </a:extLst>
              </p:cNvPr>
              <p:cNvSpPr>
                <a:spLocks noChangeArrowheads="1"/>
              </p:cNvSpPr>
              <p:nvPr/>
            </p:nvSpPr>
            <p:spPr bwMode="auto">
              <a:xfrm>
                <a:off x="432" y="2880"/>
                <a:ext cx="288" cy="288"/>
              </a:xfrm>
              <a:prstGeom prst="rect">
                <a:avLst/>
              </a:prstGeom>
              <a:solidFill>
                <a:schemeClr val="hlink"/>
              </a:solidFill>
              <a:ln w="12700">
                <a:solidFill>
                  <a:schemeClr val="tx1"/>
                </a:solidFill>
                <a:miter lim="800000"/>
                <a:headEnd type="none" w="sm" len="sm"/>
                <a:tailEnd type="none" w="sm" len="sm"/>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en-US" altLang="zh-CN" sz="3200" b="0">
                  <a:solidFill>
                    <a:srgbClr val="FF0000"/>
                  </a:solidFill>
                </a:endParaRPr>
              </a:p>
            </p:txBody>
          </p:sp>
          <p:sp>
            <p:nvSpPr>
              <p:cNvPr id="25" name="Text Box 22">
                <a:extLst>
                  <a:ext uri="{FF2B5EF4-FFF2-40B4-BE49-F238E27FC236}">
                    <a16:creationId xmlns:a16="http://schemas.microsoft.com/office/drawing/2014/main" id="{330588EB-622A-431B-B491-8FBF5541F558}"/>
                  </a:ext>
                </a:extLst>
              </p:cNvPr>
              <p:cNvSpPr txBox="1">
                <a:spLocks noChangeArrowheads="1"/>
              </p:cNvSpPr>
              <p:nvPr/>
            </p:nvSpPr>
            <p:spPr bwMode="auto">
              <a:xfrm>
                <a:off x="470" y="2880"/>
                <a:ext cx="2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en-US" altLang="zh-CN" sz="2000" b="0">
                    <a:solidFill>
                      <a:schemeClr val="tx1"/>
                    </a:solidFill>
                    <a:latin typeface="FrnkGothITC Hv BT" pitchFamily="34" charset="0"/>
                    <a:ea typeface="宋体" panose="02010600030101010101" pitchFamily="2" charset="-122"/>
                  </a:rPr>
                  <a:t>1</a:t>
                </a:r>
              </a:p>
            </p:txBody>
          </p:sp>
        </p:grpSp>
        <p:sp>
          <p:nvSpPr>
            <p:cNvPr id="19" name="Oval 23">
              <a:extLst>
                <a:ext uri="{FF2B5EF4-FFF2-40B4-BE49-F238E27FC236}">
                  <a16:creationId xmlns:a16="http://schemas.microsoft.com/office/drawing/2014/main" id="{A55EAA59-37D3-446B-9D9A-A6D42F1B1181}"/>
                </a:ext>
              </a:extLst>
            </p:cNvPr>
            <p:cNvSpPr>
              <a:spLocks noChangeArrowheads="1"/>
            </p:cNvSpPr>
            <p:nvPr/>
          </p:nvSpPr>
          <p:spPr bwMode="auto">
            <a:xfrm>
              <a:off x="720" y="2352"/>
              <a:ext cx="336" cy="336"/>
            </a:xfrm>
            <a:prstGeom prst="ellipse">
              <a:avLst/>
            </a:prstGeom>
            <a:solidFill>
              <a:schemeClr val="accent1"/>
            </a:solidFill>
            <a:ln w="12700">
              <a:solidFill>
                <a:schemeClr val="tx1"/>
              </a:solidFill>
              <a:round/>
              <a:headEnd type="none" w="sm" len="sm"/>
              <a:tailEnd type="none" w="sm" len="sm"/>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en-US" altLang="zh-CN" sz="3200" b="0">
                <a:solidFill>
                  <a:srgbClr val="FF0000"/>
                </a:solidFill>
              </a:endParaRPr>
            </a:p>
          </p:txBody>
        </p:sp>
        <p:sp>
          <p:nvSpPr>
            <p:cNvPr id="20" name="Text Box 24">
              <a:extLst>
                <a:ext uri="{FF2B5EF4-FFF2-40B4-BE49-F238E27FC236}">
                  <a16:creationId xmlns:a16="http://schemas.microsoft.com/office/drawing/2014/main" id="{3D5EE4B9-7FCB-49D7-A7D9-642D1FC8FE47}"/>
                </a:ext>
              </a:extLst>
            </p:cNvPr>
            <p:cNvSpPr txBox="1">
              <a:spLocks noChangeArrowheads="1"/>
            </p:cNvSpPr>
            <p:nvPr/>
          </p:nvSpPr>
          <p:spPr bwMode="auto">
            <a:xfrm>
              <a:off x="720" y="2400"/>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50000"/>
                </a:spcBef>
                <a:buClrTx/>
                <a:buFontTx/>
                <a:buNone/>
              </a:pPr>
              <a:r>
                <a:rPr lang="en-US" altLang="zh-CN" sz="2000" b="0">
                  <a:solidFill>
                    <a:schemeClr val="tx1"/>
                  </a:solidFill>
                  <a:latin typeface="FrnkGothITC Hv BT" pitchFamily="34" charset="0"/>
                  <a:ea typeface="宋体" panose="02010600030101010101" pitchFamily="2" charset="-122"/>
                </a:rPr>
                <a:t>10</a:t>
              </a:r>
            </a:p>
          </p:txBody>
        </p:sp>
        <p:sp>
          <p:nvSpPr>
            <p:cNvPr id="21" name="Line 25">
              <a:extLst>
                <a:ext uri="{FF2B5EF4-FFF2-40B4-BE49-F238E27FC236}">
                  <a16:creationId xmlns:a16="http://schemas.microsoft.com/office/drawing/2014/main" id="{E38CA392-EEC5-443F-86EA-9182A1238D8A}"/>
                </a:ext>
              </a:extLst>
            </p:cNvPr>
            <p:cNvSpPr>
              <a:spLocks noChangeShapeType="1"/>
            </p:cNvSpPr>
            <p:nvPr/>
          </p:nvSpPr>
          <p:spPr bwMode="auto">
            <a:xfrm flipH="1">
              <a:off x="240" y="2640"/>
              <a:ext cx="528" cy="81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2" name="Line 26">
              <a:extLst>
                <a:ext uri="{FF2B5EF4-FFF2-40B4-BE49-F238E27FC236}">
                  <a16:creationId xmlns:a16="http://schemas.microsoft.com/office/drawing/2014/main" id="{4302A2BB-2DD9-45DA-8B39-D327B8071AE0}"/>
                </a:ext>
              </a:extLst>
            </p:cNvPr>
            <p:cNvSpPr>
              <a:spLocks noChangeShapeType="1"/>
            </p:cNvSpPr>
            <p:nvPr/>
          </p:nvSpPr>
          <p:spPr bwMode="auto">
            <a:xfrm>
              <a:off x="1008" y="2640"/>
              <a:ext cx="528" cy="76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3" name="Line 27">
              <a:extLst>
                <a:ext uri="{FF2B5EF4-FFF2-40B4-BE49-F238E27FC236}">
                  <a16:creationId xmlns:a16="http://schemas.microsoft.com/office/drawing/2014/main" id="{BAF5E761-F5D1-4DA1-86E3-2E85014A5294}"/>
                </a:ext>
              </a:extLst>
            </p:cNvPr>
            <p:cNvSpPr>
              <a:spLocks noChangeShapeType="1"/>
            </p:cNvSpPr>
            <p:nvPr/>
          </p:nvSpPr>
          <p:spPr bwMode="auto">
            <a:xfrm>
              <a:off x="912" y="2688"/>
              <a:ext cx="1" cy="76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30" name="Text Box 28">
            <a:extLst>
              <a:ext uri="{FF2B5EF4-FFF2-40B4-BE49-F238E27FC236}">
                <a16:creationId xmlns:a16="http://schemas.microsoft.com/office/drawing/2014/main" id="{4B1815B4-D664-4480-BE43-C4CABA49EB1A}"/>
              </a:ext>
            </a:extLst>
          </p:cNvPr>
          <p:cNvSpPr txBox="1">
            <a:spLocks noChangeArrowheads="1"/>
          </p:cNvSpPr>
          <p:nvPr/>
        </p:nvSpPr>
        <p:spPr bwMode="auto">
          <a:xfrm>
            <a:off x="647700" y="6105525"/>
            <a:ext cx="3238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50000"/>
              </a:spcBef>
              <a:buClrTx/>
              <a:buFontTx/>
              <a:buNone/>
            </a:pPr>
            <a:r>
              <a:rPr lang="zh-CN" altLang="en-US" sz="2000" b="0" dirty="0">
                <a:solidFill>
                  <a:schemeClr val="tx1"/>
                </a:solidFill>
                <a:latin typeface="FrnkGothITC Hv BT" pitchFamily="34" charset="0"/>
                <a:ea typeface="宋体" panose="02010600030101010101" pitchFamily="2" charset="-122"/>
              </a:rPr>
              <a:t>贪心算法得到的代价</a:t>
            </a:r>
            <a:r>
              <a:rPr lang="en-US" altLang="zh-CN" sz="2000" b="0" dirty="0">
                <a:solidFill>
                  <a:schemeClr val="tx1"/>
                </a:solidFill>
                <a:latin typeface="FrnkGothITC Hv BT" pitchFamily="34" charset="0"/>
                <a:ea typeface="宋体" panose="02010600030101010101" pitchFamily="2" charset="-122"/>
              </a:rPr>
              <a:t>=29</a:t>
            </a:r>
          </a:p>
        </p:txBody>
      </p:sp>
      <p:grpSp>
        <p:nvGrpSpPr>
          <p:cNvPr id="31" name="Group 29">
            <a:extLst>
              <a:ext uri="{FF2B5EF4-FFF2-40B4-BE49-F238E27FC236}">
                <a16:creationId xmlns:a16="http://schemas.microsoft.com/office/drawing/2014/main" id="{5EEB9BF4-FD14-44C0-B9CE-97DFD1C1FA51}"/>
              </a:ext>
            </a:extLst>
          </p:cNvPr>
          <p:cNvGrpSpPr>
            <a:grpSpLocks/>
          </p:cNvGrpSpPr>
          <p:nvPr/>
        </p:nvGrpSpPr>
        <p:grpSpPr bwMode="auto">
          <a:xfrm>
            <a:off x="4876800" y="2667000"/>
            <a:ext cx="3962400" cy="3770313"/>
            <a:chOff x="3072" y="1680"/>
            <a:chExt cx="2496" cy="2375"/>
          </a:xfrm>
        </p:grpSpPr>
        <p:grpSp>
          <p:nvGrpSpPr>
            <p:cNvPr id="32" name="Group 30">
              <a:extLst>
                <a:ext uri="{FF2B5EF4-FFF2-40B4-BE49-F238E27FC236}">
                  <a16:creationId xmlns:a16="http://schemas.microsoft.com/office/drawing/2014/main" id="{66BA39B1-2035-4865-88DF-E76BB6182CF3}"/>
                </a:ext>
              </a:extLst>
            </p:cNvPr>
            <p:cNvGrpSpPr>
              <a:grpSpLocks/>
            </p:cNvGrpSpPr>
            <p:nvPr/>
          </p:nvGrpSpPr>
          <p:grpSpPr bwMode="auto">
            <a:xfrm>
              <a:off x="3072" y="3408"/>
              <a:ext cx="346" cy="288"/>
              <a:chOff x="2400" y="2304"/>
              <a:chExt cx="346" cy="288"/>
            </a:xfrm>
          </p:grpSpPr>
          <p:sp>
            <p:nvSpPr>
              <p:cNvPr id="53" name="Rectangle 31">
                <a:extLst>
                  <a:ext uri="{FF2B5EF4-FFF2-40B4-BE49-F238E27FC236}">
                    <a16:creationId xmlns:a16="http://schemas.microsoft.com/office/drawing/2014/main" id="{FE89B294-8395-4BE7-B9C2-2856BC5E6C73}"/>
                  </a:ext>
                </a:extLst>
              </p:cNvPr>
              <p:cNvSpPr>
                <a:spLocks noChangeArrowheads="1"/>
              </p:cNvSpPr>
              <p:nvPr/>
            </p:nvSpPr>
            <p:spPr bwMode="auto">
              <a:xfrm>
                <a:off x="2400" y="2304"/>
                <a:ext cx="288" cy="288"/>
              </a:xfrm>
              <a:prstGeom prst="rect">
                <a:avLst/>
              </a:prstGeom>
              <a:solidFill>
                <a:schemeClr val="hlink"/>
              </a:solidFill>
              <a:ln w="12700">
                <a:solidFill>
                  <a:schemeClr val="tx1"/>
                </a:solidFill>
                <a:miter lim="800000"/>
                <a:headEnd type="none" w="sm" len="sm"/>
                <a:tailEnd type="none" w="sm" len="sm"/>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en-US" altLang="zh-CN" sz="3200" b="0">
                  <a:solidFill>
                    <a:srgbClr val="FF0000"/>
                  </a:solidFill>
                </a:endParaRPr>
              </a:p>
            </p:txBody>
          </p:sp>
          <p:sp>
            <p:nvSpPr>
              <p:cNvPr id="54" name="Text Box 32">
                <a:extLst>
                  <a:ext uri="{FF2B5EF4-FFF2-40B4-BE49-F238E27FC236}">
                    <a16:creationId xmlns:a16="http://schemas.microsoft.com/office/drawing/2014/main" id="{BD45006E-3A3B-47B6-82C3-2CDAC799BF3E}"/>
                  </a:ext>
                </a:extLst>
              </p:cNvPr>
              <p:cNvSpPr txBox="1">
                <a:spLocks noChangeArrowheads="1"/>
              </p:cNvSpPr>
              <p:nvPr/>
            </p:nvSpPr>
            <p:spPr bwMode="auto">
              <a:xfrm>
                <a:off x="2448" y="2304"/>
                <a:ext cx="2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en-US" altLang="zh-CN" sz="2000" b="0">
                    <a:solidFill>
                      <a:schemeClr val="tx1"/>
                    </a:solidFill>
                    <a:latin typeface="FrnkGothITC Hv BT" pitchFamily="34" charset="0"/>
                    <a:ea typeface="宋体" panose="02010600030101010101" pitchFamily="2" charset="-122"/>
                  </a:rPr>
                  <a:t>3</a:t>
                </a:r>
              </a:p>
            </p:txBody>
          </p:sp>
        </p:grpSp>
        <p:grpSp>
          <p:nvGrpSpPr>
            <p:cNvPr id="33" name="Group 33">
              <a:extLst>
                <a:ext uri="{FF2B5EF4-FFF2-40B4-BE49-F238E27FC236}">
                  <a16:creationId xmlns:a16="http://schemas.microsoft.com/office/drawing/2014/main" id="{8F5500BB-4796-4827-A834-6A5FB3F9A168}"/>
                </a:ext>
              </a:extLst>
            </p:cNvPr>
            <p:cNvGrpSpPr>
              <a:grpSpLocks/>
            </p:cNvGrpSpPr>
            <p:nvPr/>
          </p:nvGrpSpPr>
          <p:grpSpPr bwMode="auto">
            <a:xfrm>
              <a:off x="4512" y="2352"/>
              <a:ext cx="346" cy="288"/>
              <a:chOff x="384" y="2256"/>
              <a:chExt cx="346" cy="288"/>
            </a:xfrm>
          </p:grpSpPr>
          <p:sp>
            <p:nvSpPr>
              <p:cNvPr id="51" name="Rectangle 34">
                <a:extLst>
                  <a:ext uri="{FF2B5EF4-FFF2-40B4-BE49-F238E27FC236}">
                    <a16:creationId xmlns:a16="http://schemas.microsoft.com/office/drawing/2014/main" id="{DB845C6E-FE12-444F-91BC-FAD26C728F5D}"/>
                  </a:ext>
                </a:extLst>
              </p:cNvPr>
              <p:cNvSpPr>
                <a:spLocks noChangeArrowheads="1"/>
              </p:cNvSpPr>
              <p:nvPr/>
            </p:nvSpPr>
            <p:spPr bwMode="auto">
              <a:xfrm>
                <a:off x="384" y="2256"/>
                <a:ext cx="288" cy="288"/>
              </a:xfrm>
              <a:prstGeom prst="rect">
                <a:avLst/>
              </a:prstGeom>
              <a:solidFill>
                <a:schemeClr val="hlink"/>
              </a:solidFill>
              <a:ln w="12700">
                <a:solidFill>
                  <a:schemeClr val="tx1"/>
                </a:solidFill>
                <a:miter lim="800000"/>
                <a:headEnd type="none" w="sm" len="sm"/>
                <a:tailEnd type="none" w="sm" len="sm"/>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en-US" altLang="zh-CN" sz="3200" b="0">
                  <a:solidFill>
                    <a:srgbClr val="FF0000"/>
                  </a:solidFill>
                </a:endParaRPr>
              </a:p>
            </p:txBody>
          </p:sp>
          <p:sp>
            <p:nvSpPr>
              <p:cNvPr id="52" name="Text Box 35">
                <a:extLst>
                  <a:ext uri="{FF2B5EF4-FFF2-40B4-BE49-F238E27FC236}">
                    <a16:creationId xmlns:a16="http://schemas.microsoft.com/office/drawing/2014/main" id="{5EF06555-6B25-4217-81A7-CA5E9CFBCBCC}"/>
                  </a:ext>
                </a:extLst>
              </p:cNvPr>
              <p:cNvSpPr txBox="1">
                <a:spLocks noChangeArrowheads="1"/>
              </p:cNvSpPr>
              <p:nvPr/>
            </p:nvSpPr>
            <p:spPr bwMode="auto">
              <a:xfrm>
                <a:off x="432" y="2256"/>
                <a:ext cx="2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en-US" altLang="zh-CN" sz="2000" b="0">
                    <a:solidFill>
                      <a:schemeClr val="tx1"/>
                    </a:solidFill>
                    <a:latin typeface="FrnkGothITC Hv BT" pitchFamily="34" charset="0"/>
                    <a:ea typeface="宋体" panose="02010600030101010101" pitchFamily="2" charset="-122"/>
                  </a:rPr>
                  <a:t>6</a:t>
                </a:r>
              </a:p>
            </p:txBody>
          </p:sp>
        </p:grpSp>
        <p:grpSp>
          <p:nvGrpSpPr>
            <p:cNvPr id="34" name="Group 36">
              <a:extLst>
                <a:ext uri="{FF2B5EF4-FFF2-40B4-BE49-F238E27FC236}">
                  <a16:creationId xmlns:a16="http://schemas.microsoft.com/office/drawing/2014/main" id="{EA87A4CD-6632-4CC2-962E-6D24AB4EC0F1}"/>
                </a:ext>
              </a:extLst>
            </p:cNvPr>
            <p:cNvGrpSpPr>
              <a:grpSpLocks/>
            </p:cNvGrpSpPr>
            <p:nvPr/>
          </p:nvGrpSpPr>
          <p:grpSpPr bwMode="auto">
            <a:xfrm>
              <a:off x="4368" y="3408"/>
              <a:ext cx="336" cy="288"/>
              <a:chOff x="432" y="2880"/>
              <a:chExt cx="336" cy="288"/>
            </a:xfrm>
          </p:grpSpPr>
          <p:sp>
            <p:nvSpPr>
              <p:cNvPr id="49" name="Rectangle 37">
                <a:extLst>
                  <a:ext uri="{FF2B5EF4-FFF2-40B4-BE49-F238E27FC236}">
                    <a16:creationId xmlns:a16="http://schemas.microsoft.com/office/drawing/2014/main" id="{9351DD60-02E7-45E6-B7A7-D0558AAFDF3C}"/>
                  </a:ext>
                </a:extLst>
              </p:cNvPr>
              <p:cNvSpPr>
                <a:spLocks noChangeArrowheads="1"/>
              </p:cNvSpPr>
              <p:nvPr/>
            </p:nvSpPr>
            <p:spPr bwMode="auto">
              <a:xfrm>
                <a:off x="432" y="2880"/>
                <a:ext cx="288" cy="288"/>
              </a:xfrm>
              <a:prstGeom prst="rect">
                <a:avLst/>
              </a:prstGeom>
              <a:solidFill>
                <a:schemeClr val="hlink"/>
              </a:solidFill>
              <a:ln w="12700">
                <a:solidFill>
                  <a:schemeClr val="tx1"/>
                </a:solidFill>
                <a:miter lim="800000"/>
                <a:headEnd type="none" w="sm" len="sm"/>
                <a:tailEnd type="none" w="sm" len="sm"/>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en-US" altLang="zh-CN" sz="3200" b="0">
                  <a:solidFill>
                    <a:srgbClr val="FF0000"/>
                  </a:solidFill>
                </a:endParaRPr>
              </a:p>
            </p:txBody>
          </p:sp>
          <p:sp>
            <p:nvSpPr>
              <p:cNvPr id="50" name="Text Box 38">
                <a:extLst>
                  <a:ext uri="{FF2B5EF4-FFF2-40B4-BE49-F238E27FC236}">
                    <a16:creationId xmlns:a16="http://schemas.microsoft.com/office/drawing/2014/main" id="{5568118B-6A05-47CF-A2C0-D13822C80418}"/>
                  </a:ext>
                </a:extLst>
              </p:cNvPr>
              <p:cNvSpPr txBox="1">
                <a:spLocks noChangeArrowheads="1"/>
              </p:cNvSpPr>
              <p:nvPr/>
            </p:nvSpPr>
            <p:spPr bwMode="auto">
              <a:xfrm>
                <a:off x="470" y="2880"/>
                <a:ext cx="2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en-US" altLang="zh-CN" sz="2000" b="0">
                    <a:solidFill>
                      <a:schemeClr val="tx1"/>
                    </a:solidFill>
                    <a:latin typeface="FrnkGothITC Hv BT" pitchFamily="34" charset="0"/>
                    <a:ea typeface="宋体" panose="02010600030101010101" pitchFamily="2" charset="-122"/>
                  </a:rPr>
                  <a:t>1</a:t>
                </a:r>
              </a:p>
            </p:txBody>
          </p:sp>
        </p:grpSp>
        <p:sp>
          <p:nvSpPr>
            <p:cNvPr id="35" name="Oval 39">
              <a:extLst>
                <a:ext uri="{FF2B5EF4-FFF2-40B4-BE49-F238E27FC236}">
                  <a16:creationId xmlns:a16="http://schemas.microsoft.com/office/drawing/2014/main" id="{CF035C2E-895C-4302-A195-D04BC412FF4E}"/>
                </a:ext>
              </a:extLst>
            </p:cNvPr>
            <p:cNvSpPr>
              <a:spLocks noChangeArrowheads="1"/>
            </p:cNvSpPr>
            <p:nvPr/>
          </p:nvSpPr>
          <p:spPr bwMode="auto">
            <a:xfrm>
              <a:off x="3648" y="2304"/>
              <a:ext cx="336" cy="336"/>
            </a:xfrm>
            <a:prstGeom prst="ellipse">
              <a:avLst/>
            </a:prstGeom>
            <a:solidFill>
              <a:schemeClr val="accent1"/>
            </a:solidFill>
            <a:ln w="12700">
              <a:solidFill>
                <a:schemeClr val="tx1"/>
              </a:solidFill>
              <a:round/>
              <a:headEnd type="none" w="sm" len="sm"/>
              <a:tailEnd type="none" w="sm" len="sm"/>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en-US" altLang="zh-CN" sz="3200" b="0">
                <a:solidFill>
                  <a:srgbClr val="FF0000"/>
                </a:solidFill>
              </a:endParaRPr>
            </a:p>
          </p:txBody>
        </p:sp>
        <p:sp>
          <p:nvSpPr>
            <p:cNvPr id="36" name="Text Box 40">
              <a:extLst>
                <a:ext uri="{FF2B5EF4-FFF2-40B4-BE49-F238E27FC236}">
                  <a16:creationId xmlns:a16="http://schemas.microsoft.com/office/drawing/2014/main" id="{4257C1C0-0B75-4300-838E-B86B796853A9}"/>
                </a:ext>
              </a:extLst>
            </p:cNvPr>
            <p:cNvSpPr txBox="1">
              <a:spLocks noChangeArrowheads="1"/>
            </p:cNvSpPr>
            <p:nvPr/>
          </p:nvSpPr>
          <p:spPr bwMode="auto">
            <a:xfrm>
              <a:off x="3696" y="2352"/>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50000"/>
                </a:spcBef>
                <a:buClrTx/>
                <a:buFontTx/>
                <a:buNone/>
              </a:pPr>
              <a:r>
                <a:rPr lang="en-US" altLang="zh-CN" sz="2000" b="0">
                  <a:solidFill>
                    <a:schemeClr val="tx1"/>
                  </a:solidFill>
                  <a:latin typeface="FrnkGothITC Hv BT" pitchFamily="34" charset="0"/>
                  <a:ea typeface="宋体" panose="02010600030101010101" pitchFamily="2" charset="-122"/>
                </a:rPr>
                <a:t>4</a:t>
              </a:r>
            </a:p>
          </p:txBody>
        </p:sp>
        <p:sp>
          <p:nvSpPr>
            <p:cNvPr id="37" name="Line 41">
              <a:extLst>
                <a:ext uri="{FF2B5EF4-FFF2-40B4-BE49-F238E27FC236}">
                  <a16:creationId xmlns:a16="http://schemas.microsoft.com/office/drawing/2014/main" id="{D7CA08DD-5082-4261-8881-BE2117FF12CD}"/>
                </a:ext>
              </a:extLst>
            </p:cNvPr>
            <p:cNvSpPr>
              <a:spLocks noChangeShapeType="1"/>
            </p:cNvSpPr>
            <p:nvPr/>
          </p:nvSpPr>
          <p:spPr bwMode="auto">
            <a:xfrm flipH="1">
              <a:off x="3168" y="2592"/>
              <a:ext cx="528" cy="81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8" name="Line 42">
              <a:extLst>
                <a:ext uri="{FF2B5EF4-FFF2-40B4-BE49-F238E27FC236}">
                  <a16:creationId xmlns:a16="http://schemas.microsoft.com/office/drawing/2014/main" id="{E69A7426-CA26-4493-B306-24C521FE0C6A}"/>
                </a:ext>
              </a:extLst>
            </p:cNvPr>
            <p:cNvSpPr>
              <a:spLocks noChangeShapeType="1"/>
            </p:cNvSpPr>
            <p:nvPr/>
          </p:nvSpPr>
          <p:spPr bwMode="auto">
            <a:xfrm>
              <a:off x="3936" y="2592"/>
              <a:ext cx="528" cy="76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nvGrpSpPr>
            <p:cNvPr id="39" name="Group 43">
              <a:extLst>
                <a:ext uri="{FF2B5EF4-FFF2-40B4-BE49-F238E27FC236}">
                  <a16:creationId xmlns:a16="http://schemas.microsoft.com/office/drawing/2014/main" id="{13DB1C90-D91D-42D2-908D-04EFD91C95C6}"/>
                </a:ext>
              </a:extLst>
            </p:cNvPr>
            <p:cNvGrpSpPr>
              <a:grpSpLocks/>
            </p:cNvGrpSpPr>
            <p:nvPr/>
          </p:nvGrpSpPr>
          <p:grpSpPr bwMode="auto">
            <a:xfrm>
              <a:off x="5232" y="2352"/>
              <a:ext cx="336" cy="288"/>
              <a:chOff x="432" y="2880"/>
              <a:chExt cx="336" cy="288"/>
            </a:xfrm>
          </p:grpSpPr>
          <p:sp>
            <p:nvSpPr>
              <p:cNvPr id="47" name="Rectangle 44">
                <a:extLst>
                  <a:ext uri="{FF2B5EF4-FFF2-40B4-BE49-F238E27FC236}">
                    <a16:creationId xmlns:a16="http://schemas.microsoft.com/office/drawing/2014/main" id="{F8D2EC7D-763E-4FDB-B75A-E1D1AD8A748F}"/>
                  </a:ext>
                </a:extLst>
              </p:cNvPr>
              <p:cNvSpPr>
                <a:spLocks noChangeArrowheads="1"/>
              </p:cNvSpPr>
              <p:nvPr/>
            </p:nvSpPr>
            <p:spPr bwMode="auto">
              <a:xfrm>
                <a:off x="432" y="2880"/>
                <a:ext cx="288" cy="288"/>
              </a:xfrm>
              <a:prstGeom prst="rect">
                <a:avLst/>
              </a:prstGeom>
              <a:solidFill>
                <a:schemeClr val="hlink"/>
              </a:solidFill>
              <a:ln w="12700">
                <a:solidFill>
                  <a:schemeClr val="tx1"/>
                </a:solidFill>
                <a:miter lim="800000"/>
                <a:headEnd type="none" w="sm" len="sm"/>
                <a:tailEnd type="none" w="sm" len="sm"/>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en-US" altLang="zh-CN" sz="3200" b="0">
                  <a:solidFill>
                    <a:srgbClr val="FF0000"/>
                  </a:solidFill>
                </a:endParaRPr>
              </a:p>
            </p:txBody>
          </p:sp>
          <p:sp>
            <p:nvSpPr>
              <p:cNvPr id="48" name="Text Box 45">
                <a:extLst>
                  <a:ext uri="{FF2B5EF4-FFF2-40B4-BE49-F238E27FC236}">
                    <a16:creationId xmlns:a16="http://schemas.microsoft.com/office/drawing/2014/main" id="{60BB7886-EF20-4E59-98E1-8F8D07DD87DA}"/>
                  </a:ext>
                </a:extLst>
              </p:cNvPr>
              <p:cNvSpPr txBox="1">
                <a:spLocks noChangeArrowheads="1"/>
              </p:cNvSpPr>
              <p:nvPr/>
            </p:nvSpPr>
            <p:spPr bwMode="auto">
              <a:xfrm>
                <a:off x="470" y="2880"/>
                <a:ext cx="2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r>
                  <a:rPr lang="en-US" altLang="zh-CN" sz="2000" b="0">
                    <a:solidFill>
                      <a:schemeClr val="tx1"/>
                    </a:solidFill>
                    <a:latin typeface="FrnkGothITC Hv BT" pitchFamily="34" charset="0"/>
                    <a:ea typeface="宋体" panose="02010600030101010101" pitchFamily="2" charset="-122"/>
                  </a:rPr>
                  <a:t>9</a:t>
                </a:r>
              </a:p>
            </p:txBody>
          </p:sp>
        </p:grpSp>
        <p:grpSp>
          <p:nvGrpSpPr>
            <p:cNvPr id="40" name="Group 46">
              <a:extLst>
                <a:ext uri="{FF2B5EF4-FFF2-40B4-BE49-F238E27FC236}">
                  <a16:creationId xmlns:a16="http://schemas.microsoft.com/office/drawing/2014/main" id="{0AE9BB0B-914C-47E8-AD00-6F72B52592CA}"/>
                </a:ext>
              </a:extLst>
            </p:cNvPr>
            <p:cNvGrpSpPr>
              <a:grpSpLocks/>
            </p:cNvGrpSpPr>
            <p:nvPr/>
          </p:nvGrpSpPr>
          <p:grpSpPr bwMode="auto">
            <a:xfrm>
              <a:off x="4464" y="1680"/>
              <a:ext cx="336" cy="336"/>
              <a:chOff x="4080" y="2400"/>
              <a:chExt cx="336" cy="336"/>
            </a:xfrm>
          </p:grpSpPr>
          <p:sp>
            <p:nvSpPr>
              <p:cNvPr id="45" name="Oval 47">
                <a:extLst>
                  <a:ext uri="{FF2B5EF4-FFF2-40B4-BE49-F238E27FC236}">
                    <a16:creationId xmlns:a16="http://schemas.microsoft.com/office/drawing/2014/main" id="{17DF25BE-3D43-4445-8426-71804DBB07FE}"/>
                  </a:ext>
                </a:extLst>
              </p:cNvPr>
              <p:cNvSpPr>
                <a:spLocks noChangeArrowheads="1"/>
              </p:cNvSpPr>
              <p:nvPr/>
            </p:nvSpPr>
            <p:spPr bwMode="auto">
              <a:xfrm>
                <a:off x="4080" y="2400"/>
                <a:ext cx="336" cy="336"/>
              </a:xfrm>
              <a:prstGeom prst="ellipse">
                <a:avLst/>
              </a:prstGeom>
              <a:solidFill>
                <a:schemeClr val="accent1"/>
              </a:solidFill>
              <a:ln w="12700">
                <a:solidFill>
                  <a:schemeClr val="tx1"/>
                </a:solidFill>
                <a:round/>
                <a:headEnd type="none" w="sm" len="sm"/>
                <a:tailEnd type="none" w="sm" len="sm"/>
              </a:ln>
            </p:spPr>
            <p:txBody>
              <a:bodyPr wrap="none" anchor="ct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en-US" altLang="zh-CN" sz="3200" b="0">
                  <a:solidFill>
                    <a:srgbClr val="FF0000"/>
                  </a:solidFill>
                </a:endParaRPr>
              </a:p>
            </p:txBody>
          </p:sp>
          <p:sp>
            <p:nvSpPr>
              <p:cNvPr id="46" name="Text Box 48">
                <a:extLst>
                  <a:ext uri="{FF2B5EF4-FFF2-40B4-BE49-F238E27FC236}">
                    <a16:creationId xmlns:a16="http://schemas.microsoft.com/office/drawing/2014/main" id="{FD7AAD9A-D937-45CA-ABA6-E0FD344C7A3E}"/>
                  </a:ext>
                </a:extLst>
              </p:cNvPr>
              <p:cNvSpPr txBox="1">
                <a:spLocks noChangeArrowheads="1"/>
              </p:cNvSpPr>
              <p:nvPr/>
            </p:nvSpPr>
            <p:spPr bwMode="auto">
              <a:xfrm>
                <a:off x="4080" y="2448"/>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50000"/>
                  </a:spcBef>
                  <a:buClrTx/>
                  <a:buFontTx/>
                  <a:buNone/>
                </a:pPr>
                <a:r>
                  <a:rPr lang="en-US" altLang="zh-CN" sz="2000" b="0">
                    <a:solidFill>
                      <a:schemeClr val="tx1"/>
                    </a:solidFill>
                    <a:latin typeface="FrnkGothITC Hv BT" pitchFamily="34" charset="0"/>
                    <a:ea typeface="宋体" panose="02010600030101010101" pitchFamily="2" charset="-122"/>
                  </a:rPr>
                  <a:t>19</a:t>
                </a:r>
              </a:p>
            </p:txBody>
          </p:sp>
        </p:grpSp>
        <p:sp>
          <p:nvSpPr>
            <p:cNvPr id="41" name="Line 49">
              <a:extLst>
                <a:ext uri="{FF2B5EF4-FFF2-40B4-BE49-F238E27FC236}">
                  <a16:creationId xmlns:a16="http://schemas.microsoft.com/office/drawing/2014/main" id="{B6BC2565-13AB-4915-845A-8E991EE4D75A}"/>
                </a:ext>
              </a:extLst>
            </p:cNvPr>
            <p:cNvSpPr>
              <a:spLocks noChangeShapeType="1"/>
            </p:cNvSpPr>
            <p:nvPr/>
          </p:nvSpPr>
          <p:spPr bwMode="auto">
            <a:xfrm flipH="1">
              <a:off x="3936" y="1920"/>
              <a:ext cx="576" cy="43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2" name="Line 50">
              <a:extLst>
                <a:ext uri="{FF2B5EF4-FFF2-40B4-BE49-F238E27FC236}">
                  <a16:creationId xmlns:a16="http://schemas.microsoft.com/office/drawing/2014/main" id="{7EB5F401-7863-4CFA-B610-D515A8BB067F}"/>
                </a:ext>
              </a:extLst>
            </p:cNvPr>
            <p:cNvSpPr>
              <a:spLocks noChangeShapeType="1"/>
            </p:cNvSpPr>
            <p:nvPr/>
          </p:nvSpPr>
          <p:spPr bwMode="auto">
            <a:xfrm>
              <a:off x="4800" y="1872"/>
              <a:ext cx="576" cy="48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3" name="Line 51">
              <a:extLst>
                <a:ext uri="{FF2B5EF4-FFF2-40B4-BE49-F238E27FC236}">
                  <a16:creationId xmlns:a16="http://schemas.microsoft.com/office/drawing/2014/main" id="{7BB03431-A752-469F-8FA7-D4EB11D54603}"/>
                </a:ext>
              </a:extLst>
            </p:cNvPr>
            <p:cNvSpPr>
              <a:spLocks noChangeShapeType="1"/>
            </p:cNvSpPr>
            <p:nvPr/>
          </p:nvSpPr>
          <p:spPr bwMode="auto">
            <a:xfrm>
              <a:off x="4656" y="2016"/>
              <a:ext cx="0" cy="33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4" name="Text Box 52">
              <a:extLst>
                <a:ext uri="{FF2B5EF4-FFF2-40B4-BE49-F238E27FC236}">
                  <a16:creationId xmlns:a16="http://schemas.microsoft.com/office/drawing/2014/main" id="{67881F2B-FA65-4FA8-B1A0-558FD3ABE054}"/>
                </a:ext>
              </a:extLst>
            </p:cNvPr>
            <p:cNvSpPr txBox="1">
              <a:spLocks noChangeArrowheads="1"/>
            </p:cNvSpPr>
            <p:nvPr/>
          </p:nvSpPr>
          <p:spPr bwMode="auto">
            <a:xfrm>
              <a:off x="3936" y="3805"/>
              <a:ext cx="14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50000"/>
                </a:spcBef>
                <a:buClrTx/>
                <a:buFontTx/>
                <a:buNone/>
              </a:pPr>
              <a:r>
                <a:rPr lang="zh-CN" altLang="en-US" sz="2000" b="0" dirty="0">
                  <a:solidFill>
                    <a:schemeClr val="tx1"/>
                  </a:solidFill>
                  <a:latin typeface="FrnkGothITC Hv BT" pitchFamily="34" charset="0"/>
                  <a:ea typeface="宋体" panose="02010600030101010101" pitchFamily="2" charset="-122"/>
                </a:rPr>
                <a:t>最优代价</a:t>
              </a:r>
              <a:r>
                <a:rPr lang="en-US" altLang="zh-CN" sz="2000" b="0" dirty="0">
                  <a:solidFill>
                    <a:schemeClr val="tx1"/>
                  </a:solidFill>
                  <a:latin typeface="FrnkGothITC Hv BT" pitchFamily="34" charset="0"/>
                  <a:ea typeface="宋体" panose="02010600030101010101" pitchFamily="2" charset="-122"/>
                </a:rPr>
                <a:t>=23</a:t>
              </a:r>
            </a:p>
          </p:txBody>
        </p:sp>
      </p:grpSp>
      <p:cxnSp>
        <p:nvCxnSpPr>
          <p:cNvPr id="55" name="直接箭头连接符 54">
            <a:extLst>
              <a:ext uri="{FF2B5EF4-FFF2-40B4-BE49-F238E27FC236}">
                <a16:creationId xmlns:a16="http://schemas.microsoft.com/office/drawing/2014/main" id="{991D1B94-BEEF-4AC2-9F4D-EEB12CCC26EF}"/>
              </a:ext>
            </a:extLst>
          </p:cNvPr>
          <p:cNvCxnSpPr>
            <a:cxnSpLocks/>
            <a:stCxn id="56" idx="0"/>
          </p:cNvCxnSpPr>
          <p:nvPr/>
        </p:nvCxnSpPr>
        <p:spPr bwMode="auto">
          <a:xfrm flipH="1" flipV="1">
            <a:off x="2743201" y="3276600"/>
            <a:ext cx="64292" cy="616118"/>
          </a:xfrm>
          <a:prstGeom prst="straightConnector1">
            <a:avLst/>
          </a:prstGeom>
          <a:solidFill>
            <a:schemeClr val="accent1"/>
          </a:solidFill>
          <a:ln w="9525" cap="flat" cmpd="sng" algn="ctr">
            <a:solidFill>
              <a:srgbClr val="FF99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文本框 55">
            <a:extLst>
              <a:ext uri="{FF2B5EF4-FFF2-40B4-BE49-F238E27FC236}">
                <a16:creationId xmlns:a16="http://schemas.microsoft.com/office/drawing/2014/main" id="{A56E8D4D-A268-4F61-AD36-CD738D1BCE5A}"/>
              </a:ext>
            </a:extLst>
          </p:cNvPr>
          <p:cNvSpPr txBox="1"/>
          <p:nvPr/>
        </p:nvSpPr>
        <p:spPr>
          <a:xfrm>
            <a:off x="2076450" y="3892718"/>
            <a:ext cx="1462086" cy="1015663"/>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少了一个孩子，相当于挂了个</a:t>
            </a:r>
            <a:r>
              <a:rPr lang="en-US" altLang="zh-CN" sz="2000" b="0" dirty="0">
                <a:solidFill>
                  <a:srgbClr val="FF9900"/>
                </a:solidFill>
                <a:latin typeface="Times New Roman" panose="02020603050405020304" pitchFamily="18" charset="0"/>
              </a:rPr>
              <a:t>0</a:t>
            </a:r>
            <a:r>
              <a:rPr lang="zh-CN" altLang="en-US" sz="2000" b="0" dirty="0">
                <a:solidFill>
                  <a:srgbClr val="FF9900"/>
                </a:solidFill>
                <a:latin typeface="Times New Roman" panose="02020603050405020304" pitchFamily="18" charset="0"/>
              </a:rPr>
              <a:t>！</a:t>
            </a:r>
          </a:p>
        </p:txBody>
      </p:sp>
    </p:spTree>
    <p:extLst>
      <p:ext uri="{BB962C8B-B14F-4D97-AF65-F5344CB8AC3E}">
        <p14:creationId xmlns:p14="http://schemas.microsoft.com/office/powerpoint/2010/main" val="232313441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1+#ppt_w/2"/>
                                          </p:val>
                                        </p:tav>
                                        <p:tav tm="100000">
                                          <p:val>
                                            <p:strVal val="#ppt_x"/>
                                          </p:val>
                                        </p:tav>
                                      </p:tavLst>
                                    </p:anim>
                                    <p:anim calcmode="lin" valueType="num">
                                      <p:cBhvr additive="base">
                                        <p:cTn id="26"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62DD459E-A5FB-4CF6-BCB2-E0143AB5B7C9}"/>
              </a:ext>
            </a:extLst>
          </p:cNvPr>
          <p:cNvSpPr>
            <a:spLocks noGrp="1"/>
          </p:cNvSpPr>
          <p:nvPr>
            <p:ph type="sldNum" sz="quarter" idx="12"/>
          </p:nvPr>
        </p:nvSpPr>
        <p:spPr/>
        <p:txBody>
          <a:bodyPr/>
          <a:lstStyle/>
          <a:p>
            <a:fld id="{DF0E77BE-84CD-4701-94BE-98CF7470CF7D}" type="slidenum">
              <a:rPr lang="en-US" altLang="zh-CN"/>
              <a:pPr/>
              <a:t>36</a:t>
            </a:fld>
            <a:endParaRPr lang="en-US" altLang="zh-CN"/>
          </a:p>
        </p:txBody>
      </p:sp>
      <p:sp>
        <p:nvSpPr>
          <p:cNvPr id="311303" name="Rectangle 7">
            <a:extLst>
              <a:ext uri="{FF2B5EF4-FFF2-40B4-BE49-F238E27FC236}">
                <a16:creationId xmlns:a16="http://schemas.microsoft.com/office/drawing/2014/main" id="{1C197608-EDCD-467B-91A5-651DDB7B8F7A}"/>
              </a:ext>
            </a:extLst>
          </p:cNvPr>
          <p:cNvSpPr>
            <a:spLocks noGrp="1" noChangeArrowheads="1"/>
          </p:cNvSpPr>
          <p:nvPr>
            <p:ph type="title"/>
          </p:nvPr>
        </p:nvSpPr>
        <p:spPr/>
        <p:txBody>
          <a:bodyPr/>
          <a:lstStyle/>
          <a:p>
            <a:pPr algn="ctr"/>
            <a:r>
              <a:rPr lang="zh-CN" altLang="en-US" dirty="0">
                <a:latin typeface="Times New Roman" panose="02020603050405020304" pitchFamily="18" charset="0"/>
              </a:rPr>
              <a:t>高阶哈夫曼树</a:t>
            </a:r>
          </a:p>
        </p:txBody>
      </p:sp>
      <p:sp>
        <p:nvSpPr>
          <p:cNvPr id="311304" name="Rectangle 8">
            <a:extLst>
              <a:ext uri="{FF2B5EF4-FFF2-40B4-BE49-F238E27FC236}">
                <a16:creationId xmlns:a16="http://schemas.microsoft.com/office/drawing/2014/main" id="{5739D052-0A87-45BA-9C47-95FB241CC650}"/>
              </a:ext>
            </a:extLst>
          </p:cNvPr>
          <p:cNvSpPr>
            <a:spLocks noGrp="1" noChangeArrowheads="1"/>
          </p:cNvSpPr>
          <p:nvPr>
            <p:ph type="body" idx="1"/>
          </p:nvPr>
        </p:nvSpPr>
        <p:spPr>
          <a:xfrm>
            <a:off x="468313" y="1268413"/>
            <a:ext cx="8229600" cy="4976812"/>
          </a:xfrm>
        </p:spPr>
        <p:txBody>
          <a:bodyPr/>
          <a:lstStyle/>
          <a:p>
            <a:pPr marL="0" indent="0"/>
            <a:r>
              <a:rPr lang="zh-CN" altLang="en-US" dirty="0">
                <a:latin typeface="Times New Roman" panose="02020603050405020304" pitchFamily="18" charset="0"/>
              </a:rPr>
              <a:t>补丁</a:t>
            </a:r>
            <a:r>
              <a:rPr lang="en-US" altLang="zh-CN" dirty="0">
                <a:latin typeface="Times New Roman" panose="02020603050405020304" pitchFamily="18" charset="0"/>
              </a:rPr>
              <a:t>: </a:t>
            </a:r>
            <a:r>
              <a:rPr lang="zh-CN" altLang="en-US" dirty="0">
                <a:latin typeface="Times New Roman" panose="02020603050405020304" pitchFamily="18" charset="0"/>
              </a:rPr>
              <a:t>添加</a:t>
            </a:r>
            <a:r>
              <a:rPr lang="en-US" altLang="zh-CN" i="1" dirty="0">
                <a:latin typeface="Times New Roman" panose="02020603050405020304" pitchFamily="18" charset="0"/>
              </a:rPr>
              <a:t>q</a:t>
            </a:r>
            <a:r>
              <a:rPr lang="zh-CN" altLang="en-US" dirty="0">
                <a:latin typeface="Times New Roman" panose="02020603050405020304" pitchFamily="18" charset="0"/>
              </a:rPr>
              <a:t>个权重为</a:t>
            </a:r>
            <a:r>
              <a:rPr lang="en-US" altLang="zh-CN" dirty="0">
                <a:latin typeface="Times New Roman" panose="02020603050405020304" pitchFamily="18" charset="0"/>
              </a:rPr>
              <a:t>0</a:t>
            </a:r>
            <a:r>
              <a:rPr lang="zh-CN" altLang="en-US" dirty="0">
                <a:latin typeface="Times New Roman" panose="02020603050405020304" pitchFamily="18" charset="0"/>
              </a:rPr>
              <a:t>的节点</a:t>
            </a:r>
            <a:r>
              <a:rPr lang="en-US" altLang="zh-CN" dirty="0">
                <a:latin typeface="Times New Roman" panose="02020603050405020304" pitchFamily="18" charset="0"/>
              </a:rPr>
              <a:t>, </a:t>
            </a:r>
            <a:r>
              <a:rPr lang="zh-CN" altLang="en-US" dirty="0">
                <a:latin typeface="Times New Roman" panose="02020603050405020304" pitchFamily="18" charset="0"/>
              </a:rPr>
              <a:t>但每次合并至多使用一个权重为</a:t>
            </a:r>
            <a:r>
              <a:rPr lang="en-US" altLang="zh-CN" dirty="0">
                <a:latin typeface="Times New Roman" panose="02020603050405020304" pitchFamily="18" charset="0"/>
              </a:rPr>
              <a:t>0</a:t>
            </a:r>
            <a:r>
              <a:rPr lang="zh-CN" altLang="en-US" dirty="0">
                <a:latin typeface="Times New Roman" panose="02020603050405020304" pitchFamily="18" charset="0"/>
              </a:rPr>
              <a:t>的节点</a:t>
            </a:r>
            <a:r>
              <a:rPr lang="en-US" altLang="zh-CN" dirty="0">
                <a:latin typeface="Times New Roman" panose="02020603050405020304" pitchFamily="18" charset="0"/>
              </a:rPr>
              <a:t>.</a:t>
            </a:r>
          </a:p>
          <a:p>
            <a:pPr marL="0" indent="0"/>
            <a:endParaRPr lang="en-US" altLang="zh-CN" dirty="0">
              <a:latin typeface="Times New Roman" panose="02020603050405020304" pitchFamily="18" charset="0"/>
            </a:endParaRPr>
          </a:p>
          <a:p>
            <a:pPr marL="0" indent="0"/>
            <a:r>
              <a:rPr lang="en-US" altLang="zh-CN" i="1" dirty="0">
                <a:latin typeface="Times New Roman" panose="02020603050405020304" pitchFamily="18" charset="0"/>
              </a:rPr>
              <a:t>q</a:t>
            </a:r>
            <a:r>
              <a:rPr lang="en-US" altLang="zh-CN" dirty="0">
                <a:latin typeface="Times New Roman" panose="02020603050405020304" pitchFamily="18" charset="0"/>
              </a:rPr>
              <a:t>=?</a:t>
            </a:r>
          </a:p>
          <a:p>
            <a:pPr marL="0" indent="0"/>
            <a:endParaRPr lang="en-US" altLang="zh-CN" dirty="0">
              <a:latin typeface="Times New Roman" panose="02020603050405020304" pitchFamily="18" charset="0"/>
            </a:endParaRPr>
          </a:p>
          <a:p>
            <a:pPr marL="0" indent="0"/>
            <a:r>
              <a:rPr lang="zh-CN" altLang="en-US" dirty="0">
                <a:latin typeface="Times New Roman" panose="02020603050405020304" pitchFamily="18" charset="0"/>
              </a:rPr>
              <a:t>每次合并</a:t>
            </a:r>
            <a:r>
              <a:rPr lang="en-US" altLang="zh-CN" dirty="0">
                <a:latin typeface="Times New Roman" panose="02020603050405020304" pitchFamily="18" charset="0"/>
              </a:rPr>
              <a:t>, </a:t>
            </a:r>
            <a:r>
              <a:rPr lang="en-US" altLang="zh-CN" i="1" dirty="0">
                <a:latin typeface="Times New Roman" panose="02020603050405020304" pitchFamily="18" charset="0"/>
              </a:rPr>
              <a:t>k</a:t>
            </a:r>
            <a:r>
              <a:rPr lang="zh-CN" altLang="en-US" dirty="0">
                <a:latin typeface="Times New Roman" panose="02020603050405020304" pitchFamily="18" charset="0"/>
              </a:rPr>
              <a:t>个点变</a:t>
            </a:r>
            <a:r>
              <a:rPr lang="en-US" altLang="zh-CN" dirty="0">
                <a:latin typeface="Times New Roman" panose="02020603050405020304" pitchFamily="18" charset="0"/>
              </a:rPr>
              <a:t>1</a:t>
            </a:r>
            <a:r>
              <a:rPr lang="zh-CN" altLang="en-US" dirty="0">
                <a:latin typeface="Times New Roman" panose="02020603050405020304" pitchFamily="18" charset="0"/>
              </a:rPr>
              <a:t>个</a:t>
            </a:r>
            <a:r>
              <a:rPr lang="en-US" altLang="zh-CN" dirty="0">
                <a:latin typeface="Times New Roman" panose="02020603050405020304" pitchFamily="18" charset="0"/>
              </a:rPr>
              <a:t>, </a:t>
            </a:r>
            <a:r>
              <a:rPr lang="zh-CN" altLang="en-US" dirty="0">
                <a:latin typeface="Times New Roman" panose="02020603050405020304" pitchFamily="18" charset="0"/>
              </a:rPr>
              <a:t>节点数减少</a:t>
            </a:r>
            <a:r>
              <a:rPr lang="en-US" altLang="zh-CN" i="1" dirty="0">
                <a:latin typeface="Times New Roman" panose="02020603050405020304" pitchFamily="18" charset="0"/>
              </a:rPr>
              <a:t>k</a:t>
            </a:r>
            <a:r>
              <a:rPr lang="en-US" altLang="zh-CN" dirty="0">
                <a:latin typeface="Times New Roman" panose="02020603050405020304" pitchFamily="18" charset="0"/>
              </a:rPr>
              <a:t>–1.</a:t>
            </a:r>
          </a:p>
          <a:p>
            <a:pPr marL="0" indent="0"/>
            <a:r>
              <a:rPr lang="zh-CN" altLang="en-US" dirty="0">
                <a:latin typeface="Times New Roman" panose="02020603050405020304" pitchFamily="18" charset="0"/>
              </a:rPr>
              <a:t>设原本有</a:t>
            </a:r>
            <a:r>
              <a:rPr lang="en-US" altLang="zh-CN" i="1" dirty="0">
                <a:latin typeface="Times New Roman" panose="02020603050405020304" pitchFamily="18" charset="0"/>
              </a:rPr>
              <a:t>r</a:t>
            </a:r>
            <a:r>
              <a:rPr lang="zh-CN" altLang="en-US" dirty="0">
                <a:latin typeface="Times New Roman" panose="02020603050405020304" pitchFamily="18" charset="0"/>
              </a:rPr>
              <a:t>个节点</a:t>
            </a:r>
            <a:r>
              <a:rPr lang="en-US" altLang="zh-CN" dirty="0">
                <a:latin typeface="Times New Roman" panose="02020603050405020304" pitchFamily="18" charset="0"/>
              </a:rPr>
              <a:t>, </a:t>
            </a:r>
            <a:r>
              <a:rPr lang="en-US" altLang="zh-CN" i="1" dirty="0">
                <a:latin typeface="Times New Roman" panose="02020603050405020304" pitchFamily="18" charset="0"/>
              </a:rPr>
              <a:t>s</a:t>
            </a:r>
            <a:r>
              <a:rPr lang="zh-CN" altLang="en-US" dirty="0">
                <a:latin typeface="Times New Roman" panose="02020603050405020304" pitchFamily="18" charset="0"/>
              </a:rPr>
              <a:t>次合并后还有</a:t>
            </a:r>
            <a:r>
              <a:rPr lang="pt-BR" altLang="zh-CN" i="1" dirty="0">
                <a:latin typeface="Times New Roman" panose="02020603050405020304" pitchFamily="18" charset="0"/>
              </a:rPr>
              <a:t>r</a:t>
            </a:r>
            <a:r>
              <a:rPr lang="pt-BR" altLang="zh-CN" dirty="0">
                <a:latin typeface="Times New Roman" panose="02020603050405020304" pitchFamily="18" charset="0"/>
              </a:rPr>
              <a:t>+</a:t>
            </a:r>
            <a:r>
              <a:rPr lang="pt-BR" altLang="zh-CN" i="1" dirty="0">
                <a:latin typeface="Times New Roman" panose="02020603050405020304" pitchFamily="18" charset="0"/>
              </a:rPr>
              <a:t>q</a:t>
            </a:r>
            <a:r>
              <a:rPr lang="pt-BR" altLang="zh-CN" dirty="0">
                <a:latin typeface="Times New Roman" panose="02020603050405020304" pitchFamily="18" charset="0"/>
              </a:rPr>
              <a:t>–</a:t>
            </a:r>
            <a:r>
              <a:rPr lang="pt-BR" altLang="zh-CN" i="1" dirty="0">
                <a:latin typeface="Times New Roman" panose="02020603050405020304" pitchFamily="18" charset="0"/>
              </a:rPr>
              <a:t>s</a:t>
            </a:r>
            <a:r>
              <a:rPr lang="pt-BR" altLang="zh-CN" dirty="0">
                <a:latin typeface="Times New Roman" panose="02020603050405020304" pitchFamily="18" charset="0"/>
              </a:rPr>
              <a:t>(</a:t>
            </a:r>
            <a:r>
              <a:rPr lang="pt-BR" altLang="zh-CN" i="1" dirty="0">
                <a:latin typeface="Times New Roman" panose="02020603050405020304" pitchFamily="18" charset="0"/>
              </a:rPr>
              <a:t>k</a:t>
            </a:r>
            <a:r>
              <a:rPr lang="pt-BR" altLang="zh-CN" dirty="0">
                <a:latin typeface="Times New Roman" panose="02020603050405020304" pitchFamily="18" charset="0"/>
              </a:rPr>
              <a:t>–1)</a:t>
            </a:r>
            <a:r>
              <a:rPr lang="zh-CN" altLang="en-US" dirty="0">
                <a:latin typeface="Times New Roman" panose="02020603050405020304" pitchFamily="18" charset="0"/>
              </a:rPr>
              <a:t>个节点</a:t>
            </a:r>
            <a:r>
              <a:rPr lang="en-US" altLang="zh-CN" dirty="0">
                <a:latin typeface="Times New Roman" panose="02020603050405020304" pitchFamily="18" charset="0"/>
              </a:rPr>
              <a:t>.</a:t>
            </a:r>
          </a:p>
          <a:p>
            <a:pPr marL="0" indent="0"/>
            <a:r>
              <a:rPr lang="zh-CN" altLang="en-US" dirty="0">
                <a:latin typeface="Times New Roman" panose="02020603050405020304" pitchFamily="18" charset="0"/>
              </a:rPr>
              <a:t>要能完成合并则最后只剩一个节点</a:t>
            </a:r>
            <a:r>
              <a:rPr lang="en-US" altLang="zh-CN" dirty="0">
                <a:latin typeface="Times New Roman" panose="02020603050405020304" pitchFamily="18" charset="0"/>
              </a:rPr>
              <a:t>, </a:t>
            </a:r>
            <a:r>
              <a:rPr lang="zh-CN" altLang="en-US" dirty="0">
                <a:latin typeface="Times New Roman" panose="02020603050405020304" pitchFamily="18" charset="0"/>
              </a:rPr>
              <a:t>即</a:t>
            </a:r>
            <a:endParaRPr lang="en-US" altLang="zh-CN" dirty="0">
              <a:latin typeface="Times New Roman" panose="02020603050405020304" pitchFamily="18" charset="0"/>
            </a:endParaRPr>
          </a:p>
          <a:p>
            <a:pPr marL="0" indent="0"/>
            <a:r>
              <a:rPr lang="pt-BR" altLang="zh-CN" i="1" dirty="0">
                <a:latin typeface="Times New Roman" panose="02020603050405020304" pitchFamily="18" charset="0"/>
              </a:rPr>
              <a:t>r</a:t>
            </a:r>
            <a:r>
              <a:rPr lang="pt-BR" altLang="zh-CN" dirty="0">
                <a:latin typeface="Times New Roman" panose="02020603050405020304" pitchFamily="18" charset="0"/>
              </a:rPr>
              <a:t>+</a:t>
            </a:r>
            <a:r>
              <a:rPr lang="pt-BR" altLang="zh-CN" i="1" dirty="0">
                <a:latin typeface="Times New Roman" panose="02020603050405020304" pitchFamily="18" charset="0"/>
              </a:rPr>
              <a:t>q</a:t>
            </a:r>
            <a:r>
              <a:rPr lang="pt-BR" altLang="zh-CN" dirty="0">
                <a:latin typeface="Times New Roman" panose="02020603050405020304" pitchFamily="18" charset="0"/>
              </a:rPr>
              <a:t>–</a:t>
            </a:r>
            <a:r>
              <a:rPr lang="pt-BR" altLang="zh-CN" i="1" dirty="0">
                <a:latin typeface="Times New Roman" panose="02020603050405020304" pitchFamily="18" charset="0"/>
              </a:rPr>
              <a:t>s</a:t>
            </a:r>
            <a:r>
              <a:rPr lang="pt-BR" altLang="zh-CN" dirty="0">
                <a:latin typeface="Times New Roman" panose="02020603050405020304" pitchFamily="18" charset="0"/>
              </a:rPr>
              <a:t>(</a:t>
            </a:r>
            <a:r>
              <a:rPr lang="pt-BR" altLang="zh-CN" i="1" dirty="0">
                <a:latin typeface="Times New Roman" panose="02020603050405020304" pitchFamily="18" charset="0"/>
              </a:rPr>
              <a:t>k</a:t>
            </a:r>
            <a:r>
              <a:rPr lang="pt-BR" altLang="zh-CN" dirty="0">
                <a:latin typeface="Times New Roman" panose="02020603050405020304" pitchFamily="18" charset="0"/>
              </a:rPr>
              <a:t>–1)=1  </a:t>
            </a:r>
            <a:r>
              <a:rPr lang="zh-CN" altLang="en-US" b="0" dirty="0">
                <a:solidFill>
                  <a:srgbClr val="000000"/>
                </a:solidFill>
                <a:latin typeface="Times New Roman" panose="02020603050405020304" pitchFamily="18" charset="0"/>
                <a:ea typeface="宋体" panose="02010600030101010101" pitchFamily="2" charset="-122"/>
              </a:rPr>
              <a:t>⇒  </a:t>
            </a:r>
            <a:r>
              <a:rPr lang="pt-BR" altLang="zh-CN" i="1" dirty="0">
                <a:latin typeface="Times New Roman" panose="02020603050405020304" pitchFamily="18" charset="0"/>
              </a:rPr>
              <a:t>r</a:t>
            </a:r>
            <a:r>
              <a:rPr lang="pt-BR" altLang="zh-CN" dirty="0">
                <a:latin typeface="Times New Roman" panose="02020603050405020304" pitchFamily="18" charset="0"/>
              </a:rPr>
              <a:t>+</a:t>
            </a:r>
            <a:r>
              <a:rPr lang="pt-BR" altLang="zh-CN" i="1" dirty="0">
                <a:latin typeface="Times New Roman" panose="02020603050405020304" pitchFamily="18" charset="0"/>
              </a:rPr>
              <a:t>q</a:t>
            </a:r>
            <a:r>
              <a:rPr lang="pt-BR" altLang="zh-CN" dirty="0">
                <a:latin typeface="Times New Roman" panose="02020603050405020304" pitchFamily="18" charset="0"/>
              </a:rPr>
              <a:t>–1=</a:t>
            </a:r>
            <a:r>
              <a:rPr lang="pt-BR" altLang="zh-CN" i="1" dirty="0">
                <a:latin typeface="Times New Roman" panose="02020603050405020304" pitchFamily="18" charset="0"/>
              </a:rPr>
              <a:t>s</a:t>
            </a:r>
            <a:r>
              <a:rPr lang="pt-BR" altLang="zh-CN" dirty="0">
                <a:latin typeface="Times New Roman" panose="02020603050405020304" pitchFamily="18" charset="0"/>
              </a:rPr>
              <a:t>(</a:t>
            </a:r>
            <a:r>
              <a:rPr lang="pt-BR" altLang="zh-CN" i="1" dirty="0">
                <a:latin typeface="Times New Roman" panose="02020603050405020304" pitchFamily="18" charset="0"/>
              </a:rPr>
              <a:t>k</a:t>
            </a:r>
            <a:r>
              <a:rPr lang="pt-BR" altLang="zh-CN" dirty="0">
                <a:latin typeface="Times New Roman" panose="02020603050405020304" pitchFamily="18" charset="0"/>
              </a:rPr>
              <a:t>–1)  </a:t>
            </a:r>
            <a:r>
              <a:rPr lang="zh-CN" altLang="en-US" b="0" dirty="0">
                <a:solidFill>
                  <a:srgbClr val="000000"/>
                </a:solidFill>
                <a:latin typeface="Times New Roman" panose="02020603050405020304" pitchFamily="18" charset="0"/>
                <a:ea typeface="宋体" panose="02010600030101010101" pitchFamily="2" charset="-122"/>
              </a:rPr>
              <a:t>⇒  </a:t>
            </a:r>
            <a:r>
              <a:rPr lang="pt-BR" altLang="zh-CN" i="1" dirty="0">
                <a:latin typeface="Times New Roman" panose="02020603050405020304" pitchFamily="18" charset="0"/>
              </a:rPr>
              <a:t>r</a:t>
            </a:r>
            <a:r>
              <a:rPr lang="pt-BR" altLang="zh-CN" dirty="0">
                <a:latin typeface="Times New Roman" panose="02020603050405020304" pitchFamily="18" charset="0"/>
              </a:rPr>
              <a:t>+</a:t>
            </a:r>
            <a:r>
              <a:rPr lang="pt-BR" altLang="zh-CN" i="1" dirty="0">
                <a:latin typeface="Times New Roman" panose="02020603050405020304" pitchFamily="18" charset="0"/>
              </a:rPr>
              <a:t>q</a:t>
            </a:r>
            <a:r>
              <a:rPr lang="pt-BR" altLang="zh-CN" dirty="0">
                <a:latin typeface="Times New Roman" panose="02020603050405020304" pitchFamily="18" charset="0"/>
              </a:rPr>
              <a:t>–1≡0 </a:t>
            </a:r>
            <a:r>
              <a:rPr lang="en-US" altLang="zh-CN" dirty="0">
                <a:latin typeface="Times New Roman" panose="02020603050405020304" pitchFamily="18" charset="0"/>
              </a:rPr>
              <a:t>mod </a:t>
            </a:r>
            <a:r>
              <a:rPr lang="pt-BR" altLang="zh-CN" dirty="0">
                <a:latin typeface="Times New Roman" panose="02020603050405020304" pitchFamily="18" charset="0"/>
              </a:rPr>
              <a:t>(</a:t>
            </a:r>
            <a:r>
              <a:rPr lang="pt-BR" altLang="zh-CN" i="1" dirty="0">
                <a:latin typeface="Times New Roman" panose="02020603050405020304" pitchFamily="18" charset="0"/>
              </a:rPr>
              <a:t>k</a:t>
            </a:r>
            <a:r>
              <a:rPr lang="pt-BR" altLang="zh-CN" dirty="0">
                <a:latin typeface="Times New Roman" panose="02020603050405020304" pitchFamily="18" charset="0"/>
              </a:rPr>
              <a:t>–1)</a:t>
            </a:r>
          </a:p>
          <a:p>
            <a:pPr marL="0" indent="0"/>
            <a:r>
              <a:rPr lang="zh-CN" altLang="en-US" dirty="0">
                <a:latin typeface="Times New Roman" panose="02020603050405020304" pitchFamily="18" charset="0"/>
              </a:rPr>
              <a:t>故</a:t>
            </a:r>
            <a:r>
              <a:rPr lang="da-DK" altLang="zh-CN" i="1" dirty="0">
                <a:latin typeface="Times New Roman" panose="02020603050405020304" pitchFamily="18" charset="0"/>
              </a:rPr>
              <a:t>q</a:t>
            </a:r>
            <a:r>
              <a:rPr lang="da-DK" altLang="zh-CN" dirty="0">
                <a:latin typeface="Times New Roman" panose="02020603050405020304" pitchFamily="18" charset="0"/>
              </a:rPr>
              <a:t>=</a:t>
            </a:r>
            <a:r>
              <a:rPr lang="da-DK" altLang="zh-CN" i="1" dirty="0">
                <a:latin typeface="Times New Roman" panose="02020603050405020304" pitchFamily="18" charset="0"/>
              </a:rPr>
              <a:t>k</a:t>
            </a:r>
            <a:r>
              <a:rPr lang="da-DK" altLang="zh-CN" dirty="0">
                <a:latin typeface="Times New Roman" panose="02020603050405020304" pitchFamily="18" charset="0"/>
              </a:rPr>
              <a:t>–1–(</a:t>
            </a:r>
            <a:r>
              <a:rPr lang="da-DK" altLang="zh-CN" i="1" dirty="0">
                <a:latin typeface="Times New Roman" panose="02020603050405020304" pitchFamily="18" charset="0"/>
              </a:rPr>
              <a:t>r</a:t>
            </a:r>
            <a:r>
              <a:rPr lang="da-DK" altLang="zh-CN" dirty="0">
                <a:latin typeface="Times New Roman" panose="02020603050405020304" pitchFamily="18" charset="0"/>
              </a:rPr>
              <a:t>–1) mod (</a:t>
            </a:r>
            <a:r>
              <a:rPr lang="da-DK" altLang="zh-CN" i="1" dirty="0">
                <a:latin typeface="Times New Roman" panose="02020603050405020304" pitchFamily="18" charset="0"/>
              </a:rPr>
              <a:t>k</a:t>
            </a:r>
            <a:r>
              <a:rPr lang="da-DK" altLang="zh-CN" dirty="0">
                <a:latin typeface="Times New Roman" panose="02020603050405020304" pitchFamily="18" charset="0"/>
              </a:rPr>
              <a:t>–1)</a:t>
            </a:r>
          </a:p>
          <a:p>
            <a:pPr marL="0" indent="0"/>
            <a:r>
              <a:rPr lang="en-US" altLang="zh-CN" dirty="0">
                <a:latin typeface="Times New Roman" panose="02020603050405020304" pitchFamily="18" charset="0"/>
              </a:rPr>
              <a:t>(</a:t>
            </a:r>
            <a:r>
              <a:rPr lang="zh-CN" altLang="en-US" dirty="0">
                <a:latin typeface="Times New Roman" panose="02020603050405020304" pitchFamily="18" charset="0"/>
              </a:rPr>
              <a:t>显然</a:t>
            </a:r>
            <a:r>
              <a:rPr lang="en-US" altLang="zh-CN" i="1" dirty="0">
                <a:latin typeface="Times New Roman" panose="02020603050405020304" pitchFamily="18" charset="0"/>
              </a:rPr>
              <a:t>q</a:t>
            </a:r>
            <a:r>
              <a:rPr lang="en-US" altLang="zh-CN" dirty="0">
                <a:latin typeface="Times New Roman" panose="02020603050405020304" pitchFamily="18" charset="0"/>
              </a:rPr>
              <a:t>&lt;</a:t>
            </a:r>
            <a:r>
              <a:rPr lang="en-US" altLang="zh-CN" i="1" dirty="0">
                <a:latin typeface="Times New Roman" panose="02020603050405020304" pitchFamily="18" charset="0"/>
              </a:rPr>
              <a:t>k</a:t>
            </a:r>
            <a:r>
              <a:rPr lang="en-US" altLang="zh-CN" dirty="0">
                <a:latin typeface="Times New Roman" panose="02020603050405020304" pitchFamily="18" charset="0"/>
              </a:rPr>
              <a:t>–1)</a:t>
            </a:r>
          </a:p>
          <a:p>
            <a:pPr marL="0" indent="0"/>
            <a:endParaRPr lang="en-US" altLang="zh-CN" dirty="0">
              <a:latin typeface="Times New Roman" panose="02020603050405020304" pitchFamily="18" charset="0"/>
            </a:endParaRPr>
          </a:p>
          <a:p>
            <a:pPr marL="0" indent="0"/>
            <a:endParaRPr lang="en-US" altLang="zh-CN" dirty="0">
              <a:latin typeface="Times New Roman" panose="02020603050405020304" pitchFamily="18" charset="0"/>
            </a:endParaRPr>
          </a:p>
        </p:txBody>
      </p:sp>
    </p:spTree>
    <p:extLst>
      <p:ext uri="{BB962C8B-B14F-4D97-AF65-F5344CB8AC3E}">
        <p14:creationId xmlns:p14="http://schemas.microsoft.com/office/powerpoint/2010/main" val="1314583520"/>
      </p:ext>
    </p:extLst>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62DD459E-A5FB-4CF6-BCB2-E0143AB5B7C9}"/>
              </a:ext>
            </a:extLst>
          </p:cNvPr>
          <p:cNvSpPr>
            <a:spLocks noGrp="1"/>
          </p:cNvSpPr>
          <p:nvPr>
            <p:ph type="sldNum" sz="quarter" idx="12"/>
          </p:nvPr>
        </p:nvSpPr>
        <p:spPr/>
        <p:txBody>
          <a:bodyPr/>
          <a:lstStyle/>
          <a:p>
            <a:fld id="{DF0E77BE-84CD-4701-94BE-98CF7470CF7D}" type="slidenum">
              <a:rPr lang="en-US" altLang="zh-CN"/>
              <a:pPr/>
              <a:t>37</a:t>
            </a:fld>
            <a:endParaRPr lang="en-US" altLang="zh-CN"/>
          </a:p>
        </p:txBody>
      </p:sp>
      <p:sp>
        <p:nvSpPr>
          <p:cNvPr id="311303" name="Rectangle 7">
            <a:extLst>
              <a:ext uri="{FF2B5EF4-FFF2-40B4-BE49-F238E27FC236}">
                <a16:creationId xmlns:a16="http://schemas.microsoft.com/office/drawing/2014/main" id="{1C197608-EDCD-467B-91A5-651DDB7B8F7A}"/>
              </a:ext>
            </a:extLst>
          </p:cNvPr>
          <p:cNvSpPr>
            <a:spLocks noGrp="1" noChangeArrowheads="1"/>
          </p:cNvSpPr>
          <p:nvPr>
            <p:ph type="title"/>
          </p:nvPr>
        </p:nvSpPr>
        <p:spPr/>
        <p:txBody>
          <a:bodyPr/>
          <a:lstStyle/>
          <a:p>
            <a:pPr algn="ctr"/>
            <a:r>
              <a:rPr lang="zh-CN" altLang="en-US" dirty="0">
                <a:latin typeface="Times New Roman" panose="02020603050405020304" pitchFamily="18" charset="0"/>
              </a:rPr>
              <a:t>高阶哈夫曼树</a:t>
            </a:r>
          </a:p>
        </p:txBody>
      </p:sp>
      <p:sp>
        <p:nvSpPr>
          <p:cNvPr id="311304" name="Rectangle 8">
            <a:extLst>
              <a:ext uri="{FF2B5EF4-FFF2-40B4-BE49-F238E27FC236}">
                <a16:creationId xmlns:a16="http://schemas.microsoft.com/office/drawing/2014/main" id="{5739D052-0A87-45BA-9C47-95FB241CC650}"/>
              </a:ext>
            </a:extLst>
          </p:cNvPr>
          <p:cNvSpPr>
            <a:spLocks noGrp="1" noChangeArrowheads="1"/>
          </p:cNvSpPr>
          <p:nvPr>
            <p:ph type="body" idx="1"/>
          </p:nvPr>
        </p:nvSpPr>
        <p:spPr>
          <a:xfrm>
            <a:off x="468313" y="1268413"/>
            <a:ext cx="8229600" cy="4976812"/>
          </a:xfrm>
        </p:spPr>
        <p:txBody>
          <a:bodyPr/>
          <a:lstStyle/>
          <a:p>
            <a:pPr marL="0" indent="0"/>
            <a:r>
              <a:rPr lang="zh-CN" altLang="en-US" dirty="0">
                <a:latin typeface="Times New Roman" panose="02020603050405020304" pitchFamily="18" charset="0"/>
              </a:rPr>
              <a:t>补丁</a:t>
            </a:r>
            <a:r>
              <a:rPr lang="en-US" altLang="zh-CN" dirty="0">
                <a:latin typeface="Times New Roman" panose="02020603050405020304" pitchFamily="18" charset="0"/>
              </a:rPr>
              <a:t>: </a:t>
            </a:r>
            <a:r>
              <a:rPr lang="zh-CN" altLang="en-US" dirty="0">
                <a:latin typeface="Times New Roman" panose="02020603050405020304" pitchFamily="18" charset="0"/>
              </a:rPr>
              <a:t>添加</a:t>
            </a:r>
            <a:r>
              <a:rPr lang="en-US" altLang="zh-CN" i="1" dirty="0">
                <a:latin typeface="Times New Roman" panose="02020603050405020304" pitchFamily="18" charset="0"/>
              </a:rPr>
              <a:t>q</a:t>
            </a:r>
            <a:r>
              <a:rPr lang="zh-CN" altLang="en-US" dirty="0">
                <a:latin typeface="Times New Roman" panose="02020603050405020304" pitchFamily="18" charset="0"/>
              </a:rPr>
              <a:t>个权重为</a:t>
            </a:r>
            <a:r>
              <a:rPr lang="en-US" altLang="zh-CN" dirty="0">
                <a:latin typeface="Times New Roman" panose="02020603050405020304" pitchFamily="18" charset="0"/>
              </a:rPr>
              <a:t>0</a:t>
            </a:r>
            <a:r>
              <a:rPr lang="zh-CN" altLang="en-US" dirty="0">
                <a:latin typeface="Times New Roman" panose="02020603050405020304" pitchFamily="18" charset="0"/>
              </a:rPr>
              <a:t>的节点</a:t>
            </a:r>
            <a:r>
              <a:rPr lang="en-US" altLang="zh-CN" dirty="0">
                <a:latin typeface="Times New Roman" panose="02020603050405020304" pitchFamily="18" charset="0"/>
              </a:rPr>
              <a:t>, </a:t>
            </a:r>
            <a:r>
              <a:rPr lang="zh-CN" altLang="en-US" dirty="0">
                <a:latin typeface="Times New Roman" panose="02020603050405020304" pitchFamily="18" charset="0"/>
              </a:rPr>
              <a:t>但每次合并至多使用一个权重为</a:t>
            </a:r>
            <a:r>
              <a:rPr lang="en-US" altLang="zh-CN" dirty="0">
                <a:latin typeface="Times New Roman" panose="02020603050405020304" pitchFamily="18" charset="0"/>
              </a:rPr>
              <a:t>0</a:t>
            </a:r>
            <a:r>
              <a:rPr lang="zh-CN" altLang="en-US" dirty="0">
                <a:latin typeface="Times New Roman" panose="02020603050405020304" pitchFamily="18" charset="0"/>
              </a:rPr>
              <a:t>的节点</a:t>
            </a:r>
            <a:r>
              <a:rPr lang="en-US" altLang="zh-CN" dirty="0">
                <a:latin typeface="Times New Roman" panose="02020603050405020304" pitchFamily="18" charset="0"/>
              </a:rPr>
              <a:t>.</a:t>
            </a:r>
          </a:p>
          <a:p>
            <a:pPr marL="0" indent="0"/>
            <a:endParaRPr lang="en-US" altLang="zh-CN" dirty="0">
              <a:latin typeface="Times New Roman" panose="02020603050405020304" pitchFamily="18" charset="0"/>
            </a:endParaRPr>
          </a:p>
          <a:p>
            <a:pPr marL="0" indent="0"/>
            <a:r>
              <a:rPr lang="en-US" altLang="zh-CN" i="1" dirty="0">
                <a:latin typeface="Times New Roman" panose="02020603050405020304" pitchFamily="18" charset="0"/>
              </a:rPr>
              <a:t>q</a:t>
            </a:r>
            <a:r>
              <a:rPr lang="en-US" altLang="zh-CN" dirty="0">
                <a:latin typeface="Times New Roman" panose="02020603050405020304" pitchFamily="18" charset="0"/>
              </a:rPr>
              <a:t>=?</a:t>
            </a:r>
          </a:p>
          <a:p>
            <a:pPr marL="0" indent="0"/>
            <a:endParaRPr lang="en-US" altLang="zh-CN" dirty="0">
              <a:latin typeface="Times New Roman" panose="02020603050405020304" pitchFamily="18" charset="0"/>
            </a:endParaRPr>
          </a:p>
          <a:p>
            <a:pPr marL="0" indent="0"/>
            <a:r>
              <a:rPr lang="zh-CN" altLang="en-US" dirty="0">
                <a:latin typeface="Times New Roman" panose="02020603050405020304" pitchFamily="18" charset="0"/>
              </a:rPr>
              <a:t>每次合并</a:t>
            </a:r>
            <a:r>
              <a:rPr lang="en-US" altLang="zh-CN" dirty="0">
                <a:latin typeface="Times New Roman" panose="02020603050405020304" pitchFamily="18" charset="0"/>
              </a:rPr>
              <a:t>, </a:t>
            </a:r>
            <a:r>
              <a:rPr lang="en-US" altLang="zh-CN" i="1" dirty="0">
                <a:latin typeface="Times New Roman" panose="02020603050405020304" pitchFamily="18" charset="0"/>
              </a:rPr>
              <a:t>k</a:t>
            </a:r>
            <a:r>
              <a:rPr lang="zh-CN" altLang="en-US" dirty="0">
                <a:latin typeface="Times New Roman" panose="02020603050405020304" pitchFamily="18" charset="0"/>
              </a:rPr>
              <a:t>个点变</a:t>
            </a:r>
            <a:r>
              <a:rPr lang="en-US" altLang="zh-CN" dirty="0">
                <a:latin typeface="Times New Roman" panose="02020603050405020304" pitchFamily="18" charset="0"/>
              </a:rPr>
              <a:t>1</a:t>
            </a:r>
            <a:r>
              <a:rPr lang="zh-CN" altLang="en-US" dirty="0">
                <a:latin typeface="Times New Roman" panose="02020603050405020304" pitchFamily="18" charset="0"/>
              </a:rPr>
              <a:t>个</a:t>
            </a:r>
            <a:r>
              <a:rPr lang="en-US" altLang="zh-CN" dirty="0">
                <a:latin typeface="Times New Roman" panose="02020603050405020304" pitchFamily="18" charset="0"/>
              </a:rPr>
              <a:t>, </a:t>
            </a:r>
            <a:r>
              <a:rPr lang="zh-CN" altLang="en-US" dirty="0">
                <a:latin typeface="Times New Roman" panose="02020603050405020304" pitchFamily="18" charset="0"/>
              </a:rPr>
              <a:t>节点数减少</a:t>
            </a:r>
            <a:r>
              <a:rPr lang="en-US" altLang="zh-CN" i="1" dirty="0">
                <a:latin typeface="Times New Roman" panose="02020603050405020304" pitchFamily="18" charset="0"/>
              </a:rPr>
              <a:t>k</a:t>
            </a:r>
            <a:r>
              <a:rPr lang="en-US" altLang="zh-CN" dirty="0">
                <a:latin typeface="Times New Roman" panose="02020603050405020304" pitchFamily="18" charset="0"/>
              </a:rPr>
              <a:t>–1.</a:t>
            </a:r>
          </a:p>
          <a:p>
            <a:pPr marL="0" indent="0"/>
            <a:r>
              <a:rPr lang="zh-CN" altLang="en-US" dirty="0">
                <a:latin typeface="Times New Roman" panose="02020603050405020304" pitchFamily="18" charset="0"/>
              </a:rPr>
              <a:t>设原本有</a:t>
            </a:r>
            <a:r>
              <a:rPr lang="en-US" altLang="zh-CN" i="1" dirty="0">
                <a:latin typeface="Times New Roman" panose="02020603050405020304" pitchFamily="18" charset="0"/>
              </a:rPr>
              <a:t>r</a:t>
            </a:r>
            <a:r>
              <a:rPr lang="zh-CN" altLang="en-US" dirty="0">
                <a:latin typeface="Times New Roman" panose="02020603050405020304" pitchFamily="18" charset="0"/>
              </a:rPr>
              <a:t>个节点</a:t>
            </a:r>
            <a:r>
              <a:rPr lang="en-US" altLang="zh-CN" dirty="0">
                <a:latin typeface="Times New Roman" panose="02020603050405020304" pitchFamily="18" charset="0"/>
              </a:rPr>
              <a:t>, </a:t>
            </a:r>
            <a:r>
              <a:rPr lang="en-US" altLang="zh-CN" i="1" dirty="0">
                <a:latin typeface="Times New Roman" panose="02020603050405020304" pitchFamily="18" charset="0"/>
              </a:rPr>
              <a:t>s</a:t>
            </a:r>
            <a:r>
              <a:rPr lang="zh-CN" altLang="en-US" dirty="0">
                <a:latin typeface="Times New Roman" panose="02020603050405020304" pitchFamily="18" charset="0"/>
              </a:rPr>
              <a:t>次合并后还有</a:t>
            </a:r>
            <a:r>
              <a:rPr lang="pt-BR" altLang="zh-CN" i="1" dirty="0">
                <a:latin typeface="Times New Roman" panose="02020603050405020304" pitchFamily="18" charset="0"/>
              </a:rPr>
              <a:t>r</a:t>
            </a:r>
            <a:r>
              <a:rPr lang="pt-BR" altLang="zh-CN" dirty="0">
                <a:latin typeface="Times New Roman" panose="02020603050405020304" pitchFamily="18" charset="0"/>
              </a:rPr>
              <a:t>+</a:t>
            </a:r>
            <a:r>
              <a:rPr lang="pt-BR" altLang="zh-CN" i="1" dirty="0">
                <a:latin typeface="Times New Roman" panose="02020603050405020304" pitchFamily="18" charset="0"/>
              </a:rPr>
              <a:t>q</a:t>
            </a:r>
            <a:r>
              <a:rPr lang="pt-BR" altLang="zh-CN" dirty="0">
                <a:latin typeface="Times New Roman" panose="02020603050405020304" pitchFamily="18" charset="0"/>
              </a:rPr>
              <a:t>–</a:t>
            </a:r>
            <a:r>
              <a:rPr lang="pt-BR" altLang="zh-CN" i="1" dirty="0">
                <a:latin typeface="Times New Roman" panose="02020603050405020304" pitchFamily="18" charset="0"/>
              </a:rPr>
              <a:t>s</a:t>
            </a:r>
            <a:r>
              <a:rPr lang="pt-BR" altLang="zh-CN" dirty="0">
                <a:latin typeface="Times New Roman" panose="02020603050405020304" pitchFamily="18" charset="0"/>
              </a:rPr>
              <a:t>(</a:t>
            </a:r>
            <a:r>
              <a:rPr lang="pt-BR" altLang="zh-CN" i="1" dirty="0">
                <a:latin typeface="Times New Roman" panose="02020603050405020304" pitchFamily="18" charset="0"/>
              </a:rPr>
              <a:t>k</a:t>
            </a:r>
            <a:r>
              <a:rPr lang="pt-BR" altLang="zh-CN" dirty="0">
                <a:latin typeface="Times New Roman" panose="02020603050405020304" pitchFamily="18" charset="0"/>
              </a:rPr>
              <a:t>–1)</a:t>
            </a:r>
            <a:r>
              <a:rPr lang="zh-CN" altLang="en-US" dirty="0">
                <a:latin typeface="Times New Roman" panose="02020603050405020304" pitchFamily="18" charset="0"/>
              </a:rPr>
              <a:t>个节点</a:t>
            </a:r>
            <a:r>
              <a:rPr lang="en-US" altLang="zh-CN" dirty="0">
                <a:latin typeface="Times New Roman" panose="02020603050405020304" pitchFamily="18" charset="0"/>
              </a:rPr>
              <a:t>.</a:t>
            </a:r>
          </a:p>
          <a:p>
            <a:pPr marL="0" indent="0"/>
            <a:r>
              <a:rPr lang="zh-CN" altLang="en-US" dirty="0">
                <a:latin typeface="Times New Roman" panose="02020603050405020304" pitchFamily="18" charset="0"/>
              </a:rPr>
              <a:t>要能完成合并则最后只剩一个节点</a:t>
            </a:r>
            <a:r>
              <a:rPr lang="en-US" altLang="zh-CN" dirty="0">
                <a:latin typeface="Times New Roman" panose="02020603050405020304" pitchFamily="18" charset="0"/>
              </a:rPr>
              <a:t>, </a:t>
            </a:r>
            <a:r>
              <a:rPr lang="zh-CN" altLang="en-US" dirty="0">
                <a:latin typeface="Times New Roman" panose="02020603050405020304" pitchFamily="18" charset="0"/>
              </a:rPr>
              <a:t>即</a:t>
            </a:r>
            <a:endParaRPr lang="en-US" altLang="zh-CN" dirty="0">
              <a:latin typeface="Times New Roman" panose="02020603050405020304" pitchFamily="18" charset="0"/>
            </a:endParaRPr>
          </a:p>
          <a:p>
            <a:pPr marL="0" indent="0"/>
            <a:r>
              <a:rPr lang="pt-BR" altLang="zh-CN" i="1" dirty="0">
                <a:latin typeface="Times New Roman" panose="02020603050405020304" pitchFamily="18" charset="0"/>
              </a:rPr>
              <a:t>r</a:t>
            </a:r>
            <a:r>
              <a:rPr lang="pt-BR" altLang="zh-CN" dirty="0">
                <a:latin typeface="Times New Roman" panose="02020603050405020304" pitchFamily="18" charset="0"/>
              </a:rPr>
              <a:t>+</a:t>
            </a:r>
            <a:r>
              <a:rPr lang="pt-BR" altLang="zh-CN" i="1" dirty="0">
                <a:latin typeface="Times New Roman" panose="02020603050405020304" pitchFamily="18" charset="0"/>
              </a:rPr>
              <a:t>q</a:t>
            </a:r>
            <a:r>
              <a:rPr lang="pt-BR" altLang="zh-CN" dirty="0">
                <a:latin typeface="Times New Roman" panose="02020603050405020304" pitchFamily="18" charset="0"/>
              </a:rPr>
              <a:t>–</a:t>
            </a:r>
            <a:r>
              <a:rPr lang="pt-BR" altLang="zh-CN" i="1" dirty="0">
                <a:latin typeface="Times New Roman" panose="02020603050405020304" pitchFamily="18" charset="0"/>
              </a:rPr>
              <a:t>s</a:t>
            </a:r>
            <a:r>
              <a:rPr lang="pt-BR" altLang="zh-CN" dirty="0">
                <a:latin typeface="Times New Roman" panose="02020603050405020304" pitchFamily="18" charset="0"/>
              </a:rPr>
              <a:t>(</a:t>
            </a:r>
            <a:r>
              <a:rPr lang="pt-BR" altLang="zh-CN" i="1" dirty="0">
                <a:latin typeface="Times New Roman" panose="02020603050405020304" pitchFamily="18" charset="0"/>
              </a:rPr>
              <a:t>k</a:t>
            </a:r>
            <a:r>
              <a:rPr lang="pt-BR" altLang="zh-CN" dirty="0">
                <a:latin typeface="Times New Roman" panose="02020603050405020304" pitchFamily="18" charset="0"/>
              </a:rPr>
              <a:t>–1)=1  </a:t>
            </a:r>
            <a:r>
              <a:rPr lang="zh-CN" altLang="en-US" b="0" dirty="0">
                <a:solidFill>
                  <a:srgbClr val="000000"/>
                </a:solidFill>
                <a:latin typeface="Times New Roman" panose="02020603050405020304" pitchFamily="18" charset="0"/>
                <a:ea typeface="宋体" panose="02010600030101010101" pitchFamily="2" charset="-122"/>
              </a:rPr>
              <a:t>⇒  </a:t>
            </a:r>
            <a:r>
              <a:rPr lang="pt-BR" altLang="zh-CN" i="1" dirty="0">
                <a:latin typeface="Times New Roman" panose="02020603050405020304" pitchFamily="18" charset="0"/>
              </a:rPr>
              <a:t>r</a:t>
            </a:r>
            <a:r>
              <a:rPr lang="pt-BR" altLang="zh-CN" dirty="0">
                <a:latin typeface="Times New Roman" panose="02020603050405020304" pitchFamily="18" charset="0"/>
              </a:rPr>
              <a:t>+</a:t>
            </a:r>
            <a:r>
              <a:rPr lang="pt-BR" altLang="zh-CN" i="1" dirty="0">
                <a:latin typeface="Times New Roman" panose="02020603050405020304" pitchFamily="18" charset="0"/>
              </a:rPr>
              <a:t>q</a:t>
            </a:r>
            <a:r>
              <a:rPr lang="pt-BR" altLang="zh-CN" dirty="0">
                <a:latin typeface="Times New Roman" panose="02020603050405020304" pitchFamily="18" charset="0"/>
              </a:rPr>
              <a:t>–1=</a:t>
            </a:r>
            <a:r>
              <a:rPr lang="pt-BR" altLang="zh-CN" i="1" dirty="0">
                <a:latin typeface="Times New Roman" panose="02020603050405020304" pitchFamily="18" charset="0"/>
              </a:rPr>
              <a:t>s</a:t>
            </a:r>
            <a:r>
              <a:rPr lang="pt-BR" altLang="zh-CN" dirty="0">
                <a:latin typeface="Times New Roman" panose="02020603050405020304" pitchFamily="18" charset="0"/>
              </a:rPr>
              <a:t>(</a:t>
            </a:r>
            <a:r>
              <a:rPr lang="pt-BR" altLang="zh-CN" i="1" dirty="0">
                <a:latin typeface="Times New Roman" panose="02020603050405020304" pitchFamily="18" charset="0"/>
              </a:rPr>
              <a:t>k</a:t>
            </a:r>
            <a:r>
              <a:rPr lang="pt-BR" altLang="zh-CN" dirty="0">
                <a:latin typeface="Times New Roman" panose="02020603050405020304" pitchFamily="18" charset="0"/>
              </a:rPr>
              <a:t>–1)  </a:t>
            </a:r>
            <a:r>
              <a:rPr lang="zh-CN" altLang="en-US" b="0" dirty="0">
                <a:solidFill>
                  <a:srgbClr val="000000"/>
                </a:solidFill>
                <a:latin typeface="Times New Roman" panose="02020603050405020304" pitchFamily="18" charset="0"/>
                <a:ea typeface="宋体" panose="02010600030101010101" pitchFamily="2" charset="-122"/>
              </a:rPr>
              <a:t>⇒  </a:t>
            </a:r>
            <a:r>
              <a:rPr lang="pt-BR" altLang="zh-CN" i="1" dirty="0">
                <a:latin typeface="Times New Roman" panose="02020603050405020304" pitchFamily="18" charset="0"/>
              </a:rPr>
              <a:t>r</a:t>
            </a:r>
            <a:r>
              <a:rPr lang="pt-BR" altLang="zh-CN" dirty="0">
                <a:latin typeface="Times New Roman" panose="02020603050405020304" pitchFamily="18" charset="0"/>
              </a:rPr>
              <a:t>+</a:t>
            </a:r>
            <a:r>
              <a:rPr lang="pt-BR" altLang="zh-CN" i="1" dirty="0">
                <a:latin typeface="Times New Roman" panose="02020603050405020304" pitchFamily="18" charset="0"/>
              </a:rPr>
              <a:t>q</a:t>
            </a:r>
            <a:r>
              <a:rPr lang="pt-BR" altLang="zh-CN" dirty="0">
                <a:latin typeface="Times New Roman" panose="02020603050405020304" pitchFamily="18" charset="0"/>
              </a:rPr>
              <a:t>–1≡0 </a:t>
            </a:r>
            <a:r>
              <a:rPr lang="en-US" altLang="zh-CN" dirty="0">
                <a:latin typeface="Times New Roman" panose="02020603050405020304" pitchFamily="18" charset="0"/>
              </a:rPr>
              <a:t>mod </a:t>
            </a:r>
            <a:r>
              <a:rPr lang="pt-BR" altLang="zh-CN" dirty="0">
                <a:latin typeface="Times New Roman" panose="02020603050405020304" pitchFamily="18" charset="0"/>
              </a:rPr>
              <a:t>(</a:t>
            </a:r>
            <a:r>
              <a:rPr lang="pt-BR" altLang="zh-CN" i="1" dirty="0">
                <a:latin typeface="Times New Roman" panose="02020603050405020304" pitchFamily="18" charset="0"/>
              </a:rPr>
              <a:t>k</a:t>
            </a:r>
            <a:r>
              <a:rPr lang="pt-BR" altLang="zh-CN" dirty="0">
                <a:latin typeface="Times New Roman" panose="02020603050405020304" pitchFamily="18" charset="0"/>
              </a:rPr>
              <a:t>–1)</a:t>
            </a:r>
          </a:p>
          <a:p>
            <a:pPr marL="0" indent="0"/>
            <a:r>
              <a:rPr lang="zh-CN" altLang="en-US" dirty="0">
                <a:latin typeface="Times New Roman" panose="02020603050405020304" pitchFamily="18" charset="0"/>
              </a:rPr>
              <a:t>故</a:t>
            </a:r>
            <a:r>
              <a:rPr lang="da-DK" altLang="zh-CN" i="1" dirty="0">
                <a:latin typeface="Times New Roman" panose="02020603050405020304" pitchFamily="18" charset="0"/>
              </a:rPr>
              <a:t>q</a:t>
            </a:r>
            <a:r>
              <a:rPr lang="da-DK" altLang="zh-CN" dirty="0">
                <a:latin typeface="Times New Roman" panose="02020603050405020304" pitchFamily="18" charset="0"/>
              </a:rPr>
              <a:t>=</a:t>
            </a:r>
            <a:r>
              <a:rPr lang="da-DK" altLang="zh-CN" i="1" dirty="0">
                <a:latin typeface="Times New Roman" panose="02020603050405020304" pitchFamily="18" charset="0"/>
              </a:rPr>
              <a:t>k</a:t>
            </a:r>
            <a:r>
              <a:rPr lang="da-DK" altLang="zh-CN" dirty="0">
                <a:latin typeface="Times New Roman" panose="02020603050405020304" pitchFamily="18" charset="0"/>
              </a:rPr>
              <a:t>–1–(</a:t>
            </a:r>
            <a:r>
              <a:rPr lang="da-DK" altLang="zh-CN" i="1" dirty="0">
                <a:latin typeface="Times New Roman" panose="02020603050405020304" pitchFamily="18" charset="0"/>
              </a:rPr>
              <a:t>r</a:t>
            </a:r>
            <a:r>
              <a:rPr lang="da-DK" altLang="zh-CN" dirty="0">
                <a:latin typeface="Times New Roman" panose="02020603050405020304" pitchFamily="18" charset="0"/>
              </a:rPr>
              <a:t>–1) mod (</a:t>
            </a:r>
            <a:r>
              <a:rPr lang="da-DK" altLang="zh-CN" i="1" dirty="0">
                <a:latin typeface="Times New Roman" panose="02020603050405020304" pitchFamily="18" charset="0"/>
              </a:rPr>
              <a:t>k</a:t>
            </a:r>
            <a:r>
              <a:rPr lang="da-DK" altLang="zh-CN" dirty="0">
                <a:latin typeface="Times New Roman" panose="02020603050405020304" pitchFamily="18" charset="0"/>
              </a:rPr>
              <a:t>–1)</a:t>
            </a:r>
          </a:p>
          <a:p>
            <a:pPr marL="0" indent="0"/>
            <a:r>
              <a:rPr lang="en-US" altLang="zh-CN" dirty="0">
                <a:latin typeface="Times New Roman" panose="02020603050405020304" pitchFamily="18" charset="0"/>
              </a:rPr>
              <a:t>(</a:t>
            </a:r>
            <a:r>
              <a:rPr lang="zh-CN" altLang="en-US" dirty="0">
                <a:latin typeface="Times New Roman" panose="02020603050405020304" pitchFamily="18" charset="0"/>
              </a:rPr>
              <a:t>显然</a:t>
            </a:r>
            <a:r>
              <a:rPr lang="en-US" altLang="zh-CN" i="1" dirty="0">
                <a:latin typeface="Times New Roman" panose="02020603050405020304" pitchFamily="18" charset="0"/>
              </a:rPr>
              <a:t>q</a:t>
            </a:r>
            <a:r>
              <a:rPr lang="en-US" altLang="zh-CN" dirty="0">
                <a:latin typeface="Times New Roman" panose="02020603050405020304" pitchFamily="18" charset="0"/>
              </a:rPr>
              <a:t>&lt;</a:t>
            </a:r>
            <a:r>
              <a:rPr lang="en-US" altLang="zh-CN" i="1" dirty="0">
                <a:latin typeface="Times New Roman" panose="02020603050405020304" pitchFamily="18" charset="0"/>
              </a:rPr>
              <a:t>k</a:t>
            </a:r>
            <a:r>
              <a:rPr lang="en-US" altLang="zh-CN" dirty="0">
                <a:latin typeface="Times New Roman" panose="02020603050405020304" pitchFamily="18" charset="0"/>
              </a:rPr>
              <a:t>–1)</a:t>
            </a:r>
          </a:p>
          <a:p>
            <a:pPr marL="0" indent="0"/>
            <a:endParaRPr lang="en-US" altLang="zh-CN" dirty="0">
              <a:latin typeface="Times New Roman" panose="02020603050405020304" pitchFamily="18" charset="0"/>
            </a:endParaRPr>
          </a:p>
          <a:p>
            <a:pPr marL="0" indent="0"/>
            <a:endParaRPr lang="en-US" altLang="zh-CN" dirty="0">
              <a:latin typeface="Times New Roman" panose="02020603050405020304" pitchFamily="18" charset="0"/>
            </a:endParaRPr>
          </a:p>
        </p:txBody>
      </p:sp>
    </p:spTree>
    <p:extLst>
      <p:ext uri="{BB962C8B-B14F-4D97-AF65-F5344CB8AC3E}">
        <p14:creationId xmlns:p14="http://schemas.microsoft.com/office/powerpoint/2010/main" val="588618052"/>
      </p:ext>
    </p:extLst>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62DD459E-A5FB-4CF6-BCB2-E0143AB5B7C9}"/>
              </a:ext>
            </a:extLst>
          </p:cNvPr>
          <p:cNvSpPr>
            <a:spLocks noGrp="1"/>
          </p:cNvSpPr>
          <p:nvPr>
            <p:ph type="sldNum" sz="quarter" idx="12"/>
          </p:nvPr>
        </p:nvSpPr>
        <p:spPr/>
        <p:txBody>
          <a:bodyPr/>
          <a:lstStyle/>
          <a:p>
            <a:fld id="{DF0E77BE-84CD-4701-94BE-98CF7470CF7D}" type="slidenum">
              <a:rPr lang="en-US" altLang="zh-CN"/>
              <a:pPr/>
              <a:t>38</a:t>
            </a:fld>
            <a:endParaRPr lang="en-US" altLang="zh-CN"/>
          </a:p>
        </p:txBody>
      </p:sp>
      <p:sp>
        <p:nvSpPr>
          <p:cNvPr id="311303" name="Rectangle 7">
            <a:extLst>
              <a:ext uri="{FF2B5EF4-FFF2-40B4-BE49-F238E27FC236}">
                <a16:creationId xmlns:a16="http://schemas.microsoft.com/office/drawing/2014/main" id="{1C197608-EDCD-467B-91A5-651DDB7B8F7A}"/>
              </a:ext>
            </a:extLst>
          </p:cNvPr>
          <p:cNvSpPr>
            <a:spLocks noGrp="1" noChangeArrowheads="1"/>
          </p:cNvSpPr>
          <p:nvPr>
            <p:ph type="title"/>
          </p:nvPr>
        </p:nvSpPr>
        <p:spPr/>
        <p:txBody>
          <a:bodyPr/>
          <a:lstStyle/>
          <a:p>
            <a:pPr algn="ctr"/>
            <a:r>
              <a:rPr lang="zh-CN" altLang="en-US" dirty="0">
                <a:latin typeface="Times New Roman" panose="02020603050405020304" pitchFamily="18" charset="0"/>
              </a:rPr>
              <a:t>前缀树</a:t>
            </a:r>
          </a:p>
        </p:txBody>
      </p:sp>
      <p:sp>
        <p:nvSpPr>
          <p:cNvPr id="311304" name="Rectangle 8">
            <a:extLst>
              <a:ext uri="{FF2B5EF4-FFF2-40B4-BE49-F238E27FC236}">
                <a16:creationId xmlns:a16="http://schemas.microsoft.com/office/drawing/2014/main" id="{5739D052-0A87-45BA-9C47-95FB241CC650}"/>
              </a:ext>
            </a:extLst>
          </p:cNvPr>
          <p:cNvSpPr>
            <a:spLocks noGrp="1" noChangeArrowheads="1"/>
          </p:cNvSpPr>
          <p:nvPr>
            <p:ph type="body" idx="1"/>
          </p:nvPr>
        </p:nvSpPr>
        <p:spPr>
          <a:xfrm>
            <a:off x="468313" y="1268413"/>
            <a:ext cx="8229600" cy="4976812"/>
          </a:xfrm>
        </p:spPr>
        <p:txBody>
          <a:bodyPr/>
          <a:lstStyle/>
          <a:p>
            <a:pPr marL="0" indent="0"/>
            <a:r>
              <a:rPr lang="zh-CN" altLang="en-US" dirty="0">
                <a:latin typeface="Times New Roman" panose="02020603050405020304" pitchFamily="18" charset="0"/>
              </a:rPr>
              <a:t>前缀树（字典树）是一种特殊的根树</a:t>
            </a:r>
            <a:r>
              <a:rPr lang="en-US" altLang="zh-CN" dirty="0">
                <a:latin typeface="Times New Roman" panose="02020603050405020304" pitchFamily="18" charset="0"/>
              </a:rPr>
              <a:t>, </a:t>
            </a:r>
            <a:r>
              <a:rPr lang="zh-CN" altLang="en-US" dirty="0">
                <a:latin typeface="Times New Roman" panose="02020603050405020304" pitchFamily="18" charset="0"/>
              </a:rPr>
              <a:t>是文本检索和词频统计等应用的重要数据结构之一</a:t>
            </a:r>
            <a:r>
              <a:rPr lang="en-US" altLang="zh-CN" dirty="0">
                <a:latin typeface="Times New Roman" panose="02020603050405020304" pitchFamily="18" charset="0"/>
              </a:rPr>
              <a:t>. </a:t>
            </a:r>
            <a:r>
              <a:rPr lang="zh-CN" altLang="en-US" dirty="0">
                <a:latin typeface="Times New Roman" panose="02020603050405020304" pitchFamily="18" charset="0"/>
              </a:rPr>
              <a:t>前缀树的核心思想是与状态机十分类似</a:t>
            </a:r>
            <a:r>
              <a:rPr lang="en-US" altLang="zh-CN" dirty="0">
                <a:latin typeface="Times New Roman" panose="02020603050405020304" pitchFamily="18" charset="0"/>
              </a:rPr>
              <a:t>, </a:t>
            </a:r>
            <a:r>
              <a:rPr lang="zh-CN" altLang="en-US" dirty="0">
                <a:latin typeface="Times New Roman" panose="02020603050405020304" pitchFamily="18" charset="0"/>
              </a:rPr>
              <a:t>利用字符串的公共前缀来降低查询和存储开销</a:t>
            </a:r>
            <a:r>
              <a:rPr lang="en-US" altLang="zh-CN" dirty="0">
                <a:latin typeface="Times New Roman" panose="02020603050405020304" pitchFamily="18" charset="0"/>
              </a:rPr>
              <a:t>.</a:t>
            </a:r>
          </a:p>
          <a:p>
            <a:pPr marL="0" indent="0"/>
            <a:endParaRPr lang="en-US" altLang="zh-CN" dirty="0">
              <a:latin typeface="Times New Roman" panose="02020603050405020304" pitchFamily="18" charset="0"/>
            </a:endParaRPr>
          </a:p>
          <a:p>
            <a:pPr marL="0" indent="0"/>
            <a:r>
              <a:rPr lang="zh-CN" altLang="en-US" dirty="0">
                <a:solidFill>
                  <a:srgbClr val="A50021"/>
                </a:solidFill>
                <a:latin typeface="Times New Roman" panose="02020603050405020304" pitchFamily="18" charset="0"/>
              </a:rPr>
              <a:t>例</a:t>
            </a:r>
            <a:r>
              <a:rPr lang="en-US" altLang="zh-CN" dirty="0">
                <a:solidFill>
                  <a:srgbClr val="A50021"/>
                </a:solidFill>
                <a:latin typeface="Times New Roman" panose="02020603050405020304" pitchFamily="18" charset="0"/>
              </a:rPr>
              <a:t>3</a:t>
            </a:r>
            <a:r>
              <a:rPr lang="zh-CN" altLang="en-US" dirty="0">
                <a:solidFill>
                  <a:srgbClr val="A50021"/>
                </a:solidFill>
                <a:latin typeface="Times New Roman" panose="02020603050405020304" pitchFamily="18" charset="0"/>
              </a:rPr>
              <a:t>*</a:t>
            </a:r>
            <a:r>
              <a:rPr lang="zh-CN" altLang="en-US" dirty="0">
                <a:latin typeface="Times New Roman" panose="02020603050405020304" pitchFamily="18" charset="0"/>
              </a:rPr>
              <a:t>  某数据文件有</a:t>
            </a:r>
            <a:r>
              <a:rPr lang="en-US" altLang="zh-CN" dirty="0">
                <a:latin typeface="Times New Roman" panose="02020603050405020304" pitchFamily="18" charset="0"/>
              </a:rPr>
              <a:t>1G</a:t>
            </a:r>
            <a:r>
              <a:rPr lang="zh-CN" altLang="en-US" dirty="0">
                <a:latin typeface="Times New Roman" panose="02020603050405020304" pitchFamily="18" charset="0"/>
              </a:rPr>
              <a:t>个</a:t>
            </a:r>
            <a:r>
              <a:rPr lang="en-US" altLang="zh-CN" dirty="0">
                <a:latin typeface="Times New Roman" panose="02020603050405020304" pitchFamily="18" charset="0"/>
              </a:rPr>
              <a:t>char[8], </a:t>
            </a:r>
            <a:r>
              <a:rPr lang="zh-CN" altLang="en-US" dirty="0">
                <a:latin typeface="Times New Roman" panose="02020603050405020304" pitchFamily="18" charset="0"/>
              </a:rPr>
              <a:t>要对其进行哈夫曼压缩</a:t>
            </a:r>
            <a:r>
              <a:rPr lang="en-US" altLang="zh-CN" dirty="0">
                <a:latin typeface="Times New Roman" panose="02020603050405020304" pitchFamily="18" charset="0"/>
              </a:rPr>
              <a:t>, </a:t>
            </a:r>
            <a:r>
              <a:rPr lang="zh-CN" altLang="en-US" dirty="0">
                <a:latin typeface="Times New Roman" panose="02020603050405020304" pitchFamily="18" charset="0"/>
              </a:rPr>
              <a:t>首先要统计每个</a:t>
            </a:r>
            <a:r>
              <a:rPr lang="en-US" altLang="zh-CN" dirty="0">
                <a:latin typeface="Times New Roman" panose="02020603050405020304" pitchFamily="18" charset="0"/>
              </a:rPr>
              <a:t>char[8]</a:t>
            </a:r>
            <a:r>
              <a:rPr lang="zh-CN" altLang="en-US" dirty="0">
                <a:latin typeface="Times New Roman" panose="02020603050405020304" pitchFamily="18" charset="0"/>
              </a:rPr>
              <a:t>的出现频率</a:t>
            </a:r>
            <a:r>
              <a:rPr lang="en-US" altLang="zh-CN" dirty="0">
                <a:latin typeface="Times New Roman" panose="02020603050405020304" pitchFamily="18" charset="0"/>
              </a:rPr>
              <a:t>, </a:t>
            </a:r>
            <a:r>
              <a:rPr lang="zh-CN" altLang="en-US" dirty="0">
                <a:latin typeface="Times New Roman" panose="02020603050405020304" pitchFamily="18" charset="0"/>
              </a:rPr>
              <a:t>如何设计高效的算法和数据结构完成词频统计</a:t>
            </a:r>
            <a:r>
              <a:rPr lang="en-US" altLang="zh-CN" dirty="0">
                <a:latin typeface="Times New Roman" panose="02020603050405020304" pitchFamily="18" charset="0"/>
              </a:rPr>
              <a:t>?</a:t>
            </a:r>
            <a:endParaRPr lang="zh-CN" altLang="en-US" dirty="0">
              <a:latin typeface="Times New Roman" panose="02020603050405020304" pitchFamily="18" charset="0"/>
            </a:endParaRPr>
          </a:p>
          <a:p>
            <a:pPr marL="0" indent="0"/>
            <a:r>
              <a:rPr lang="zh-CN" altLang="en-US" dirty="0">
                <a:latin typeface="Times New Roman" panose="02020603050405020304" pitchFamily="18" charset="0"/>
              </a:rPr>
              <a:t>方案</a:t>
            </a:r>
            <a:r>
              <a:rPr lang="en-US" altLang="zh-CN" dirty="0">
                <a:latin typeface="Times New Roman" panose="02020603050405020304" pitchFamily="18" charset="0"/>
              </a:rPr>
              <a:t>1: </a:t>
            </a:r>
            <a:r>
              <a:rPr lang="zh-CN" altLang="en-US" dirty="0">
                <a:latin typeface="Times New Roman" panose="02020603050405020304" pitchFamily="18" charset="0"/>
              </a:rPr>
              <a:t>将</a:t>
            </a:r>
            <a:r>
              <a:rPr lang="en-US" altLang="zh-CN" dirty="0">
                <a:latin typeface="Times New Roman" panose="02020603050405020304" pitchFamily="18" charset="0"/>
              </a:rPr>
              <a:t>char[8]</a:t>
            </a:r>
            <a:r>
              <a:rPr lang="zh-CN" altLang="en-US" dirty="0">
                <a:latin typeface="Times New Roman" panose="02020603050405020304" pitchFamily="18" charset="0"/>
              </a:rPr>
              <a:t>转换为</a:t>
            </a:r>
            <a:r>
              <a:rPr lang="en-US" altLang="zh-CN" dirty="0">
                <a:latin typeface="Times New Roman" panose="02020603050405020304" pitchFamily="18" charset="0"/>
              </a:rPr>
              <a:t>int64,</a:t>
            </a:r>
            <a:r>
              <a:rPr lang="zh-CN" altLang="en-US" dirty="0">
                <a:latin typeface="Times New Roman" panose="02020603050405020304" pitchFamily="18" charset="0"/>
              </a:rPr>
              <a:t> 开一个长度为</a:t>
            </a:r>
            <a:r>
              <a:rPr lang="en-US" altLang="zh-CN" dirty="0">
                <a:latin typeface="Times New Roman" panose="02020603050405020304" pitchFamily="18" charset="0"/>
              </a:rPr>
              <a:t>2</a:t>
            </a:r>
            <a:r>
              <a:rPr lang="en-US" altLang="zh-CN" baseline="30000" dirty="0">
                <a:latin typeface="Times New Roman" panose="02020603050405020304" pitchFamily="18" charset="0"/>
              </a:rPr>
              <a:t>64</a:t>
            </a:r>
            <a:r>
              <a:rPr lang="en-US" altLang="zh-CN" dirty="0">
                <a:latin typeface="Times New Roman" panose="02020603050405020304" pitchFamily="18" charset="0"/>
              </a:rPr>
              <a:t>B=16EB</a:t>
            </a:r>
            <a:r>
              <a:rPr lang="zh-CN" altLang="en-US" dirty="0">
                <a:latin typeface="Times New Roman" panose="02020603050405020304" pitchFamily="18" charset="0"/>
              </a:rPr>
              <a:t>的数组</a:t>
            </a:r>
            <a:r>
              <a:rPr lang="en-US" altLang="zh-CN" dirty="0">
                <a:latin typeface="Times New Roman" panose="02020603050405020304" pitchFamily="18" charset="0"/>
              </a:rPr>
              <a:t>c</a:t>
            </a:r>
            <a:r>
              <a:rPr lang="zh-CN" altLang="en-US" dirty="0">
                <a:latin typeface="Times New Roman" panose="02020603050405020304" pitchFamily="18" charset="0"/>
              </a:rPr>
              <a:t>然后对每个</a:t>
            </a:r>
            <a:r>
              <a:rPr lang="en-US" altLang="zh-CN" dirty="0">
                <a:latin typeface="Times New Roman" panose="02020603050405020304" pitchFamily="18" charset="0"/>
              </a:rPr>
              <a:t>int64</a:t>
            </a:r>
            <a:r>
              <a:rPr lang="zh-CN" altLang="en-US" dirty="0">
                <a:latin typeface="Times New Roman" panose="02020603050405020304" pitchFamily="18" charset="0"/>
              </a:rPr>
              <a:t>循环</a:t>
            </a:r>
            <a:r>
              <a:rPr lang="en-US" altLang="zh-CN" dirty="0">
                <a:latin typeface="Times New Roman" panose="02020603050405020304" pitchFamily="18" charset="0"/>
              </a:rPr>
              <a:t>c[</a:t>
            </a:r>
            <a:r>
              <a:rPr lang="en-US" altLang="zh-CN" dirty="0" err="1">
                <a:latin typeface="Times New Roman" panose="02020603050405020304" pitchFamily="18" charset="0"/>
              </a:rPr>
              <a:t>i</a:t>
            </a:r>
            <a:r>
              <a:rPr lang="en-US" altLang="zh-CN" dirty="0">
                <a:latin typeface="Times New Roman" panose="02020603050405020304" pitchFamily="18" charset="0"/>
              </a:rPr>
              <a:t>]++.</a:t>
            </a:r>
          </a:p>
          <a:p>
            <a:pPr marL="0" indent="0"/>
            <a:r>
              <a:rPr lang="zh-CN" altLang="en-US" dirty="0">
                <a:latin typeface="Times New Roman" panose="02020603050405020304" pitchFamily="18" charset="0"/>
              </a:rPr>
              <a:t>方案</a:t>
            </a:r>
            <a:r>
              <a:rPr lang="en-US" altLang="zh-CN" dirty="0">
                <a:latin typeface="Times New Roman" panose="02020603050405020304" pitchFamily="18" charset="0"/>
              </a:rPr>
              <a:t>2:</a:t>
            </a:r>
            <a:r>
              <a:rPr lang="zh-CN" altLang="en-US" dirty="0">
                <a:latin typeface="Times New Roman" panose="02020603050405020304" pitchFamily="18" charset="0"/>
              </a:rPr>
              <a:t> 维护一个已出现单词的集合</a:t>
            </a:r>
            <a:r>
              <a:rPr lang="en-US" altLang="zh-CN" dirty="0">
                <a:latin typeface="Times New Roman" panose="02020603050405020304" pitchFamily="18" charset="0"/>
              </a:rPr>
              <a:t>, </a:t>
            </a:r>
            <a:r>
              <a:rPr lang="zh-CN" altLang="en-US" dirty="0">
                <a:latin typeface="Times New Roman" panose="02020603050405020304" pitchFamily="18" charset="0"/>
              </a:rPr>
              <a:t>对每个</a:t>
            </a:r>
            <a:r>
              <a:rPr lang="en-US" altLang="zh-CN" dirty="0">
                <a:latin typeface="Times New Roman" panose="02020603050405020304" pitchFamily="18" charset="0"/>
              </a:rPr>
              <a:t>char[8]</a:t>
            </a:r>
            <a:r>
              <a:rPr lang="zh-CN" altLang="en-US" dirty="0">
                <a:latin typeface="Times New Roman" panose="02020603050405020304" pitchFamily="18" charset="0"/>
              </a:rPr>
              <a:t>遍历该集合</a:t>
            </a:r>
            <a:r>
              <a:rPr lang="en-US" altLang="zh-CN" dirty="0">
                <a:latin typeface="Times New Roman" panose="02020603050405020304" pitchFamily="18" charset="0"/>
              </a:rPr>
              <a:t>, </a:t>
            </a:r>
            <a:r>
              <a:rPr lang="zh-CN" altLang="en-US" dirty="0">
                <a:latin typeface="Times New Roman" panose="02020603050405020304" pitchFamily="18" charset="0"/>
              </a:rPr>
              <a:t>命中时对应单词频率</a:t>
            </a:r>
            <a:r>
              <a:rPr lang="en-US" altLang="zh-CN" dirty="0">
                <a:latin typeface="Times New Roman" panose="02020603050405020304" pitchFamily="18" charset="0"/>
              </a:rPr>
              <a:t>++.</a:t>
            </a:r>
          </a:p>
          <a:p>
            <a:pPr marL="0" indent="0"/>
            <a:r>
              <a:rPr lang="zh-CN" altLang="en-US" dirty="0">
                <a:latin typeface="Times New Roman" panose="02020603050405020304" pitchFamily="18" charset="0"/>
              </a:rPr>
              <a:t>方案</a:t>
            </a:r>
            <a:r>
              <a:rPr lang="en-US" altLang="zh-CN" dirty="0">
                <a:latin typeface="Times New Roman" panose="02020603050405020304" pitchFamily="18" charset="0"/>
              </a:rPr>
              <a:t>3: </a:t>
            </a:r>
            <a:r>
              <a:rPr lang="zh-CN" altLang="en-US" dirty="0">
                <a:latin typeface="Times New Roman" panose="02020603050405020304" pitchFamily="18" charset="0"/>
              </a:rPr>
              <a:t>维护一棵</a:t>
            </a:r>
            <a:r>
              <a:rPr lang="en-US" altLang="zh-CN" dirty="0">
                <a:latin typeface="Times New Roman" panose="02020603050405020304" pitchFamily="18" charset="0"/>
              </a:rPr>
              <a:t>256</a:t>
            </a:r>
            <a:r>
              <a:rPr lang="zh-CN" altLang="en-US" dirty="0">
                <a:latin typeface="Times New Roman" panose="02020603050405020304" pitchFamily="18" charset="0"/>
              </a:rPr>
              <a:t>叉树</a:t>
            </a:r>
            <a:r>
              <a:rPr lang="en-US" altLang="zh-CN" dirty="0">
                <a:latin typeface="Times New Roman" panose="02020603050405020304" pitchFamily="18" charset="0"/>
              </a:rPr>
              <a:t>, </a:t>
            </a:r>
            <a:r>
              <a:rPr lang="zh-CN" altLang="en-US" dirty="0">
                <a:latin typeface="Times New Roman" panose="02020603050405020304" pitchFamily="18" charset="0"/>
              </a:rPr>
              <a:t>若出现一个单词</a:t>
            </a:r>
            <a:r>
              <a:rPr lang="en-US" altLang="zh-CN" dirty="0" err="1">
                <a:latin typeface="Times New Roman" panose="02020603050405020304" pitchFamily="18" charset="0"/>
              </a:rPr>
              <a:t>abcdefgh</a:t>
            </a:r>
            <a:r>
              <a:rPr lang="en-US" altLang="zh-CN" dirty="0">
                <a:latin typeface="Times New Roman" panose="02020603050405020304" pitchFamily="18" charset="0"/>
              </a:rPr>
              <a:t>, </a:t>
            </a:r>
            <a:r>
              <a:rPr lang="zh-CN" altLang="en-US" dirty="0">
                <a:latin typeface="Times New Roman" panose="02020603050405020304" pitchFamily="18" charset="0"/>
              </a:rPr>
              <a:t>则</a:t>
            </a:r>
            <a:r>
              <a:rPr lang="en-US" altLang="zh-CN" dirty="0" err="1">
                <a:latin typeface="Times New Roman" panose="02020603050405020304" pitchFamily="18" charset="0"/>
              </a:rPr>
              <a:t>root.child</a:t>
            </a:r>
            <a:r>
              <a:rPr lang="en-US" altLang="zh-CN" dirty="0">
                <a:latin typeface="Times New Roman" panose="02020603050405020304" pitchFamily="18" charset="0"/>
              </a:rPr>
              <a:t>[a].child[b]. ... .child[h].count++.</a:t>
            </a:r>
          </a:p>
        </p:txBody>
      </p:sp>
      <p:sp>
        <p:nvSpPr>
          <p:cNvPr id="5" name="文本框 4">
            <a:extLst>
              <a:ext uri="{FF2B5EF4-FFF2-40B4-BE49-F238E27FC236}">
                <a16:creationId xmlns:a16="http://schemas.microsoft.com/office/drawing/2014/main" id="{A56E8D4D-A268-4F61-AD36-CD738D1BCE5A}"/>
              </a:ext>
            </a:extLst>
          </p:cNvPr>
          <p:cNvSpPr txBox="1"/>
          <p:nvPr/>
        </p:nvSpPr>
        <p:spPr>
          <a:xfrm>
            <a:off x="6372200" y="4365104"/>
            <a:ext cx="1462086" cy="400110"/>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内存不足</a:t>
            </a:r>
          </a:p>
        </p:txBody>
      </p:sp>
      <p:sp>
        <p:nvSpPr>
          <p:cNvPr id="7" name="文本框 6">
            <a:extLst>
              <a:ext uri="{FF2B5EF4-FFF2-40B4-BE49-F238E27FC236}">
                <a16:creationId xmlns:a16="http://schemas.microsoft.com/office/drawing/2014/main" id="{A56E8D4D-A268-4F61-AD36-CD738D1BCE5A}"/>
              </a:ext>
            </a:extLst>
          </p:cNvPr>
          <p:cNvSpPr txBox="1"/>
          <p:nvPr/>
        </p:nvSpPr>
        <p:spPr>
          <a:xfrm>
            <a:off x="6084168" y="5235928"/>
            <a:ext cx="2952328" cy="400110"/>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复杂度</a:t>
            </a:r>
            <a:r>
              <a:rPr lang="en-US" altLang="zh-CN" sz="2000" b="0" dirty="0">
                <a:solidFill>
                  <a:srgbClr val="FF9900"/>
                </a:solidFill>
                <a:latin typeface="Times New Roman" panose="02020603050405020304" pitchFamily="18" charset="0"/>
              </a:rPr>
              <a:t>O(</a:t>
            </a:r>
            <a:r>
              <a:rPr lang="en-US" altLang="zh-CN" sz="2000" b="0" i="1" dirty="0">
                <a:solidFill>
                  <a:srgbClr val="FF9900"/>
                </a:solidFill>
                <a:latin typeface="Times New Roman" panose="02020603050405020304" pitchFamily="18" charset="0"/>
              </a:rPr>
              <a:t>n</a:t>
            </a:r>
            <a:r>
              <a:rPr lang="en-US" altLang="zh-CN" sz="2000" b="0" baseline="30000" dirty="0">
                <a:solidFill>
                  <a:srgbClr val="FF9900"/>
                </a:solidFill>
                <a:latin typeface="Times New Roman" panose="02020603050405020304" pitchFamily="18" charset="0"/>
              </a:rPr>
              <a:t>2</a:t>
            </a:r>
            <a:r>
              <a:rPr lang="en-US" altLang="zh-CN" sz="2000" b="0" dirty="0">
                <a:solidFill>
                  <a:srgbClr val="FF9900"/>
                </a:solidFill>
                <a:latin typeface="Times New Roman" panose="02020603050405020304" pitchFamily="18" charset="0"/>
              </a:rPr>
              <a:t>)</a:t>
            </a:r>
            <a:r>
              <a:rPr lang="zh-CN" altLang="en-US" sz="2000" b="0" dirty="0">
                <a:solidFill>
                  <a:srgbClr val="FF9900"/>
                </a:solidFill>
                <a:latin typeface="Times New Roman" panose="02020603050405020304" pitchFamily="18" charset="0"/>
              </a:rPr>
              <a:t>到</a:t>
            </a:r>
            <a:r>
              <a:rPr lang="en-US" altLang="zh-CN" sz="2000" b="0" dirty="0">
                <a:solidFill>
                  <a:srgbClr val="FF9900"/>
                </a:solidFill>
                <a:latin typeface="Times New Roman" panose="02020603050405020304" pitchFamily="18" charset="0"/>
              </a:rPr>
              <a:t>O(</a:t>
            </a:r>
            <a:r>
              <a:rPr lang="en-US" altLang="zh-CN" sz="2000" b="0" i="1" dirty="0">
                <a:solidFill>
                  <a:srgbClr val="FF9900"/>
                </a:solidFill>
                <a:latin typeface="Times New Roman" panose="02020603050405020304" pitchFamily="18" charset="0"/>
              </a:rPr>
              <a:t>n</a:t>
            </a:r>
            <a:r>
              <a:rPr lang="en-US" altLang="zh-CN" sz="2000" b="0" dirty="0">
                <a:solidFill>
                  <a:srgbClr val="FF9900"/>
                </a:solidFill>
                <a:latin typeface="Times New Roman" panose="02020603050405020304" pitchFamily="18" charset="0"/>
              </a:rPr>
              <a:t>log</a:t>
            </a:r>
            <a:r>
              <a:rPr lang="en-US" altLang="zh-CN" sz="2000" b="0" baseline="30000" dirty="0">
                <a:solidFill>
                  <a:srgbClr val="FF9900"/>
                </a:solidFill>
                <a:latin typeface="Times New Roman" panose="02020603050405020304" pitchFamily="18" charset="0"/>
              </a:rPr>
              <a:t>2</a:t>
            </a:r>
            <a:r>
              <a:rPr lang="en-US" altLang="zh-CN" sz="2000" b="0" baseline="-25000" dirty="0">
                <a:solidFill>
                  <a:srgbClr val="FF9900"/>
                </a:solidFill>
                <a:latin typeface="Times New Roman" panose="02020603050405020304" pitchFamily="18" charset="0"/>
              </a:rPr>
              <a:t>2</a:t>
            </a:r>
            <a:r>
              <a:rPr lang="en-US" altLang="zh-CN" sz="2000" b="0" i="1" dirty="0">
                <a:solidFill>
                  <a:srgbClr val="FF9900"/>
                </a:solidFill>
                <a:latin typeface="Times New Roman" panose="02020603050405020304" pitchFamily="18" charset="0"/>
              </a:rPr>
              <a:t>n</a:t>
            </a:r>
            <a:r>
              <a:rPr lang="en-US" altLang="zh-CN" sz="2000" b="0" dirty="0">
                <a:solidFill>
                  <a:srgbClr val="FF9900"/>
                </a:solidFill>
                <a:latin typeface="Times New Roman" panose="02020603050405020304" pitchFamily="18" charset="0"/>
              </a:rPr>
              <a:t>)</a:t>
            </a:r>
            <a:endParaRPr lang="zh-CN" altLang="en-US" sz="2000" b="0" dirty="0">
              <a:solidFill>
                <a:srgbClr val="FF9900"/>
              </a:solidFill>
              <a:latin typeface="Times New Roman" panose="02020603050405020304" pitchFamily="18" charset="0"/>
            </a:endParaRPr>
          </a:p>
        </p:txBody>
      </p:sp>
      <p:sp>
        <p:nvSpPr>
          <p:cNvPr id="8" name="文本框 7">
            <a:extLst>
              <a:ext uri="{FF2B5EF4-FFF2-40B4-BE49-F238E27FC236}">
                <a16:creationId xmlns:a16="http://schemas.microsoft.com/office/drawing/2014/main" id="{A56E8D4D-A268-4F61-AD36-CD738D1BCE5A}"/>
              </a:ext>
            </a:extLst>
          </p:cNvPr>
          <p:cNvSpPr txBox="1"/>
          <p:nvPr/>
        </p:nvSpPr>
        <p:spPr>
          <a:xfrm>
            <a:off x="3563888" y="3660401"/>
            <a:ext cx="5724128" cy="400110"/>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极度稀疏：可能的取值有</a:t>
            </a:r>
            <a:r>
              <a:rPr lang="en-US" altLang="zh-CN" sz="2000" b="0" dirty="0">
                <a:solidFill>
                  <a:srgbClr val="FF9900"/>
                </a:solidFill>
                <a:latin typeface="Times New Roman" panose="02020603050405020304" pitchFamily="18" charset="0"/>
              </a:rPr>
              <a:t>2</a:t>
            </a:r>
            <a:r>
              <a:rPr lang="en-US" altLang="zh-CN" sz="2000" b="0" baseline="30000" dirty="0">
                <a:solidFill>
                  <a:srgbClr val="FF9900"/>
                </a:solidFill>
                <a:latin typeface="Times New Roman" panose="02020603050405020304" pitchFamily="18" charset="0"/>
              </a:rPr>
              <a:t>64</a:t>
            </a:r>
            <a:r>
              <a:rPr lang="zh-CN" altLang="en-US" sz="2000" b="0" dirty="0">
                <a:solidFill>
                  <a:srgbClr val="FF9900"/>
                </a:solidFill>
                <a:latin typeface="Times New Roman" panose="02020603050405020304" pitchFamily="18" charset="0"/>
              </a:rPr>
              <a:t>种，但只有</a:t>
            </a:r>
            <a:r>
              <a:rPr lang="en-US" altLang="zh-CN" sz="2000" b="0" dirty="0">
                <a:solidFill>
                  <a:srgbClr val="FF9900"/>
                </a:solidFill>
                <a:latin typeface="Times New Roman" panose="02020603050405020304" pitchFamily="18" charset="0"/>
              </a:rPr>
              <a:t>2</a:t>
            </a:r>
            <a:r>
              <a:rPr lang="en-US" altLang="zh-CN" sz="2000" b="0" baseline="30000" dirty="0">
                <a:solidFill>
                  <a:srgbClr val="FF9900"/>
                </a:solidFill>
                <a:latin typeface="Times New Roman" panose="02020603050405020304" pitchFamily="18" charset="0"/>
              </a:rPr>
              <a:t>30</a:t>
            </a:r>
            <a:r>
              <a:rPr lang="zh-CN" altLang="en-US" sz="2000" b="0" dirty="0">
                <a:solidFill>
                  <a:srgbClr val="FF9900"/>
                </a:solidFill>
                <a:latin typeface="Times New Roman" panose="02020603050405020304" pitchFamily="18" charset="0"/>
              </a:rPr>
              <a:t>条数据</a:t>
            </a:r>
          </a:p>
        </p:txBody>
      </p:sp>
      <p:sp>
        <p:nvSpPr>
          <p:cNvPr id="9" name="文本框 8">
            <a:extLst>
              <a:ext uri="{FF2B5EF4-FFF2-40B4-BE49-F238E27FC236}">
                <a16:creationId xmlns:a16="http://schemas.microsoft.com/office/drawing/2014/main" id="{A56E8D4D-A268-4F61-AD36-CD738D1BCE5A}"/>
              </a:ext>
            </a:extLst>
          </p:cNvPr>
          <p:cNvSpPr txBox="1"/>
          <p:nvPr/>
        </p:nvSpPr>
        <p:spPr>
          <a:xfrm>
            <a:off x="6058893" y="6043579"/>
            <a:ext cx="2808312" cy="707886"/>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内存至多</a:t>
            </a:r>
            <a:r>
              <a:rPr lang="en-US" altLang="zh-CN" sz="2000" b="0" dirty="0">
                <a:solidFill>
                  <a:srgbClr val="FF9900"/>
                </a:solidFill>
                <a:latin typeface="Times New Roman" panose="02020603050405020304" pitchFamily="18" charset="0"/>
              </a:rPr>
              <a:t>512GB</a:t>
            </a:r>
            <a:r>
              <a:rPr lang="zh-CN" altLang="en-US" sz="2000" b="0" dirty="0">
                <a:solidFill>
                  <a:srgbClr val="FF9900"/>
                </a:solidFill>
                <a:latin typeface="Times New Roman" panose="02020603050405020304" pitchFamily="18" charset="0"/>
              </a:rPr>
              <a:t>，一般略大于</a:t>
            </a:r>
            <a:r>
              <a:rPr lang="en-US" altLang="zh-CN" sz="2000" b="0" dirty="0">
                <a:solidFill>
                  <a:srgbClr val="FF9900"/>
                </a:solidFill>
                <a:latin typeface="Times New Roman" panose="02020603050405020304" pitchFamily="18" charset="0"/>
              </a:rPr>
              <a:t>8GB</a:t>
            </a:r>
            <a:r>
              <a:rPr lang="zh-CN" altLang="en-US" sz="2000" b="0" dirty="0">
                <a:solidFill>
                  <a:srgbClr val="FF9900"/>
                </a:solidFill>
                <a:latin typeface="Times New Roman" panose="02020603050405020304" pitchFamily="18" charset="0"/>
              </a:rPr>
              <a:t>，</a:t>
            </a:r>
            <a:r>
              <a:rPr lang="en-US" altLang="zh-CN" sz="2000" b="0" dirty="0">
                <a:solidFill>
                  <a:srgbClr val="FF9900"/>
                </a:solidFill>
                <a:latin typeface="Times New Roman" panose="02020603050405020304" pitchFamily="18" charset="0"/>
              </a:rPr>
              <a:t>8G</a:t>
            </a:r>
            <a:r>
              <a:rPr lang="zh-CN" altLang="en-US" sz="2000" b="0" dirty="0">
                <a:solidFill>
                  <a:srgbClr val="FF9900"/>
                </a:solidFill>
                <a:latin typeface="Times New Roman" panose="02020603050405020304" pitchFamily="18" charset="0"/>
              </a:rPr>
              <a:t>次操作</a:t>
            </a:r>
          </a:p>
        </p:txBody>
      </p:sp>
      <p:sp>
        <p:nvSpPr>
          <p:cNvPr id="10" name="文本框 9">
            <a:extLst>
              <a:ext uri="{FF2B5EF4-FFF2-40B4-BE49-F238E27FC236}">
                <a16:creationId xmlns:a16="http://schemas.microsoft.com/office/drawing/2014/main" id="{A56E8D4D-A268-4F61-AD36-CD738D1BCE5A}"/>
              </a:ext>
            </a:extLst>
          </p:cNvPr>
          <p:cNvSpPr txBox="1"/>
          <p:nvPr/>
        </p:nvSpPr>
        <p:spPr>
          <a:xfrm>
            <a:off x="-13248" y="6457890"/>
            <a:ext cx="5344990" cy="400110"/>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树的叉数可在树深度与空间效率之间折中</a:t>
            </a:r>
          </a:p>
        </p:txBody>
      </p:sp>
    </p:spTree>
    <p:extLst>
      <p:ext uri="{BB962C8B-B14F-4D97-AF65-F5344CB8AC3E}">
        <p14:creationId xmlns:p14="http://schemas.microsoft.com/office/powerpoint/2010/main" val="1954697106"/>
      </p:ext>
    </p:extLst>
  </p:cSld>
  <p:clrMapOvr>
    <a:masterClrMapping/>
  </p:clrMapOvr>
  <p:transition spd="slow">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62DD459E-A5FB-4CF6-BCB2-E0143AB5B7C9}"/>
              </a:ext>
            </a:extLst>
          </p:cNvPr>
          <p:cNvSpPr>
            <a:spLocks noGrp="1"/>
          </p:cNvSpPr>
          <p:nvPr>
            <p:ph type="sldNum" sz="quarter" idx="12"/>
          </p:nvPr>
        </p:nvSpPr>
        <p:spPr/>
        <p:txBody>
          <a:bodyPr/>
          <a:lstStyle/>
          <a:p>
            <a:fld id="{DF0E77BE-84CD-4701-94BE-98CF7470CF7D}" type="slidenum">
              <a:rPr lang="en-US" altLang="zh-CN"/>
              <a:pPr/>
              <a:t>39</a:t>
            </a:fld>
            <a:endParaRPr lang="en-US" altLang="zh-CN"/>
          </a:p>
        </p:txBody>
      </p:sp>
      <p:sp>
        <p:nvSpPr>
          <p:cNvPr id="311303" name="Rectangle 7">
            <a:extLst>
              <a:ext uri="{FF2B5EF4-FFF2-40B4-BE49-F238E27FC236}">
                <a16:creationId xmlns:a16="http://schemas.microsoft.com/office/drawing/2014/main" id="{1C197608-EDCD-467B-91A5-651DDB7B8F7A}"/>
              </a:ext>
            </a:extLst>
          </p:cNvPr>
          <p:cNvSpPr>
            <a:spLocks noGrp="1" noChangeArrowheads="1"/>
          </p:cNvSpPr>
          <p:nvPr>
            <p:ph type="title"/>
          </p:nvPr>
        </p:nvSpPr>
        <p:spPr/>
        <p:txBody>
          <a:bodyPr/>
          <a:lstStyle/>
          <a:p>
            <a:pPr algn="ctr"/>
            <a:r>
              <a:rPr lang="zh-CN" altLang="en-US" dirty="0">
                <a:latin typeface="Times New Roman" panose="02020603050405020304" pitchFamily="18" charset="0"/>
              </a:rPr>
              <a:t>决策树*</a:t>
            </a:r>
          </a:p>
        </p:txBody>
      </p:sp>
      <p:sp>
        <p:nvSpPr>
          <p:cNvPr id="311304" name="Rectangle 8">
            <a:extLst>
              <a:ext uri="{FF2B5EF4-FFF2-40B4-BE49-F238E27FC236}">
                <a16:creationId xmlns:a16="http://schemas.microsoft.com/office/drawing/2014/main" id="{5739D052-0A87-45BA-9C47-95FB241CC650}"/>
              </a:ext>
            </a:extLst>
          </p:cNvPr>
          <p:cNvSpPr>
            <a:spLocks noGrp="1" noChangeArrowheads="1"/>
          </p:cNvSpPr>
          <p:nvPr>
            <p:ph type="body" idx="1"/>
          </p:nvPr>
        </p:nvSpPr>
        <p:spPr>
          <a:xfrm>
            <a:off x="468313" y="1268413"/>
            <a:ext cx="8229600" cy="4976812"/>
          </a:xfrm>
        </p:spPr>
        <p:txBody>
          <a:bodyPr/>
          <a:lstStyle/>
          <a:p>
            <a:pPr marL="0" indent="0"/>
            <a:r>
              <a:rPr lang="zh-CN" altLang="en-US" dirty="0">
                <a:latin typeface="Times New Roman" panose="02020603050405020304" pitchFamily="18" charset="0"/>
              </a:rPr>
              <a:t>决策树是一个预测模型</a:t>
            </a:r>
            <a:r>
              <a:rPr lang="en-US" altLang="zh-CN" dirty="0">
                <a:latin typeface="Times New Roman" panose="02020603050405020304" pitchFamily="18" charset="0"/>
              </a:rPr>
              <a:t>, </a:t>
            </a:r>
            <a:r>
              <a:rPr lang="zh-CN" altLang="en-US" dirty="0">
                <a:latin typeface="Times New Roman" panose="02020603050405020304" pitchFamily="18" charset="0"/>
              </a:rPr>
              <a:t>建立了对象属性与对象类别之间的映射关系</a:t>
            </a:r>
            <a:r>
              <a:rPr lang="en-US" altLang="zh-CN" dirty="0">
                <a:latin typeface="Times New Roman" panose="02020603050405020304" pitchFamily="18" charset="0"/>
              </a:rPr>
              <a:t>. </a:t>
            </a:r>
            <a:r>
              <a:rPr lang="zh-CN" altLang="en-US" dirty="0">
                <a:latin typeface="Times New Roman" panose="02020603050405020304" pitchFamily="18" charset="0"/>
              </a:rPr>
              <a:t>树中每个节点表示某个属性</a:t>
            </a:r>
            <a:r>
              <a:rPr lang="en-US" altLang="zh-CN" dirty="0">
                <a:latin typeface="Times New Roman" panose="02020603050405020304" pitchFamily="18" charset="0"/>
              </a:rPr>
              <a:t>, </a:t>
            </a:r>
            <a:r>
              <a:rPr lang="zh-CN" altLang="en-US" dirty="0">
                <a:latin typeface="Times New Roman" panose="02020603050405020304" pitchFamily="18" charset="0"/>
              </a:rPr>
              <a:t>而每个分叉路径则代表某个可能的属性值</a:t>
            </a:r>
            <a:r>
              <a:rPr lang="en-US" altLang="zh-CN" dirty="0">
                <a:latin typeface="Times New Roman" panose="02020603050405020304" pitchFamily="18" charset="0"/>
              </a:rPr>
              <a:t>, </a:t>
            </a:r>
            <a:r>
              <a:rPr lang="zh-CN" altLang="en-US" dirty="0">
                <a:latin typeface="Times New Roman" panose="02020603050405020304" pitchFamily="18" charset="0"/>
              </a:rPr>
              <a:t>而每个叶节点则对应从根节点到该叶节点所经历的路径所表示的对象类别</a:t>
            </a:r>
            <a:r>
              <a:rPr lang="en-US" altLang="zh-CN" dirty="0">
                <a:latin typeface="Times New Roman" panose="02020603050405020304" pitchFamily="18" charset="0"/>
              </a:rPr>
              <a:t>.</a:t>
            </a:r>
          </a:p>
          <a:p>
            <a:pPr marL="0" indent="0"/>
            <a:endParaRPr lang="en-US" altLang="zh-CN" dirty="0">
              <a:latin typeface="Times New Roman" panose="02020603050405020304" pitchFamily="18" charset="0"/>
            </a:endParaRPr>
          </a:p>
        </p:txBody>
      </p:sp>
      <p:pic>
        <p:nvPicPr>
          <p:cNvPr id="355330" name="Picture 2" descr="【机器学习】决策树——决策树的构建（一）_慕课手记"/>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3568" y="2728814"/>
            <a:ext cx="7127354" cy="4084562"/>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A56E8D4D-A268-4F61-AD36-CD738D1BCE5A}"/>
              </a:ext>
            </a:extLst>
          </p:cNvPr>
          <p:cNvSpPr txBox="1"/>
          <p:nvPr/>
        </p:nvSpPr>
        <p:spPr>
          <a:xfrm>
            <a:off x="-13248" y="6457890"/>
            <a:ext cx="9157248" cy="400110"/>
          </a:xfrm>
          <a:prstGeom prst="rect">
            <a:avLst/>
          </a:prstGeom>
          <a:noFill/>
        </p:spPr>
        <p:txBody>
          <a:bodyPr wrap="square" rtlCol="0">
            <a:spAutoFit/>
          </a:bodyPr>
          <a:lstStyle/>
          <a:p>
            <a:pPr algn="r"/>
            <a:r>
              <a:rPr lang="zh-CN" altLang="en-US" sz="2000" b="0" dirty="0">
                <a:solidFill>
                  <a:srgbClr val="FF9900"/>
                </a:solidFill>
                <a:latin typeface="Times New Roman" panose="02020603050405020304" pitchFamily="18" charset="0"/>
              </a:rPr>
              <a:t>最优决策树的构造涉及信息论，已超出本课程的范畴</a:t>
            </a:r>
          </a:p>
        </p:txBody>
      </p:sp>
    </p:spTree>
    <p:extLst>
      <p:ext uri="{BB962C8B-B14F-4D97-AF65-F5344CB8AC3E}">
        <p14:creationId xmlns:p14="http://schemas.microsoft.com/office/powerpoint/2010/main" val="2956819767"/>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A5D4D25E-0FCC-49E3-91C9-494EF81CADAD}"/>
              </a:ext>
            </a:extLst>
          </p:cNvPr>
          <p:cNvSpPr>
            <a:spLocks noGrp="1"/>
          </p:cNvSpPr>
          <p:nvPr>
            <p:ph type="sldNum" sz="quarter" idx="12"/>
          </p:nvPr>
        </p:nvSpPr>
        <p:spPr/>
        <p:txBody>
          <a:bodyPr/>
          <a:lstStyle/>
          <a:p>
            <a:fld id="{913F4FD3-1BD7-4D6D-903E-A80F6E7C15B7}" type="slidenum">
              <a:rPr lang="en-US" altLang="zh-CN"/>
              <a:pPr/>
              <a:t>4</a:t>
            </a:fld>
            <a:endParaRPr lang="en-US" altLang="zh-CN" dirty="0"/>
          </a:p>
        </p:txBody>
      </p:sp>
      <p:sp>
        <p:nvSpPr>
          <p:cNvPr id="272391" name="Rectangle 7">
            <a:extLst>
              <a:ext uri="{FF2B5EF4-FFF2-40B4-BE49-F238E27FC236}">
                <a16:creationId xmlns:a16="http://schemas.microsoft.com/office/drawing/2014/main" id="{E5626F4E-17DA-4B13-B891-5B4C046342F3}"/>
              </a:ext>
            </a:extLst>
          </p:cNvPr>
          <p:cNvSpPr>
            <a:spLocks noGrp="1" noChangeArrowheads="1"/>
          </p:cNvSpPr>
          <p:nvPr>
            <p:ph type="title"/>
          </p:nvPr>
        </p:nvSpPr>
        <p:spPr/>
        <p:txBody>
          <a:bodyPr/>
          <a:lstStyle/>
          <a:p>
            <a:pPr algn="ctr"/>
            <a:r>
              <a:rPr lang="zh-CN" altLang="en-US" dirty="0">
                <a:latin typeface="Times New Roman" panose="02020603050405020304" pitchFamily="18" charset="0"/>
              </a:rPr>
              <a:t>无向树的等价定义</a:t>
            </a:r>
          </a:p>
        </p:txBody>
      </p:sp>
      <p:sp>
        <p:nvSpPr>
          <p:cNvPr id="272392" name="Rectangle 8">
            <a:extLst>
              <a:ext uri="{FF2B5EF4-FFF2-40B4-BE49-F238E27FC236}">
                <a16:creationId xmlns:a16="http://schemas.microsoft.com/office/drawing/2014/main" id="{15EA70A6-FA5F-41AA-870F-F1DE66868C2C}"/>
              </a:ext>
            </a:extLst>
          </p:cNvPr>
          <p:cNvSpPr>
            <a:spLocks noGrp="1" noChangeArrowheads="1"/>
          </p:cNvSpPr>
          <p:nvPr>
            <p:ph type="body" idx="1"/>
          </p:nvPr>
        </p:nvSpPr>
        <p:spPr>
          <a:xfrm>
            <a:off x="395288" y="1268413"/>
            <a:ext cx="8229600" cy="4525962"/>
          </a:xfrm>
        </p:spPr>
        <p:txBody>
          <a:bodyPr/>
          <a:lstStyle/>
          <a:p>
            <a:r>
              <a:rPr lang="zh-CN" altLang="en-US" dirty="0">
                <a:solidFill>
                  <a:srgbClr val="A50021"/>
                </a:solidFill>
                <a:latin typeface="Times New Roman" panose="02020603050405020304" pitchFamily="18" charset="0"/>
              </a:rPr>
              <a:t>定理</a:t>
            </a:r>
            <a:r>
              <a:rPr lang="en-US" altLang="zh-CN" dirty="0">
                <a:solidFill>
                  <a:srgbClr val="A50021"/>
                </a:solidFill>
                <a:latin typeface="Times New Roman" panose="02020603050405020304" pitchFamily="18" charset="0"/>
              </a:rPr>
              <a:t>16.1</a:t>
            </a:r>
            <a:r>
              <a:rPr lang="en-US" altLang="zh-CN" dirty="0">
                <a:latin typeface="Times New Roman" panose="02020603050405020304" pitchFamily="18" charset="0"/>
              </a:rPr>
              <a:t> </a:t>
            </a:r>
            <a:r>
              <a:rPr lang="zh-CN" altLang="en-US" dirty="0">
                <a:latin typeface="Times New Roman" panose="02020603050405020304" pitchFamily="18" charset="0"/>
              </a:rPr>
              <a:t>设</a:t>
            </a:r>
            <a:r>
              <a:rPr lang="en-US" altLang="zh-CN" i="1" dirty="0">
                <a:latin typeface="Times New Roman" panose="02020603050405020304" pitchFamily="18" charset="0"/>
              </a:rPr>
              <a:t>G</a:t>
            </a:r>
            <a:r>
              <a:rPr lang="en-US" altLang="zh-CN" dirty="0">
                <a:latin typeface="Times New Roman" panose="02020603050405020304" pitchFamily="18" charset="0"/>
              </a:rPr>
              <a:t>=&lt;</a:t>
            </a:r>
            <a:r>
              <a:rPr lang="en-US" altLang="zh-CN" i="1" dirty="0">
                <a:latin typeface="Times New Roman" panose="02020603050405020304" pitchFamily="18" charset="0"/>
              </a:rPr>
              <a:t>V</a:t>
            </a:r>
            <a:r>
              <a:rPr lang="en-US" altLang="zh-CN" dirty="0">
                <a:latin typeface="Times New Roman" panose="02020603050405020304" pitchFamily="18" charset="0"/>
              </a:rPr>
              <a:t>,</a:t>
            </a:r>
            <a:r>
              <a:rPr lang="en-US" altLang="zh-CN" i="1" dirty="0">
                <a:latin typeface="Times New Roman" panose="02020603050405020304" pitchFamily="18" charset="0"/>
              </a:rPr>
              <a:t>E</a:t>
            </a:r>
            <a:r>
              <a:rPr lang="en-US" altLang="zh-CN" dirty="0">
                <a:latin typeface="Times New Roman" panose="02020603050405020304" pitchFamily="18" charset="0"/>
              </a:rPr>
              <a:t>&gt;</a:t>
            </a:r>
            <a:r>
              <a:rPr lang="zh-CN" altLang="en-US" dirty="0">
                <a:latin typeface="Times New Roman" panose="02020603050405020304" pitchFamily="18" charset="0"/>
              </a:rPr>
              <a:t>是</a:t>
            </a:r>
            <a:r>
              <a:rPr lang="en-US" altLang="zh-CN" i="1" dirty="0">
                <a:latin typeface="Times New Roman" panose="02020603050405020304" pitchFamily="18" charset="0"/>
              </a:rPr>
              <a:t>n</a:t>
            </a:r>
            <a:r>
              <a:rPr lang="zh-CN" altLang="en-US" dirty="0">
                <a:latin typeface="Times New Roman" panose="02020603050405020304" pitchFamily="18" charset="0"/>
              </a:rPr>
              <a:t>阶</a:t>
            </a:r>
            <a:r>
              <a:rPr lang="en-US" altLang="zh-CN" i="1" dirty="0">
                <a:latin typeface="Times New Roman" panose="02020603050405020304" pitchFamily="18" charset="0"/>
              </a:rPr>
              <a:t>m</a:t>
            </a:r>
            <a:r>
              <a:rPr lang="zh-CN" altLang="en-US" dirty="0">
                <a:latin typeface="Times New Roman" panose="02020603050405020304" pitchFamily="18" charset="0"/>
              </a:rPr>
              <a:t>条边的无向图</a:t>
            </a:r>
            <a:r>
              <a:rPr lang="en-US" altLang="zh-CN" dirty="0">
                <a:latin typeface="Times New Roman" panose="02020603050405020304" pitchFamily="18" charset="0"/>
              </a:rPr>
              <a:t>, </a:t>
            </a:r>
            <a:r>
              <a:rPr lang="zh-CN" altLang="en-US" dirty="0">
                <a:latin typeface="Times New Roman" panose="02020603050405020304" pitchFamily="18" charset="0"/>
              </a:rPr>
              <a:t>则下面各命题</a:t>
            </a:r>
          </a:p>
          <a:p>
            <a:r>
              <a:rPr lang="zh-CN" altLang="en-US" dirty="0">
                <a:latin typeface="Times New Roman" panose="02020603050405020304" pitchFamily="18" charset="0"/>
              </a:rPr>
              <a:t>是等价的</a:t>
            </a:r>
            <a:r>
              <a:rPr lang="en-US" altLang="zh-CN" dirty="0">
                <a:latin typeface="Times New Roman" panose="02020603050405020304" pitchFamily="18" charset="0"/>
              </a:rPr>
              <a:t>:</a:t>
            </a:r>
            <a:endParaRPr lang="zh-CN" altLang="en-US" dirty="0">
              <a:latin typeface="Times New Roman" panose="02020603050405020304" pitchFamily="18" charset="0"/>
            </a:endParaRPr>
          </a:p>
          <a:p>
            <a:r>
              <a:rPr lang="en-US" altLang="zh-CN" dirty="0">
                <a:latin typeface="Times New Roman" panose="02020603050405020304" pitchFamily="18" charset="0"/>
              </a:rPr>
              <a:t>(1) </a:t>
            </a:r>
            <a:r>
              <a:rPr lang="en-US" altLang="zh-CN" i="1" dirty="0">
                <a:latin typeface="Times New Roman" panose="02020603050405020304" pitchFamily="18" charset="0"/>
              </a:rPr>
              <a:t>G </a:t>
            </a:r>
            <a:r>
              <a:rPr lang="zh-CN" altLang="en-US" dirty="0">
                <a:latin typeface="Times New Roman" panose="02020603050405020304" pitchFamily="18" charset="0"/>
              </a:rPr>
              <a:t>是树</a:t>
            </a:r>
            <a:r>
              <a:rPr lang="en-US" altLang="zh-CN" dirty="0">
                <a:latin typeface="Times New Roman" panose="02020603050405020304" pitchFamily="18" charset="0"/>
              </a:rPr>
              <a:t>.</a:t>
            </a:r>
            <a:endParaRPr lang="zh-CN" altLang="en-US" dirty="0">
              <a:latin typeface="Times New Roman" panose="02020603050405020304" pitchFamily="18" charset="0"/>
            </a:endParaRPr>
          </a:p>
          <a:p>
            <a:r>
              <a:rPr lang="en-US" altLang="zh-CN" dirty="0">
                <a:latin typeface="Times New Roman" panose="02020603050405020304" pitchFamily="18" charset="0"/>
              </a:rPr>
              <a:t>(2) </a:t>
            </a:r>
            <a:r>
              <a:rPr lang="en-US" altLang="zh-CN" i="1" dirty="0">
                <a:latin typeface="Times New Roman" panose="02020603050405020304" pitchFamily="18" charset="0"/>
              </a:rPr>
              <a:t>G </a:t>
            </a:r>
            <a:r>
              <a:rPr lang="zh-CN" altLang="en-US" dirty="0">
                <a:latin typeface="Times New Roman" panose="02020603050405020304" pitchFamily="18" charset="0"/>
              </a:rPr>
              <a:t>中任意两个顶点之间存在唯一的路径</a:t>
            </a:r>
            <a:r>
              <a:rPr lang="en-US" altLang="zh-CN" dirty="0">
                <a:latin typeface="Times New Roman" panose="02020603050405020304" pitchFamily="18" charset="0"/>
              </a:rPr>
              <a:t>.</a:t>
            </a:r>
          </a:p>
          <a:p>
            <a:r>
              <a:rPr lang="en-US" altLang="zh-CN" dirty="0">
                <a:latin typeface="Times New Roman" panose="02020603050405020304" pitchFamily="18" charset="0"/>
              </a:rPr>
              <a:t>(3) </a:t>
            </a:r>
            <a:r>
              <a:rPr lang="en-US" altLang="zh-CN" i="1" dirty="0">
                <a:latin typeface="Times New Roman" panose="02020603050405020304" pitchFamily="18" charset="0"/>
              </a:rPr>
              <a:t>G </a:t>
            </a:r>
            <a:r>
              <a:rPr lang="zh-CN" altLang="en-US" dirty="0">
                <a:latin typeface="Times New Roman" panose="02020603050405020304" pitchFamily="18" charset="0"/>
              </a:rPr>
              <a:t>中无回路且 </a:t>
            </a:r>
            <a:r>
              <a:rPr lang="en-US" altLang="zh-CN" i="1" dirty="0">
                <a:latin typeface="Times New Roman" panose="02020603050405020304" pitchFamily="18" charset="0"/>
              </a:rPr>
              <a:t>m</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 </a:t>
            </a:r>
          </a:p>
          <a:p>
            <a:r>
              <a:rPr lang="en-US" altLang="zh-CN" dirty="0">
                <a:latin typeface="Times New Roman" panose="02020603050405020304" pitchFamily="18" charset="0"/>
              </a:rPr>
              <a:t>(4) </a:t>
            </a:r>
            <a:r>
              <a:rPr lang="en-US" altLang="zh-CN" i="1" dirty="0">
                <a:latin typeface="Times New Roman" panose="02020603050405020304" pitchFamily="18" charset="0"/>
              </a:rPr>
              <a:t>G </a:t>
            </a:r>
            <a:r>
              <a:rPr lang="zh-CN" altLang="en-US" dirty="0">
                <a:latin typeface="Times New Roman" panose="02020603050405020304" pitchFamily="18" charset="0"/>
              </a:rPr>
              <a:t>是连通的且 </a:t>
            </a:r>
            <a:r>
              <a:rPr lang="en-US" altLang="zh-CN" i="1" dirty="0">
                <a:latin typeface="Times New Roman" panose="02020603050405020304" pitchFamily="18" charset="0"/>
              </a:rPr>
              <a:t>m</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p>
          <a:p>
            <a:r>
              <a:rPr lang="en-US" altLang="zh-CN" dirty="0">
                <a:latin typeface="Times New Roman" panose="02020603050405020304" pitchFamily="18" charset="0"/>
              </a:rPr>
              <a:t>(5) </a:t>
            </a:r>
            <a:r>
              <a:rPr lang="en-US" altLang="zh-CN" i="1" dirty="0">
                <a:latin typeface="Times New Roman" panose="02020603050405020304" pitchFamily="18" charset="0"/>
              </a:rPr>
              <a:t>G </a:t>
            </a:r>
            <a:r>
              <a:rPr lang="zh-CN" altLang="en-US" dirty="0">
                <a:latin typeface="Times New Roman" panose="02020603050405020304" pitchFamily="18" charset="0"/>
              </a:rPr>
              <a:t>是连通的且 </a:t>
            </a:r>
            <a:r>
              <a:rPr lang="en-US" altLang="zh-CN" i="1" dirty="0">
                <a:latin typeface="Times New Roman" panose="02020603050405020304" pitchFamily="18" charset="0"/>
              </a:rPr>
              <a:t>G </a:t>
            </a:r>
            <a:r>
              <a:rPr lang="zh-CN" altLang="en-US" dirty="0">
                <a:latin typeface="Times New Roman" panose="02020603050405020304" pitchFamily="18" charset="0"/>
              </a:rPr>
              <a:t>中任何边均为桥</a:t>
            </a:r>
            <a:r>
              <a:rPr lang="en-US" altLang="zh-CN" dirty="0">
                <a:latin typeface="Times New Roman" panose="02020603050405020304" pitchFamily="18" charset="0"/>
              </a:rPr>
              <a:t>.</a:t>
            </a:r>
          </a:p>
          <a:p>
            <a:r>
              <a:rPr lang="en-US" altLang="zh-CN" dirty="0">
                <a:latin typeface="Times New Roman" panose="02020603050405020304" pitchFamily="18" charset="0"/>
              </a:rPr>
              <a:t>(6) </a:t>
            </a:r>
            <a:r>
              <a:rPr lang="en-US" altLang="zh-CN" i="1" dirty="0">
                <a:latin typeface="Times New Roman" panose="02020603050405020304" pitchFamily="18" charset="0"/>
              </a:rPr>
              <a:t>G </a:t>
            </a:r>
            <a:r>
              <a:rPr lang="zh-CN" altLang="en-US" dirty="0">
                <a:latin typeface="Times New Roman" panose="02020603050405020304" pitchFamily="18" charset="0"/>
              </a:rPr>
              <a:t>中没有回路</a:t>
            </a:r>
            <a:r>
              <a:rPr lang="en-US" altLang="zh-CN" dirty="0">
                <a:latin typeface="Times New Roman" panose="02020603050405020304" pitchFamily="18" charset="0"/>
              </a:rPr>
              <a:t>, </a:t>
            </a:r>
            <a:r>
              <a:rPr lang="zh-CN" altLang="en-US" dirty="0">
                <a:latin typeface="Times New Roman" panose="02020603050405020304" pitchFamily="18" charset="0"/>
              </a:rPr>
              <a:t>但在任何两个不同的顶点之间加一条新边</a:t>
            </a:r>
            <a:r>
              <a:rPr lang="en-US" altLang="zh-CN" dirty="0">
                <a:latin typeface="Times New Roman" panose="02020603050405020304" pitchFamily="18" charset="0"/>
              </a:rPr>
              <a:t>, </a:t>
            </a:r>
            <a:r>
              <a:rPr lang="zh-CN" altLang="en-US" dirty="0">
                <a:latin typeface="Times New Roman" panose="02020603050405020304" pitchFamily="18" charset="0"/>
              </a:rPr>
              <a:t>在所得图中得到唯一的一个含新边的圈</a:t>
            </a:r>
            <a:r>
              <a:rPr lang="en-US" altLang="zh-CN" dirty="0">
                <a:latin typeface="Times New Roman" panose="02020603050405020304" pitchFamily="18" charset="0"/>
              </a:rPr>
              <a:t>. </a:t>
            </a:r>
          </a:p>
        </p:txBody>
      </p:sp>
      <p:sp>
        <p:nvSpPr>
          <p:cNvPr id="8" name="文本框 7">
            <a:extLst>
              <a:ext uri="{FF2B5EF4-FFF2-40B4-BE49-F238E27FC236}">
                <a16:creationId xmlns:a16="http://schemas.microsoft.com/office/drawing/2014/main" id="{C20F2009-F06B-4B44-9ED8-BAA332A8BF08}"/>
              </a:ext>
            </a:extLst>
          </p:cNvPr>
          <p:cNvSpPr txBox="1"/>
          <p:nvPr/>
        </p:nvSpPr>
        <p:spPr>
          <a:xfrm>
            <a:off x="6323146" y="2564904"/>
            <a:ext cx="2593708" cy="400110"/>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路径不唯一必有回路</a:t>
            </a:r>
          </a:p>
        </p:txBody>
      </p:sp>
      <p:sp>
        <p:nvSpPr>
          <p:cNvPr id="9" name="文本框 8">
            <a:extLst>
              <a:ext uri="{FF2B5EF4-FFF2-40B4-BE49-F238E27FC236}">
                <a16:creationId xmlns:a16="http://schemas.microsoft.com/office/drawing/2014/main" id="{40C3206D-D9CF-4D5A-8138-18948EB5E735}"/>
              </a:ext>
            </a:extLst>
          </p:cNvPr>
          <p:cNvSpPr txBox="1"/>
          <p:nvPr/>
        </p:nvSpPr>
        <p:spPr>
          <a:xfrm>
            <a:off x="3815408" y="3028890"/>
            <a:ext cx="5328592" cy="400110"/>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不能有回路则每加一个点最多跟新点连一条边</a:t>
            </a:r>
          </a:p>
        </p:txBody>
      </p:sp>
      <p:sp>
        <p:nvSpPr>
          <p:cNvPr id="10" name="文本框 9">
            <a:extLst>
              <a:ext uri="{FF2B5EF4-FFF2-40B4-BE49-F238E27FC236}">
                <a16:creationId xmlns:a16="http://schemas.microsoft.com/office/drawing/2014/main" id="{FCDC87D1-BF16-45DF-B432-4D471A6B76F3}"/>
              </a:ext>
            </a:extLst>
          </p:cNvPr>
          <p:cNvSpPr txBox="1"/>
          <p:nvPr/>
        </p:nvSpPr>
        <p:spPr>
          <a:xfrm>
            <a:off x="3815408" y="3501484"/>
            <a:ext cx="5328592" cy="400110"/>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必须连通则每加一个点不能连内部必连新点</a:t>
            </a:r>
          </a:p>
        </p:txBody>
      </p:sp>
      <p:sp>
        <p:nvSpPr>
          <p:cNvPr id="11" name="文本框 10">
            <a:extLst>
              <a:ext uri="{FF2B5EF4-FFF2-40B4-BE49-F238E27FC236}">
                <a16:creationId xmlns:a16="http://schemas.microsoft.com/office/drawing/2014/main" id="{D0FD644C-CF7F-4621-ADC9-A00FFAEF6E16}"/>
              </a:ext>
            </a:extLst>
          </p:cNvPr>
          <p:cNvSpPr txBox="1"/>
          <p:nvPr/>
        </p:nvSpPr>
        <p:spPr>
          <a:xfrm>
            <a:off x="6290736" y="2164745"/>
            <a:ext cx="2593708" cy="400110"/>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连通但无回路</a:t>
            </a:r>
          </a:p>
        </p:txBody>
      </p:sp>
      <p:sp>
        <p:nvSpPr>
          <p:cNvPr id="12" name="文本框 11">
            <a:extLst>
              <a:ext uri="{FF2B5EF4-FFF2-40B4-BE49-F238E27FC236}">
                <a16:creationId xmlns:a16="http://schemas.microsoft.com/office/drawing/2014/main" id="{B7D5BBB6-50EA-4A31-B525-ACA90CA54EDD}"/>
              </a:ext>
            </a:extLst>
          </p:cNvPr>
          <p:cNvSpPr txBox="1"/>
          <p:nvPr/>
        </p:nvSpPr>
        <p:spPr>
          <a:xfrm>
            <a:off x="5401072" y="3776325"/>
            <a:ext cx="2304256" cy="707886"/>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桥两侧的点有其他路径可达则有回路</a:t>
            </a:r>
          </a:p>
        </p:txBody>
      </p:sp>
      <p:sp>
        <p:nvSpPr>
          <p:cNvPr id="13" name="文本框 12">
            <a:extLst>
              <a:ext uri="{FF2B5EF4-FFF2-40B4-BE49-F238E27FC236}">
                <a16:creationId xmlns:a16="http://schemas.microsoft.com/office/drawing/2014/main" id="{61829939-9EEA-4A9D-B823-DE432D0F8170}"/>
              </a:ext>
            </a:extLst>
          </p:cNvPr>
          <p:cNvSpPr txBox="1"/>
          <p:nvPr/>
        </p:nvSpPr>
        <p:spPr>
          <a:xfrm>
            <a:off x="2376736" y="5108590"/>
            <a:ext cx="5328592" cy="707886"/>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任意两点已经可达，再加一条边则产生回路，由于路径唯一，则回路也唯一</a:t>
            </a:r>
          </a:p>
        </p:txBody>
      </p:sp>
      <p:sp>
        <p:nvSpPr>
          <p:cNvPr id="14" name="文本框 13">
            <a:extLst>
              <a:ext uri="{FF2B5EF4-FFF2-40B4-BE49-F238E27FC236}">
                <a16:creationId xmlns:a16="http://schemas.microsoft.com/office/drawing/2014/main" id="{CF8AC37D-3C2E-47FD-93DE-A1DA744E728D}"/>
              </a:ext>
            </a:extLst>
          </p:cNvPr>
          <p:cNvSpPr txBox="1"/>
          <p:nvPr/>
        </p:nvSpPr>
        <p:spPr>
          <a:xfrm>
            <a:off x="-1" y="6144841"/>
            <a:ext cx="8101013" cy="707886"/>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若</a:t>
            </a:r>
            <a:r>
              <a:rPr lang="en-US" altLang="zh-CN" sz="2000" b="0" i="1" dirty="0">
                <a:solidFill>
                  <a:srgbClr val="FF9900"/>
                </a:solidFill>
                <a:latin typeface="Times New Roman" panose="02020603050405020304" pitchFamily="18" charset="0"/>
              </a:rPr>
              <a:t>m</a:t>
            </a:r>
            <a:r>
              <a:rPr lang="zh-CN" altLang="en-US" sz="2000" b="0" dirty="0">
                <a:solidFill>
                  <a:srgbClr val="FF9900"/>
                </a:solidFill>
                <a:latin typeface="Times New Roman" panose="02020603050405020304" pitchFamily="18" charset="0"/>
              </a:rPr>
              <a:t>＜</a:t>
            </a:r>
            <a:r>
              <a:rPr lang="en-US" altLang="zh-CN" sz="2000" b="0" i="1" dirty="0">
                <a:solidFill>
                  <a:srgbClr val="FF9900"/>
                </a:solidFill>
                <a:latin typeface="Times New Roman" panose="02020603050405020304" pitchFamily="18" charset="0"/>
              </a:rPr>
              <a:t>n</a:t>
            </a:r>
            <a:r>
              <a:rPr lang="en-US" altLang="zh-CN" sz="2000" b="0" dirty="0">
                <a:solidFill>
                  <a:srgbClr val="FF9900"/>
                </a:solidFill>
                <a:latin typeface="Times New Roman" panose="02020603050405020304" pitchFamily="18" charset="0"/>
              </a:rPr>
              <a:t>−1</a:t>
            </a:r>
            <a:r>
              <a:rPr lang="zh-CN" altLang="en-US" sz="2000" b="0" dirty="0">
                <a:solidFill>
                  <a:srgbClr val="FF9900"/>
                </a:solidFill>
                <a:latin typeface="Times New Roman" panose="02020603050405020304" pitchFamily="18" charset="0"/>
              </a:rPr>
              <a:t>，则</a:t>
            </a:r>
            <a:r>
              <a:rPr lang="en-US" altLang="zh-CN" sz="2000" b="0" i="1" dirty="0">
                <a:solidFill>
                  <a:srgbClr val="FF9900"/>
                </a:solidFill>
                <a:latin typeface="Times New Roman" panose="02020603050405020304" pitchFamily="18" charset="0"/>
              </a:rPr>
              <a:t>G</a:t>
            </a:r>
            <a:r>
              <a:rPr lang="zh-CN" altLang="en-US" sz="2000" b="0" dirty="0">
                <a:solidFill>
                  <a:srgbClr val="FF9900"/>
                </a:solidFill>
                <a:latin typeface="Times New Roman" panose="02020603050405020304" pitchFamily="18" charset="0"/>
              </a:rPr>
              <a:t>必不连通：树是边数最少的连通图</a:t>
            </a:r>
          </a:p>
          <a:p>
            <a:r>
              <a:rPr lang="zh-CN" altLang="en-US" sz="2000" b="0" dirty="0">
                <a:solidFill>
                  <a:srgbClr val="FF9900"/>
                </a:solidFill>
                <a:latin typeface="Times New Roman" panose="02020603050405020304" pitchFamily="18" charset="0"/>
              </a:rPr>
              <a:t>若</a:t>
            </a:r>
            <a:r>
              <a:rPr lang="en-US" altLang="zh-CN" sz="2000" b="0" i="1" dirty="0">
                <a:solidFill>
                  <a:srgbClr val="FF9900"/>
                </a:solidFill>
                <a:latin typeface="Times New Roman" panose="02020603050405020304" pitchFamily="18" charset="0"/>
              </a:rPr>
              <a:t>m</a:t>
            </a:r>
            <a:r>
              <a:rPr lang="zh-CN" altLang="en-US" sz="2000" b="0" dirty="0">
                <a:solidFill>
                  <a:srgbClr val="FF9900"/>
                </a:solidFill>
                <a:latin typeface="Times New Roman" panose="02020603050405020304" pitchFamily="18" charset="0"/>
              </a:rPr>
              <a:t>＞</a:t>
            </a:r>
            <a:r>
              <a:rPr lang="en-US" altLang="zh-CN" sz="2000" b="0" i="1" dirty="0">
                <a:solidFill>
                  <a:srgbClr val="FF9900"/>
                </a:solidFill>
                <a:latin typeface="Times New Roman" panose="02020603050405020304" pitchFamily="18" charset="0"/>
              </a:rPr>
              <a:t>n</a:t>
            </a:r>
            <a:r>
              <a:rPr lang="en-US" altLang="zh-CN" sz="2000" b="0" dirty="0">
                <a:solidFill>
                  <a:srgbClr val="FF9900"/>
                </a:solidFill>
                <a:latin typeface="Times New Roman" panose="02020603050405020304" pitchFamily="18" charset="0"/>
              </a:rPr>
              <a:t>−1</a:t>
            </a:r>
            <a:r>
              <a:rPr lang="zh-CN" altLang="en-US" sz="2000" b="0" dirty="0">
                <a:solidFill>
                  <a:srgbClr val="FF9900"/>
                </a:solidFill>
                <a:latin typeface="Times New Roman" panose="02020603050405020304" pitchFamily="18" charset="0"/>
              </a:rPr>
              <a:t>，则</a:t>
            </a:r>
            <a:r>
              <a:rPr lang="en-US" altLang="zh-CN" sz="2000" b="0" i="1" dirty="0">
                <a:solidFill>
                  <a:srgbClr val="FF9900"/>
                </a:solidFill>
                <a:latin typeface="Times New Roman" panose="02020603050405020304" pitchFamily="18" charset="0"/>
              </a:rPr>
              <a:t>G</a:t>
            </a:r>
            <a:r>
              <a:rPr lang="zh-CN" altLang="en-US" sz="2000" b="0" dirty="0">
                <a:solidFill>
                  <a:srgbClr val="FF9900"/>
                </a:solidFill>
                <a:latin typeface="Times New Roman" panose="02020603050405020304" pitchFamily="18" charset="0"/>
              </a:rPr>
              <a:t>必含回路：树是边数最多的无回路图</a:t>
            </a:r>
          </a:p>
        </p:txBody>
      </p:sp>
    </p:spTree>
  </p:cSld>
  <p:clrMapOvr>
    <a:masterClrMapping/>
  </p:clrMapOvr>
  <p:transition spd="slow">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62DD459E-A5FB-4CF6-BCB2-E0143AB5B7C9}"/>
              </a:ext>
            </a:extLst>
          </p:cNvPr>
          <p:cNvSpPr>
            <a:spLocks noGrp="1"/>
          </p:cNvSpPr>
          <p:nvPr>
            <p:ph type="sldNum" sz="quarter" idx="12"/>
          </p:nvPr>
        </p:nvSpPr>
        <p:spPr/>
        <p:txBody>
          <a:bodyPr/>
          <a:lstStyle/>
          <a:p>
            <a:fld id="{DF0E77BE-84CD-4701-94BE-98CF7470CF7D}" type="slidenum">
              <a:rPr lang="en-US" altLang="zh-CN"/>
              <a:pPr/>
              <a:t>40</a:t>
            </a:fld>
            <a:endParaRPr lang="en-US" altLang="zh-CN"/>
          </a:p>
        </p:txBody>
      </p:sp>
      <p:sp>
        <p:nvSpPr>
          <p:cNvPr id="311303" name="Rectangle 7">
            <a:extLst>
              <a:ext uri="{FF2B5EF4-FFF2-40B4-BE49-F238E27FC236}">
                <a16:creationId xmlns:a16="http://schemas.microsoft.com/office/drawing/2014/main" id="{1C197608-EDCD-467B-91A5-651DDB7B8F7A}"/>
              </a:ext>
            </a:extLst>
          </p:cNvPr>
          <p:cNvSpPr>
            <a:spLocks noGrp="1" noChangeArrowheads="1"/>
          </p:cNvSpPr>
          <p:nvPr>
            <p:ph type="title"/>
          </p:nvPr>
        </p:nvSpPr>
        <p:spPr/>
        <p:txBody>
          <a:bodyPr/>
          <a:lstStyle/>
          <a:p>
            <a:pPr algn="ctr"/>
            <a:r>
              <a:rPr lang="zh-CN" altLang="en-US" dirty="0">
                <a:latin typeface="Times New Roman" panose="02020603050405020304" pitchFamily="18" charset="0"/>
              </a:rPr>
              <a:t>博弈树*</a:t>
            </a:r>
          </a:p>
        </p:txBody>
      </p:sp>
      <p:sp>
        <p:nvSpPr>
          <p:cNvPr id="311304" name="Rectangle 8">
            <a:extLst>
              <a:ext uri="{FF2B5EF4-FFF2-40B4-BE49-F238E27FC236}">
                <a16:creationId xmlns:a16="http://schemas.microsoft.com/office/drawing/2014/main" id="{5739D052-0A87-45BA-9C47-95FB241CC650}"/>
              </a:ext>
            </a:extLst>
          </p:cNvPr>
          <p:cNvSpPr>
            <a:spLocks noGrp="1" noChangeArrowheads="1"/>
          </p:cNvSpPr>
          <p:nvPr>
            <p:ph type="body" idx="1"/>
          </p:nvPr>
        </p:nvSpPr>
        <p:spPr>
          <a:xfrm>
            <a:off x="468313" y="1268413"/>
            <a:ext cx="8229600" cy="4976812"/>
          </a:xfrm>
        </p:spPr>
        <p:txBody>
          <a:bodyPr/>
          <a:lstStyle/>
          <a:p>
            <a:pPr marL="0" indent="0"/>
            <a:r>
              <a:rPr lang="zh-CN" altLang="en-US" dirty="0">
                <a:latin typeface="Times New Roman" panose="02020603050405020304" pitchFamily="18" charset="0"/>
              </a:rPr>
              <a:t>博弈树是一种特殊的根树</a:t>
            </a:r>
            <a:r>
              <a:rPr lang="en-US" altLang="zh-CN" dirty="0">
                <a:latin typeface="Times New Roman" panose="02020603050405020304" pitchFamily="18" charset="0"/>
              </a:rPr>
              <a:t>, </a:t>
            </a:r>
            <a:r>
              <a:rPr lang="zh-CN" altLang="en-US" dirty="0">
                <a:latin typeface="Times New Roman" panose="02020603050405020304" pitchFamily="18" charset="0"/>
              </a:rPr>
              <a:t>是人工智能领域的重要概念之一</a:t>
            </a:r>
            <a:r>
              <a:rPr lang="en-US" altLang="zh-CN" dirty="0">
                <a:latin typeface="Times New Roman" panose="02020603050405020304" pitchFamily="18" charset="0"/>
              </a:rPr>
              <a:t>. </a:t>
            </a:r>
            <a:r>
              <a:rPr lang="zh-CN" altLang="en-US" dirty="0">
                <a:latin typeface="Times New Roman" panose="02020603050405020304" pitchFamily="18" charset="0"/>
              </a:rPr>
              <a:t>博弈树可以表示两名游戏参与者之间的一场博弈 </a:t>
            </a:r>
            <a:r>
              <a:rPr lang="en-US" altLang="zh-CN" dirty="0">
                <a:latin typeface="Times New Roman" panose="02020603050405020304" pitchFamily="18" charset="0"/>
              </a:rPr>
              <a:t>(</a:t>
            </a:r>
            <a:r>
              <a:rPr lang="zh-CN" altLang="en-US" dirty="0">
                <a:latin typeface="Times New Roman" panose="02020603050405020304" pitchFamily="18" charset="0"/>
              </a:rPr>
              <a:t>游戏</a:t>
            </a:r>
            <a:r>
              <a:rPr lang="en-US" altLang="zh-CN" dirty="0">
                <a:latin typeface="Times New Roman" panose="02020603050405020304" pitchFamily="18" charset="0"/>
              </a:rPr>
              <a:t>), </a:t>
            </a:r>
            <a:r>
              <a:rPr lang="zh-CN" altLang="en-US" dirty="0">
                <a:latin typeface="Times New Roman" panose="02020603050405020304" pitchFamily="18" charset="0"/>
              </a:rPr>
              <a:t>他们交替行棋</a:t>
            </a:r>
            <a:r>
              <a:rPr lang="en-US" altLang="zh-CN" dirty="0">
                <a:latin typeface="Times New Roman" panose="02020603050405020304" pitchFamily="18" charset="0"/>
              </a:rPr>
              <a:t>, </a:t>
            </a:r>
            <a:r>
              <a:rPr lang="zh-CN" altLang="en-US" dirty="0">
                <a:latin typeface="Times New Roman" panose="02020603050405020304" pitchFamily="18" charset="0"/>
              </a:rPr>
              <a:t>试图获胜</a:t>
            </a:r>
            <a:r>
              <a:rPr lang="en-US" altLang="zh-CN" dirty="0">
                <a:latin typeface="Times New Roman" panose="02020603050405020304" pitchFamily="18" charset="0"/>
              </a:rPr>
              <a:t>.</a:t>
            </a:r>
          </a:p>
          <a:p>
            <a:pPr marL="0" indent="0"/>
            <a:endParaRPr lang="en-US" altLang="zh-CN" dirty="0">
              <a:latin typeface="Times New Roman" panose="02020603050405020304" pitchFamily="18" charset="0"/>
            </a:endParaRPr>
          </a:p>
          <a:p>
            <a:pPr marL="0" indent="0"/>
            <a:r>
              <a:rPr lang="zh-CN" altLang="en-US" dirty="0">
                <a:solidFill>
                  <a:srgbClr val="A50021"/>
                </a:solidFill>
                <a:latin typeface="Times New Roman" panose="02020603050405020304" pitchFamily="18" charset="0"/>
              </a:rPr>
              <a:t>例</a:t>
            </a:r>
            <a:r>
              <a:rPr lang="en-US" altLang="zh-CN" dirty="0">
                <a:solidFill>
                  <a:srgbClr val="A50021"/>
                </a:solidFill>
                <a:latin typeface="Times New Roman" panose="02020603050405020304" pitchFamily="18" charset="0"/>
              </a:rPr>
              <a:t>2</a:t>
            </a:r>
            <a:r>
              <a:rPr lang="zh-CN" altLang="en-US" dirty="0">
                <a:solidFill>
                  <a:srgbClr val="A50021"/>
                </a:solidFill>
                <a:latin typeface="Times New Roman" panose="02020603050405020304" pitchFamily="18" charset="0"/>
              </a:rPr>
              <a:t>*</a:t>
            </a:r>
            <a:r>
              <a:rPr lang="zh-CN" altLang="en-US" dirty="0">
                <a:latin typeface="Times New Roman" panose="02020603050405020304" pitchFamily="18" charset="0"/>
              </a:rPr>
              <a:t>  现有</a:t>
            </a:r>
            <a:r>
              <a:rPr lang="en-US" altLang="zh-CN" dirty="0">
                <a:latin typeface="Times New Roman" panose="02020603050405020304" pitchFamily="18" charset="0"/>
              </a:rPr>
              <a:t>7</a:t>
            </a:r>
            <a:r>
              <a:rPr lang="zh-CN" altLang="en-US" dirty="0">
                <a:latin typeface="Times New Roman" panose="02020603050405020304" pitchFamily="18" charset="0"/>
              </a:rPr>
              <a:t>根火柴</a:t>
            </a:r>
            <a:r>
              <a:rPr lang="en-US" altLang="zh-CN" dirty="0">
                <a:latin typeface="Times New Roman" panose="02020603050405020304" pitchFamily="18" charset="0"/>
              </a:rPr>
              <a:t>, </a:t>
            </a:r>
            <a:r>
              <a:rPr lang="zh-CN" altLang="en-US" dirty="0">
                <a:latin typeface="Times New Roman" panose="02020603050405020304" pitchFamily="18" charset="0"/>
              </a:rPr>
              <a:t>甲、乙两人依次从中取走</a:t>
            </a:r>
            <a:r>
              <a:rPr lang="en-US" altLang="zh-CN" dirty="0">
                <a:latin typeface="Times New Roman" panose="02020603050405020304" pitchFamily="18" charset="0"/>
              </a:rPr>
              <a:t>1</a:t>
            </a:r>
            <a:r>
              <a:rPr lang="zh-CN" altLang="en-US" dirty="0">
                <a:latin typeface="Times New Roman" panose="02020603050405020304" pitchFamily="18" charset="0"/>
              </a:rPr>
              <a:t>根或</a:t>
            </a:r>
            <a:r>
              <a:rPr lang="en-US" altLang="zh-CN" dirty="0">
                <a:latin typeface="Times New Roman" panose="02020603050405020304" pitchFamily="18" charset="0"/>
              </a:rPr>
              <a:t>2</a:t>
            </a:r>
            <a:r>
              <a:rPr lang="zh-CN" altLang="en-US" dirty="0">
                <a:latin typeface="Times New Roman" panose="02020603050405020304" pitchFamily="18" charset="0"/>
              </a:rPr>
              <a:t>根</a:t>
            </a:r>
            <a:r>
              <a:rPr lang="en-US" altLang="zh-CN" dirty="0">
                <a:latin typeface="Times New Roman" panose="02020603050405020304" pitchFamily="18" charset="0"/>
              </a:rPr>
              <a:t>, </a:t>
            </a:r>
            <a:r>
              <a:rPr lang="zh-CN" altLang="en-US" dirty="0">
                <a:latin typeface="Times New Roman" panose="02020603050405020304" pitchFamily="18" charset="0"/>
              </a:rPr>
              <a:t>但不能不取</a:t>
            </a:r>
            <a:r>
              <a:rPr lang="en-US" altLang="zh-CN" dirty="0">
                <a:latin typeface="Times New Roman" panose="02020603050405020304" pitchFamily="18" charset="0"/>
              </a:rPr>
              <a:t>. </a:t>
            </a:r>
            <a:r>
              <a:rPr lang="zh-CN" altLang="en-US" dirty="0">
                <a:latin typeface="Times New Roman" panose="02020603050405020304" pitchFamily="18" charset="0"/>
              </a:rPr>
              <a:t>取走最后一根的就是胜利者</a:t>
            </a:r>
            <a:r>
              <a:rPr lang="en-US" altLang="zh-CN" dirty="0">
                <a:latin typeface="Times New Roman" panose="02020603050405020304" pitchFamily="18" charset="0"/>
              </a:rPr>
              <a:t>, </a:t>
            </a:r>
            <a:r>
              <a:rPr lang="zh-CN" altLang="en-US" dirty="0">
                <a:latin typeface="Times New Roman" panose="02020603050405020304" pitchFamily="18" charset="0"/>
              </a:rPr>
              <a:t>问是否存在必胜策略</a:t>
            </a:r>
            <a:r>
              <a:rPr lang="en-US" altLang="zh-CN" dirty="0">
                <a:latin typeface="Times New Roman" panose="02020603050405020304" pitchFamily="18" charset="0"/>
              </a:rPr>
              <a:t>?</a:t>
            </a:r>
            <a:endParaRPr lang="zh-CN" altLang="en-US" dirty="0">
              <a:latin typeface="Times New Roman" panose="02020603050405020304" pitchFamily="18" charset="0"/>
            </a:endParaRPr>
          </a:p>
          <a:p>
            <a:pPr marL="0" indent="0"/>
            <a:endParaRPr lang="en-US" altLang="zh-CN" dirty="0">
              <a:latin typeface="Times New Roman" panose="02020603050405020304" pitchFamily="18" charset="0"/>
            </a:endParaRPr>
          </a:p>
        </p:txBody>
      </p:sp>
      <p:grpSp>
        <p:nvGrpSpPr>
          <p:cNvPr id="5" name="Group 85"/>
          <p:cNvGrpSpPr>
            <a:grpSpLocks noChangeAspect="1"/>
          </p:cNvGrpSpPr>
          <p:nvPr/>
        </p:nvGrpSpPr>
        <p:grpSpPr bwMode="auto">
          <a:xfrm>
            <a:off x="577401" y="3751293"/>
            <a:ext cx="4223704" cy="3062083"/>
            <a:chOff x="1746" y="2523"/>
            <a:chExt cx="1330" cy="964"/>
          </a:xfrm>
        </p:grpSpPr>
        <p:sp>
          <p:nvSpPr>
            <p:cNvPr id="7" name="Oval 7"/>
            <p:cNvSpPr>
              <a:spLocks noChangeAspect="1" noChangeArrowheads="1"/>
            </p:cNvSpPr>
            <p:nvPr/>
          </p:nvSpPr>
          <p:spPr bwMode="auto">
            <a:xfrm>
              <a:off x="2545" y="2674"/>
              <a:ext cx="113" cy="114"/>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8" name="Text Box 8"/>
            <p:cNvSpPr txBox="1">
              <a:spLocks noChangeAspect="1" noChangeArrowheads="1"/>
            </p:cNvSpPr>
            <p:nvPr/>
          </p:nvSpPr>
          <p:spPr bwMode="auto">
            <a:xfrm>
              <a:off x="2545" y="2674"/>
              <a:ext cx="113"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000">
                  <a:solidFill>
                    <a:srgbClr val="FF0000"/>
                  </a:solidFill>
                </a:rPr>
                <a:t>6</a:t>
              </a:r>
            </a:p>
          </p:txBody>
        </p:sp>
        <p:sp>
          <p:nvSpPr>
            <p:cNvPr id="9" name="Line 9"/>
            <p:cNvSpPr>
              <a:spLocks noChangeAspect="1" noChangeShapeType="1"/>
            </p:cNvSpPr>
            <p:nvPr/>
          </p:nvSpPr>
          <p:spPr bwMode="auto">
            <a:xfrm flipH="1">
              <a:off x="2652" y="2633"/>
              <a:ext cx="136" cy="6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Text Box 10"/>
            <p:cNvSpPr txBox="1">
              <a:spLocks noChangeAspect="1" noChangeArrowheads="1"/>
            </p:cNvSpPr>
            <p:nvPr/>
          </p:nvSpPr>
          <p:spPr bwMode="auto">
            <a:xfrm>
              <a:off x="2738" y="2528"/>
              <a:ext cx="45"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000">
                  <a:solidFill>
                    <a:srgbClr val="FF0000"/>
                  </a:solidFill>
                </a:rPr>
                <a:t>1</a:t>
              </a:r>
            </a:p>
          </p:txBody>
        </p:sp>
        <p:sp>
          <p:nvSpPr>
            <p:cNvPr id="11" name="Text Box 11"/>
            <p:cNvSpPr txBox="1">
              <a:spLocks noChangeAspect="1" noChangeArrowheads="1"/>
            </p:cNvSpPr>
            <p:nvPr/>
          </p:nvSpPr>
          <p:spPr bwMode="auto">
            <a:xfrm>
              <a:off x="2790" y="2523"/>
              <a:ext cx="114" cy="11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000">
                  <a:solidFill>
                    <a:srgbClr val="FF0000"/>
                  </a:solidFill>
                </a:rPr>
                <a:t>7</a:t>
              </a:r>
            </a:p>
          </p:txBody>
        </p:sp>
        <p:sp>
          <p:nvSpPr>
            <p:cNvPr id="12" name="Oval 13"/>
            <p:cNvSpPr>
              <a:spLocks noChangeAspect="1" noChangeArrowheads="1"/>
            </p:cNvSpPr>
            <p:nvPr/>
          </p:nvSpPr>
          <p:spPr bwMode="auto">
            <a:xfrm>
              <a:off x="2963" y="2674"/>
              <a:ext cx="113" cy="114"/>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13" name="Text Box 14"/>
            <p:cNvSpPr txBox="1">
              <a:spLocks noChangeAspect="1" noChangeArrowheads="1"/>
            </p:cNvSpPr>
            <p:nvPr/>
          </p:nvSpPr>
          <p:spPr bwMode="auto">
            <a:xfrm>
              <a:off x="2963" y="2674"/>
              <a:ext cx="113"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000">
                  <a:solidFill>
                    <a:srgbClr val="FF0000"/>
                  </a:solidFill>
                </a:rPr>
                <a:t>5</a:t>
              </a:r>
            </a:p>
          </p:txBody>
        </p:sp>
        <p:sp>
          <p:nvSpPr>
            <p:cNvPr id="14" name="Line 15"/>
            <p:cNvSpPr>
              <a:spLocks noChangeAspect="1" noChangeShapeType="1"/>
            </p:cNvSpPr>
            <p:nvPr/>
          </p:nvSpPr>
          <p:spPr bwMode="auto">
            <a:xfrm flipH="1" flipV="1">
              <a:off x="2901" y="2638"/>
              <a:ext cx="68" cy="6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16"/>
            <p:cNvSpPr>
              <a:spLocks noChangeAspect="1" noChangeShapeType="1"/>
            </p:cNvSpPr>
            <p:nvPr/>
          </p:nvSpPr>
          <p:spPr bwMode="auto">
            <a:xfrm flipH="1" flipV="1">
              <a:off x="2652" y="2756"/>
              <a:ext cx="136" cy="6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Text Box 17"/>
            <p:cNvSpPr txBox="1">
              <a:spLocks noChangeAspect="1" noChangeArrowheads="1"/>
            </p:cNvSpPr>
            <p:nvPr/>
          </p:nvSpPr>
          <p:spPr bwMode="auto">
            <a:xfrm>
              <a:off x="2787" y="2825"/>
              <a:ext cx="114" cy="11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000">
                  <a:solidFill>
                    <a:srgbClr val="FF0000"/>
                  </a:solidFill>
                </a:rPr>
                <a:t>4</a:t>
              </a:r>
            </a:p>
          </p:txBody>
        </p:sp>
        <p:sp>
          <p:nvSpPr>
            <p:cNvPr id="17" name="Text Box 18"/>
            <p:cNvSpPr txBox="1">
              <a:spLocks noChangeAspect="1" noChangeArrowheads="1"/>
            </p:cNvSpPr>
            <p:nvPr/>
          </p:nvSpPr>
          <p:spPr bwMode="auto">
            <a:xfrm>
              <a:off x="2323" y="2825"/>
              <a:ext cx="113" cy="114"/>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000">
                  <a:solidFill>
                    <a:srgbClr val="FF0000"/>
                  </a:solidFill>
                </a:rPr>
                <a:t>5</a:t>
              </a:r>
            </a:p>
          </p:txBody>
        </p:sp>
        <p:sp>
          <p:nvSpPr>
            <p:cNvPr id="18" name="Line 19"/>
            <p:cNvSpPr>
              <a:spLocks noChangeAspect="1" noChangeShapeType="1"/>
            </p:cNvSpPr>
            <p:nvPr/>
          </p:nvSpPr>
          <p:spPr bwMode="auto">
            <a:xfrm flipH="1">
              <a:off x="2436" y="2757"/>
              <a:ext cx="113" cy="6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Text Box 20"/>
            <p:cNvSpPr txBox="1">
              <a:spLocks noChangeAspect="1" noChangeArrowheads="1"/>
            </p:cNvSpPr>
            <p:nvPr/>
          </p:nvSpPr>
          <p:spPr bwMode="auto">
            <a:xfrm>
              <a:off x="2495" y="2648"/>
              <a:ext cx="45"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000">
                  <a:solidFill>
                    <a:srgbClr val="FF0000"/>
                  </a:solidFill>
                </a:rPr>
                <a:t>1</a:t>
              </a:r>
            </a:p>
          </p:txBody>
        </p:sp>
        <p:sp>
          <p:nvSpPr>
            <p:cNvPr id="20" name="Oval 22"/>
            <p:cNvSpPr>
              <a:spLocks noChangeAspect="1" noChangeArrowheads="1"/>
            </p:cNvSpPr>
            <p:nvPr/>
          </p:nvSpPr>
          <p:spPr bwMode="auto">
            <a:xfrm>
              <a:off x="2107" y="2981"/>
              <a:ext cx="113" cy="114"/>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1" name="Text Box 23"/>
            <p:cNvSpPr txBox="1">
              <a:spLocks noChangeAspect="1" noChangeArrowheads="1"/>
            </p:cNvSpPr>
            <p:nvPr/>
          </p:nvSpPr>
          <p:spPr bwMode="auto">
            <a:xfrm>
              <a:off x="2107" y="2981"/>
              <a:ext cx="113"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000">
                  <a:solidFill>
                    <a:srgbClr val="FF0000"/>
                  </a:solidFill>
                </a:rPr>
                <a:t>4</a:t>
              </a:r>
            </a:p>
          </p:txBody>
        </p:sp>
        <p:sp>
          <p:nvSpPr>
            <p:cNvPr id="22" name="Line 24"/>
            <p:cNvSpPr>
              <a:spLocks noChangeAspect="1" noChangeShapeType="1"/>
            </p:cNvSpPr>
            <p:nvPr/>
          </p:nvSpPr>
          <p:spPr bwMode="auto">
            <a:xfrm flipH="1">
              <a:off x="2214" y="2940"/>
              <a:ext cx="113" cy="6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Text Box 25"/>
            <p:cNvSpPr txBox="1">
              <a:spLocks noChangeAspect="1" noChangeArrowheads="1"/>
            </p:cNvSpPr>
            <p:nvPr/>
          </p:nvSpPr>
          <p:spPr bwMode="auto">
            <a:xfrm>
              <a:off x="2282" y="2835"/>
              <a:ext cx="46"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000">
                  <a:solidFill>
                    <a:srgbClr val="FF0000"/>
                  </a:solidFill>
                </a:rPr>
                <a:t>1</a:t>
              </a:r>
            </a:p>
          </p:txBody>
        </p:sp>
        <p:sp>
          <p:nvSpPr>
            <p:cNvPr id="24" name="Text Box 26"/>
            <p:cNvSpPr txBox="1">
              <a:spLocks noChangeAspect="1" noChangeArrowheads="1"/>
            </p:cNvSpPr>
            <p:nvPr/>
          </p:nvSpPr>
          <p:spPr bwMode="auto">
            <a:xfrm>
              <a:off x="2020" y="2971"/>
              <a:ext cx="91"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000">
                  <a:solidFill>
                    <a:srgbClr val="FF0000"/>
                  </a:solidFill>
                </a:rPr>
                <a:t>-1</a:t>
              </a:r>
            </a:p>
          </p:txBody>
        </p:sp>
        <p:sp>
          <p:nvSpPr>
            <p:cNvPr id="25" name="Oval 28"/>
            <p:cNvSpPr>
              <a:spLocks noChangeAspect="1" noChangeArrowheads="1"/>
            </p:cNvSpPr>
            <p:nvPr/>
          </p:nvSpPr>
          <p:spPr bwMode="auto">
            <a:xfrm>
              <a:off x="1746" y="3303"/>
              <a:ext cx="113" cy="113"/>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26" name="Text Box 29"/>
            <p:cNvSpPr txBox="1">
              <a:spLocks noChangeAspect="1" noChangeArrowheads="1"/>
            </p:cNvSpPr>
            <p:nvPr/>
          </p:nvSpPr>
          <p:spPr bwMode="auto">
            <a:xfrm>
              <a:off x="1746" y="3303"/>
              <a:ext cx="113"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000">
                  <a:solidFill>
                    <a:srgbClr val="FF0000"/>
                  </a:solidFill>
                </a:rPr>
                <a:t>2</a:t>
              </a:r>
            </a:p>
          </p:txBody>
        </p:sp>
        <p:sp>
          <p:nvSpPr>
            <p:cNvPr id="27" name="Line 30"/>
            <p:cNvSpPr>
              <a:spLocks noChangeAspect="1" noChangeShapeType="1"/>
            </p:cNvSpPr>
            <p:nvPr/>
          </p:nvSpPr>
          <p:spPr bwMode="auto">
            <a:xfrm flipH="1">
              <a:off x="1848" y="3257"/>
              <a:ext cx="68" cy="6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Text Box 31"/>
            <p:cNvSpPr txBox="1">
              <a:spLocks noChangeAspect="1" noChangeArrowheads="1"/>
            </p:cNvSpPr>
            <p:nvPr/>
          </p:nvSpPr>
          <p:spPr bwMode="auto">
            <a:xfrm>
              <a:off x="1822" y="3157"/>
              <a:ext cx="91"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000">
                  <a:solidFill>
                    <a:srgbClr val="FF0000"/>
                  </a:solidFill>
                </a:rPr>
                <a:t>-1</a:t>
              </a:r>
            </a:p>
          </p:txBody>
        </p:sp>
        <p:sp>
          <p:nvSpPr>
            <p:cNvPr id="29" name="Oval 33"/>
            <p:cNvSpPr>
              <a:spLocks noChangeAspect="1" noChangeArrowheads="1"/>
            </p:cNvSpPr>
            <p:nvPr/>
          </p:nvSpPr>
          <p:spPr bwMode="auto">
            <a:xfrm>
              <a:off x="2088" y="3295"/>
              <a:ext cx="113" cy="113"/>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30" name="Text Box 34"/>
            <p:cNvSpPr txBox="1">
              <a:spLocks noChangeAspect="1" noChangeArrowheads="1"/>
            </p:cNvSpPr>
            <p:nvPr/>
          </p:nvSpPr>
          <p:spPr bwMode="auto">
            <a:xfrm>
              <a:off x="2088" y="3295"/>
              <a:ext cx="113"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000">
                  <a:solidFill>
                    <a:srgbClr val="FF0000"/>
                  </a:solidFill>
                </a:rPr>
                <a:t>1</a:t>
              </a:r>
            </a:p>
          </p:txBody>
        </p:sp>
        <p:sp>
          <p:nvSpPr>
            <p:cNvPr id="31" name="Line 35"/>
            <p:cNvSpPr>
              <a:spLocks noChangeAspect="1" noChangeShapeType="1"/>
            </p:cNvSpPr>
            <p:nvPr/>
          </p:nvSpPr>
          <p:spPr bwMode="auto">
            <a:xfrm flipH="1" flipV="1">
              <a:off x="2023" y="3257"/>
              <a:ext cx="68" cy="6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Text Box 36"/>
            <p:cNvSpPr txBox="1">
              <a:spLocks noChangeAspect="1" noChangeArrowheads="1"/>
            </p:cNvSpPr>
            <p:nvPr/>
          </p:nvSpPr>
          <p:spPr bwMode="auto">
            <a:xfrm>
              <a:off x="1914" y="3147"/>
              <a:ext cx="113" cy="11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000">
                  <a:solidFill>
                    <a:srgbClr val="FF0000"/>
                  </a:solidFill>
                </a:rPr>
                <a:t>3</a:t>
              </a:r>
            </a:p>
          </p:txBody>
        </p:sp>
        <p:sp>
          <p:nvSpPr>
            <p:cNvPr id="33" name="Line 37"/>
            <p:cNvSpPr>
              <a:spLocks noChangeAspect="1" noChangeShapeType="1"/>
            </p:cNvSpPr>
            <p:nvPr/>
          </p:nvSpPr>
          <p:spPr bwMode="auto">
            <a:xfrm flipH="1">
              <a:off x="2028" y="3075"/>
              <a:ext cx="91" cy="6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38"/>
            <p:cNvSpPr>
              <a:spLocks noChangeAspect="1" noChangeShapeType="1"/>
            </p:cNvSpPr>
            <p:nvPr/>
          </p:nvSpPr>
          <p:spPr bwMode="auto">
            <a:xfrm flipH="1" flipV="1">
              <a:off x="2201" y="3075"/>
              <a:ext cx="68" cy="6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Text Box 39"/>
            <p:cNvSpPr txBox="1">
              <a:spLocks noChangeAspect="1" noChangeArrowheads="1"/>
            </p:cNvSpPr>
            <p:nvPr/>
          </p:nvSpPr>
          <p:spPr bwMode="auto">
            <a:xfrm>
              <a:off x="2160" y="3147"/>
              <a:ext cx="113" cy="11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000">
                  <a:solidFill>
                    <a:srgbClr val="FF0000"/>
                  </a:solidFill>
                </a:rPr>
                <a:t>2</a:t>
              </a:r>
            </a:p>
          </p:txBody>
        </p:sp>
        <p:sp>
          <p:nvSpPr>
            <p:cNvPr id="36" name="Oval 41"/>
            <p:cNvSpPr>
              <a:spLocks noChangeAspect="1" noChangeArrowheads="1"/>
            </p:cNvSpPr>
            <p:nvPr/>
          </p:nvSpPr>
          <p:spPr bwMode="auto">
            <a:xfrm>
              <a:off x="2517" y="2981"/>
              <a:ext cx="113" cy="114"/>
            </a:xfrm>
            <a:prstGeom prst="ellipse">
              <a:avLst/>
            </a:prstGeom>
            <a:solidFill>
              <a:srgbClr val="FFFFFF"/>
            </a:solidFill>
            <a:ln w="25400">
              <a:solidFill>
                <a:srgbClr val="000000"/>
              </a:solidFill>
              <a:round/>
              <a:headEnd/>
              <a:tailEnd/>
            </a:ln>
          </p:spPr>
          <p:txBody>
            <a:bodyPr/>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l" eaLnBrk="1" hangingPunct="1">
                <a:lnSpc>
                  <a:spcPct val="100000"/>
                </a:lnSpc>
                <a:spcBef>
                  <a:spcPct val="0"/>
                </a:spcBef>
                <a:buClrTx/>
                <a:buFontTx/>
                <a:buNone/>
              </a:pPr>
              <a:endParaRPr lang="zh-CN" altLang="en-US" sz="3200" b="0">
                <a:solidFill>
                  <a:srgbClr val="FF0000"/>
                </a:solidFill>
              </a:endParaRPr>
            </a:p>
          </p:txBody>
        </p:sp>
        <p:sp>
          <p:nvSpPr>
            <p:cNvPr id="37" name="Text Box 42"/>
            <p:cNvSpPr txBox="1">
              <a:spLocks noChangeAspect="1" noChangeArrowheads="1"/>
            </p:cNvSpPr>
            <p:nvPr/>
          </p:nvSpPr>
          <p:spPr bwMode="auto">
            <a:xfrm>
              <a:off x="2517" y="2981"/>
              <a:ext cx="113"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000">
                  <a:solidFill>
                    <a:srgbClr val="FF0000"/>
                  </a:solidFill>
                </a:rPr>
                <a:t>3</a:t>
              </a:r>
            </a:p>
          </p:txBody>
        </p:sp>
        <p:sp>
          <p:nvSpPr>
            <p:cNvPr id="38" name="Line 43"/>
            <p:cNvSpPr>
              <a:spLocks noChangeAspect="1" noChangeShapeType="1"/>
            </p:cNvSpPr>
            <p:nvPr/>
          </p:nvSpPr>
          <p:spPr bwMode="auto">
            <a:xfrm flipH="1" flipV="1">
              <a:off x="2436" y="2938"/>
              <a:ext cx="90" cy="6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Text Box 44"/>
            <p:cNvSpPr txBox="1">
              <a:spLocks noChangeAspect="1" noChangeArrowheads="1"/>
            </p:cNvSpPr>
            <p:nvPr/>
          </p:nvSpPr>
          <p:spPr bwMode="auto">
            <a:xfrm>
              <a:off x="2319" y="3147"/>
              <a:ext cx="113" cy="11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000">
                  <a:solidFill>
                    <a:srgbClr val="FF0000"/>
                  </a:solidFill>
                </a:rPr>
                <a:t>2</a:t>
              </a:r>
            </a:p>
          </p:txBody>
        </p:sp>
        <p:sp>
          <p:nvSpPr>
            <p:cNvPr id="40" name="Line 45"/>
            <p:cNvSpPr>
              <a:spLocks noChangeAspect="1" noChangeShapeType="1"/>
            </p:cNvSpPr>
            <p:nvPr/>
          </p:nvSpPr>
          <p:spPr bwMode="auto">
            <a:xfrm flipH="1">
              <a:off x="2436" y="3074"/>
              <a:ext cx="90" cy="6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 name="Line 46"/>
            <p:cNvSpPr>
              <a:spLocks noChangeAspect="1" noChangeShapeType="1"/>
            </p:cNvSpPr>
            <p:nvPr/>
          </p:nvSpPr>
          <p:spPr bwMode="auto">
            <a:xfrm flipH="1" flipV="1">
              <a:off x="2612" y="3074"/>
              <a:ext cx="68" cy="6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Text Box 47"/>
            <p:cNvSpPr txBox="1">
              <a:spLocks noChangeAspect="1" noChangeArrowheads="1"/>
            </p:cNvSpPr>
            <p:nvPr/>
          </p:nvSpPr>
          <p:spPr bwMode="auto">
            <a:xfrm>
              <a:off x="2572" y="3147"/>
              <a:ext cx="113" cy="113"/>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000">
                  <a:solidFill>
                    <a:srgbClr val="FF0000"/>
                  </a:solidFill>
                </a:rPr>
                <a:t>1</a:t>
              </a:r>
            </a:p>
          </p:txBody>
        </p:sp>
        <p:sp>
          <p:nvSpPr>
            <p:cNvPr id="46" name="Text Box 52"/>
            <p:cNvSpPr txBox="1">
              <a:spLocks noChangeAspect="1" noChangeArrowheads="1"/>
            </p:cNvSpPr>
            <p:nvPr/>
          </p:nvSpPr>
          <p:spPr bwMode="auto">
            <a:xfrm>
              <a:off x="2738" y="2835"/>
              <a:ext cx="45"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000">
                  <a:solidFill>
                    <a:srgbClr val="FF0000"/>
                  </a:solidFill>
                </a:rPr>
                <a:t>1</a:t>
              </a:r>
            </a:p>
          </p:txBody>
        </p:sp>
        <p:sp>
          <p:nvSpPr>
            <p:cNvPr id="47" name="Text Box 53"/>
            <p:cNvSpPr txBox="1">
              <a:spLocks noChangeAspect="1" noChangeArrowheads="1"/>
            </p:cNvSpPr>
            <p:nvPr/>
          </p:nvSpPr>
          <p:spPr bwMode="auto">
            <a:xfrm>
              <a:off x="1757" y="3396"/>
              <a:ext cx="91"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000">
                  <a:solidFill>
                    <a:srgbClr val="FF0000"/>
                  </a:solidFill>
                </a:rPr>
                <a:t>-1</a:t>
              </a:r>
            </a:p>
          </p:txBody>
        </p:sp>
        <p:sp>
          <p:nvSpPr>
            <p:cNvPr id="48" name="Text Box 54"/>
            <p:cNvSpPr txBox="1">
              <a:spLocks noChangeAspect="1" noChangeArrowheads="1"/>
            </p:cNvSpPr>
            <p:nvPr/>
          </p:nvSpPr>
          <p:spPr bwMode="auto">
            <a:xfrm>
              <a:off x="2099" y="3396"/>
              <a:ext cx="91"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000">
                  <a:solidFill>
                    <a:srgbClr val="FF0000"/>
                  </a:solidFill>
                </a:rPr>
                <a:t>-1</a:t>
              </a:r>
            </a:p>
          </p:txBody>
        </p:sp>
        <p:sp>
          <p:nvSpPr>
            <p:cNvPr id="49" name="Text Box 55"/>
            <p:cNvSpPr txBox="1">
              <a:spLocks noChangeAspect="1" noChangeArrowheads="1"/>
            </p:cNvSpPr>
            <p:nvPr/>
          </p:nvSpPr>
          <p:spPr bwMode="auto">
            <a:xfrm>
              <a:off x="2110" y="3158"/>
              <a:ext cx="45"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000">
                  <a:solidFill>
                    <a:srgbClr val="FF0000"/>
                  </a:solidFill>
                </a:rPr>
                <a:t>1</a:t>
              </a:r>
            </a:p>
          </p:txBody>
        </p:sp>
        <p:sp>
          <p:nvSpPr>
            <p:cNvPr id="50" name="Text Box 56"/>
            <p:cNvSpPr txBox="1">
              <a:spLocks noChangeAspect="1" noChangeArrowheads="1"/>
            </p:cNvSpPr>
            <p:nvPr/>
          </p:nvSpPr>
          <p:spPr bwMode="auto">
            <a:xfrm>
              <a:off x="2353" y="3246"/>
              <a:ext cx="45"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000">
                  <a:solidFill>
                    <a:srgbClr val="FF0000"/>
                  </a:solidFill>
                </a:rPr>
                <a:t>1</a:t>
              </a:r>
            </a:p>
          </p:txBody>
        </p:sp>
        <p:sp>
          <p:nvSpPr>
            <p:cNvPr id="51" name="Text Box 57"/>
            <p:cNvSpPr txBox="1">
              <a:spLocks noChangeAspect="1" noChangeArrowheads="1"/>
            </p:cNvSpPr>
            <p:nvPr/>
          </p:nvSpPr>
          <p:spPr bwMode="auto">
            <a:xfrm>
              <a:off x="2606" y="3246"/>
              <a:ext cx="45" cy="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000">
                  <a:solidFill>
                    <a:srgbClr val="FF0000"/>
                  </a:solidFill>
                </a:rPr>
                <a:t>1</a:t>
              </a:r>
            </a:p>
          </p:txBody>
        </p:sp>
        <p:sp>
          <p:nvSpPr>
            <p:cNvPr id="52" name="Text Box 58"/>
            <p:cNvSpPr txBox="1">
              <a:spLocks noChangeAspect="1" noChangeArrowheads="1"/>
            </p:cNvSpPr>
            <p:nvPr/>
          </p:nvSpPr>
          <p:spPr bwMode="auto">
            <a:xfrm>
              <a:off x="2476" y="2992"/>
              <a:ext cx="45"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tIns="0" rIns="0" bIns="0"/>
            <a:lstStyle>
              <a:lvl1pPr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1pPr>
              <a:lvl2pPr marL="742950" indent="-28575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2pPr>
              <a:lvl3pPr marL="1143000" indent="-228600" algn="just">
                <a:lnSpc>
                  <a:spcPct val="120000"/>
                </a:lnSpc>
                <a:spcBef>
                  <a:spcPct val="20000"/>
                </a:spcBef>
                <a:buClr>
                  <a:srgbClr val="FF3300"/>
                </a:buClr>
                <a:buFont typeface="Wingdings" panose="05000000000000000000" pitchFamily="2" charset="2"/>
                <a:buChar char="•"/>
                <a:defRPr sz="2800" b="1">
                  <a:solidFill>
                    <a:srgbClr val="000000"/>
                  </a:solidFill>
                  <a:latin typeface="黑体" panose="02010609060101010101" pitchFamily="49" charset="-122"/>
                  <a:ea typeface="黑体" panose="02010609060101010101" pitchFamily="49" charset="-122"/>
                </a:defRPr>
              </a:lvl3pPr>
              <a:lvl4pPr marL="16002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4pPr>
              <a:lvl5pPr marL="2057400" indent="-228600" algn="just">
                <a:lnSpc>
                  <a:spcPct val="120000"/>
                </a:lnSpc>
                <a:spcBef>
                  <a:spcPct val="20000"/>
                </a:spcBef>
                <a:buClr>
                  <a:srgbClr val="FF3300"/>
                </a:buClr>
                <a:buChar char="»"/>
                <a:defRPr sz="2800" b="1">
                  <a:solidFill>
                    <a:srgbClr val="000000"/>
                  </a:solidFill>
                  <a:latin typeface="黑体" panose="02010609060101010101" pitchFamily="49" charset="-122"/>
                  <a:ea typeface="黑体" panose="02010609060101010101" pitchFamily="49" charset="-122"/>
                </a:defRPr>
              </a:lvl5pPr>
              <a:lvl6pPr marL="25146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6pPr>
              <a:lvl7pPr marL="29718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7pPr>
              <a:lvl8pPr marL="34290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8pPr>
              <a:lvl9pPr marL="3886200" indent="-228600" algn="just" eaLnBrk="0" fontAlgn="base" hangingPunct="0">
                <a:lnSpc>
                  <a:spcPct val="120000"/>
                </a:lnSpc>
                <a:spcBef>
                  <a:spcPct val="20000"/>
                </a:spcBef>
                <a:spcAft>
                  <a:spcPct val="0"/>
                </a:spcAft>
                <a:buClr>
                  <a:srgbClr val="FF3300"/>
                </a:buClr>
                <a:buChar char="»"/>
                <a:defRPr sz="2800" b="1">
                  <a:solidFill>
                    <a:srgbClr val="000000"/>
                  </a:solidFill>
                  <a:latin typeface="黑体" panose="02010609060101010101" pitchFamily="49" charset="-122"/>
                  <a:ea typeface="黑体" panose="02010609060101010101" pitchFamily="49" charset="-122"/>
                </a:defRPr>
              </a:lvl9pPr>
            </a:lstStyle>
            <a:p>
              <a:pPr algn="ctr" eaLnBrk="1" hangingPunct="1">
                <a:lnSpc>
                  <a:spcPct val="100000"/>
                </a:lnSpc>
                <a:spcBef>
                  <a:spcPct val="0"/>
                </a:spcBef>
                <a:buClrTx/>
                <a:buFontTx/>
                <a:buNone/>
              </a:pPr>
              <a:r>
                <a:rPr lang="en-US" altLang="zh-CN" sz="2000" dirty="0">
                  <a:solidFill>
                    <a:srgbClr val="FF0000"/>
                  </a:solidFill>
                </a:rPr>
                <a:t>1</a:t>
              </a:r>
            </a:p>
          </p:txBody>
        </p:sp>
      </p:grpSp>
      <p:sp>
        <p:nvSpPr>
          <p:cNvPr id="76" name="文本框 75">
            <a:extLst>
              <a:ext uri="{FF2B5EF4-FFF2-40B4-BE49-F238E27FC236}">
                <a16:creationId xmlns:a16="http://schemas.microsoft.com/office/drawing/2014/main" id="{A56E8D4D-A268-4F61-AD36-CD738D1BCE5A}"/>
              </a:ext>
            </a:extLst>
          </p:cNvPr>
          <p:cNvSpPr txBox="1"/>
          <p:nvPr/>
        </p:nvSpPr>
        <p:spPr>
          <a:xfrm>
            <a:off x="5659653" y="3674976"/>
            <a:ext cx="1462086" cy="707886"/>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甲取火柴时剩余火柴数</a:t>
            </a:r>
          </a:p>
        </p:txBody>
      </p:sp>
      <p:cxnSp>
        <p:nvCxnSpPr>
          <p:cNvPr id="77" name="直接箭头连接符 76">
            <a:extLst>
              <a:ext uri="{FF2B5EF4-FFF2-40B4-BE49-F238E27FC236}">
                <a16:creationId xmlns:a16="http://schemas.microsoft.com/office/drawing/2014/main" id="{991D1B94-BEEF-4AC2-9F4D-EEB12CCC26EF}"/>
              </a:ext>
            </a:extLst>
          </p:cNvPr>
          <p:cNvCxnSpPr>
            <a:cxnSpLocks/>
            <a:stCxn id="76" idx="1"/>
            <a:endCxn id="11" idx="3"/>
          </p:cNvCxnSpPr>
          <p:nvPr/>
        </p:nvCxnSpPr>
        <p:spPr bwMode="auto">
          <a:xfrm flipH="1" flipV="1">
            <a:off x="4254882" y="3930762"/>
            <a:ext cx="1404771" cy="98157"/>
          </a:xfrm>
          <a:prstGeom prst="straightConnector1">
            <a:avLst/>
          </a:prstGeom>
          <a:solidFill>
            <a:schemeClr val="accent1"/>
          </a:solidFill>
          <a:ln w="9525" cap="flat" cmpd="sng" algn="ctr">
            <a:solidFill>
              <a:srgbClr val="FF99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 name="文本框 81">
            <a:extLst>
              <a:ext uri="{FF2B5EF4-FFF2-40B4-BE49-F238E27FC236}">
                <a16:creationId xmlns:a16="http://schemas.microsoft.com/office/drawing/2014/main" id="{A56E8D4D-A268-4F61-AD36-CD738D1BCE5A}"/>
              </a:ext>
            </a:extLst>
          </p:cNvPr>
          <p:cNvSpPr txBox="1"/>
          <p:nvPr/>
        </p:nvSpPr>
        <p:spPr>
          <a:xfrm>
            <a:off x="5680779" y="4375459"/>
            <a:ext cx="1462086" cy="707886"/>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乙取火柴时剩余火柴数</a:t>
            </a:r>
          </a:p>
        </p:txBody>
      </p:sp>
      <p:cxnSp>
        <p:nvCxnSpPr>
          <p:cNvPr id="83" name="直接箭头连接符 82">
            <a:extLst>
              <a:ext uri="{FF2B5EF4-FFF2-40B4-BE49-F238E27FC236}">
                <a16:creationId xmlns:a16="http://schemas.microsoft.com/office/drawing/2014/main" id="{991D1B94-BEEF-4AC2-9F4D-EEB12CCC26EF}"/>
              </a:ext>
            </a:extLst>
          </p:cNvPr>
          <p:cNvCxnSpPr>
            <a:cxnSpLocks/>
            <a:stCxn id="82" idx="1"/>
            <a:endCxn id="13" idx="3"/>
          </p:cNvCxnSpPr>
          <p:nvPr/>
        </p:nvCxnSpPr>
        <p:spPr bwMode="auto">
          <a:xfrm flipH="1" flipV="1">
            <a:off x="4801105" y="4411992"/>
            <a:ext cx="879674" cy="317410"/>
          </a:xfrm>
          <a:prstGeom prst="straightConnector1">
            <a:avLst/>
          </a:prstGeom>
          <a:solidFill>
            <a:schemeClr val="accent1"/>
          </a:solidFill>
          <a:ln w="9525" cap="flat" cmpd="sng" algn="ctr">
            <a:solidFill>
              <a:srgbClr val="FF99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 name="直接箭头连接符 87">
            <a:extLst>
              <a:ext uri="{FF2B5EF4-FFF2-40B4-BE49-F238E27FC236}">
                <a16:creationId xmlns:a16="http://schemas.microsoft.com/office/drawing/2014/main" id="{991D1B94-BEEF-4AC2-9F4D-EEB12CCC26EF}"/>
              </a:ext>
            </a:extLst>
          </p:cNvPr>
          <p:cNvCxnSpPr>
            <a:cxnSpLocks/>
            <a:stCxn id="92" idx="2"/>
            <a:endCxn id="28" idx="0"/>
          </p:cNvCxnSpPr>
          <p:nvPr/>
        </p:nvCxnSpPr>
        <p:spPr bwMode="auto">
          <a:xfrm>
            <a:off x="623951" y="5385569"/>
            <a:ext cx="339300" cy="379584"/>
          </a:xfrm>
          <a:prstGeom prst="straightConnector1">
            <a:avLst/>
          </a:prstGeom>
          <a:solidFill>
            <a:schemeClr val="accent1"/>
          </a:solidFill>
          <a:ln w="9525" cap="flat" cmpd="sng" algn="ctr">
            <a:solidFill>
              <a:srgbClr val="FF99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 name="文本框 91">
            <a:extLst>
              <a:ext uri="{FF2B5EF4-FFF2-40B4-BE49-F238E27FC236}">
                <a16:creationId xmlns:a16="http://schemas.microsoft.com/office/drawing/2014/main" id="{A56E8D4D-A268-4F61-AD36-CD738D1BCE5A}"/>
              </a:ext>
            </a:extLst>
          </p:cNvPr>
          <p:cNvSpPr txBox="1"/>
          <p:nvPr/>
        </p:nvSpPr>
        <p:spPr>
          <a:xfrm>
            <a:off x="276227" y="4985459"/>
            <a:ext cx="695447" cy="400110"/>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乙胜</a:t>
            </a:r>
          </a:p>
        </p:txBody>
      </p:sp>
      <p:cxnSp>
        <p:nvCxnSpPr>
          <p:cNvPr id="94" name="直接箭头连接符 93">
            <a:extLst>
              <a:ext uri="{FF2B5EF4-FFF2-40B4-BE49-F238E27FC236}">
                <a16:creationId xmlns:a16="http://schemas.microsoft.com/office/drawing/2014/main" id="{991D1B94-BEEF-4AC2-9F4D-EEB12CCC26EF}"/>
              </a:ext>
            </a:extLst>
          </p:cNvPr>
          <p:cNvCxnSpPr>
            <a:cxnSpLocks/>
            <a:stCxn id="95" idx="3"/>
            <a:endCxn id="23" idx="1"/>
          </p:cNvCxnSpPr>
          <p:nvPr/>
        </p:nvCxnSpPr>
        <p:spPr bwMode="auto">
          <a:xfrm>
            <a:off x="1625629" y="4682904"/>
            <a:ext cx="653956" cy="203965"/>
          </a:xfrm>
          <a:prstGeom prst="straightConnector1">
            <a:avLst/>
          </a:prstGeom>
          <a:solidFill>
            <a:schemeClr val="accent1"/>
          </a:solidFill>
          <a:ln w="9525" cap="flat" cmpd="sng" algn="ctr">
            <a:solidFill>
              <a:srgbClr val="FF99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5" name="文本框 94">
            <a:extLst>
              <a:ext uri="{FF2B5EF4-FFF2-40B4-BE49-F238E27FC236}">
                <a16:creationId xmlns:a16="http://schemas.microsoft.com/office/drawing/2014/main" id="{A56E8D4D-A268-4F61-AD36-CD738D1BCE5A}"/>
              </a:ext>
            </a:extLst>
          </p:cNvPr>
          <p:cNvSpPr txBox="1"/>
          <p:nvPr/>
        </p:nvSpPr>
        <p:spPr>
          <a:xfrm>
            <a:off x="930182" y="4482849"/>
            <a:ext cx="695447" cy="400110"/>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甲胜</a:t>
            </a:r>
          </a:p>
        </p:txBody>
      </p:sp>
      <p:sp>
        <p:nvSpPr>
          <p:cNvPr id="102" name="文本框 101">
            <a:extLst>
              <a:ext uri="{FF2B5EF4-FFF2-40B4-BE49-F238E27FC236}">
                <a16:creationId xmlns:a16="http://schemas.microsoft.com/office/drawing/2014/main" id="{A56E8D4D-A268-4F61-AD36-CD738D1BCE5A}"/>
              </a:ext>
            </a:extLst>
          </p:cNvPr>
          <p:cNvSpPr txBox="1"/>
          <p:nvPr/>
        </p:nvSpPr>
        <p:spPr>
          <a:xfrm>
            <a:off x="4325052" y="5675605"/>
            <a:ext cx="1770948" cy="1015663"/>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余量相同人不同则胜负相反无需展开子树</a:t>
            </a:r>
          </a:p>
        </p:txBody>
      </p:sp>
      <p:cxnSp>
        <p:nvCxnSpPr>
          <p:cNvPr id="103" name="直接箭头连接符 102">
            <a:extLst>
              <a:ext uri="{FF2B5EF4-FFF2-40B4-BE49-F238E27FC236}">
                <a16:creationId xmlns:a16="http://schemas.microsoft.com/office/drawing/2014/main" id="{991D1B94-BEEF-4AC2-9F4D-EEB12CCC26EF}"/>
              </a:ext>
            </a:extLst>
          </p:cNvPr>
          <p:cNvCxnSpPr>
            <a:cxnSpLocks/>
            <a:stCxn id="102" idx="1"/>
            <a:endCxn id="51" idx="3"/>
          </p:cNvCxnSpPr>
          <p:nvPr/>
        </p:nvCxnSpPr>
        <p:spPr bwMode="auto">
          <a:xfrm flipH="1">
            <a:off x="3451425" y="6183437"/>
            <a:ext cx="873627" cy="7358"/>
          </a:xfrm>
          <a:prstGeom prst="straightConnector1">
            <a:avLst/>
          </a:prstGeom>
          <a:solidFill>
            <a:schemeClr val="accent1"/>
          </a:solidFill>
          <a:ln w="9525" cap="flat" cmpd="sng" algn="ctr">
            <a:solidFill>
              <a:srgbClr val="FF99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6" name="直接箭头连接符 105">
            <a:extLst>
              <a:ext uri="{FF2B5EF4-FFF2-40B4-BE49-F238E27FC236}">
                <a16:creationId xmlns:a16="http://schemas.microsoft.com/office/drawing/2014/main" id="{991D1B94-BEEF-4AC2-9F4D-EEB12CCC26EF}"/>
              </a:ext>
            </a:extLst>
          </p:cNvPr>
          <p:cNvCxnSpPr>
            <a:cxnSpLocks/>
            <a:stCxn id="102" idx="1"/>
            <a:endCxn id="48" idx="3"/>
          </p:cNvCxnSpPr>
          <p:nvPr/>
        </p:nvCxnSpPr>
        <p:spPr bwMode="auto">
          <a:xfrm flipH="1">
            <a:off x="1987419" y="6183437"/>
            <a:ext cx="2337633" cy="485411"/>
          </a:xfrm>
          <a:prstGeom prst="straightConnector1">
            <a:avLst/>
          </a:prstGeom>
          <a:solidFill>
            <a:schemeClr val="accent1"/>
          </a:solidFill>
          <a:ln w="9525" cap="flat" cmpd="sng" algn="ctr">
            <a:solidFill>
              <a:srgbClr val="FF99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4" name="文本框 123">
            <a:extLst>
              <a:ext uri="{FF2B5EF4-FFF2-40B4-BE49-F238E27FC236}">
                <a16:creationId xmlns:a16="http://schemas.microsoft.com/office/drawing/2014/main" id="{A56E8D4D-A268-4F61-AD36-CD738D1BCE5A}"/>
              </a:ext>
            </a:extLst>
          </p:cNvPr>
          <p:cNvSpPr txBox="1"/>
          <p:nvPr/>
        </p:nvSpPr>
        <p:spPr>
          <a:xfrm>
            <a:off x="7373052" y="6455462"/>
            <a:ext cx="1770948" cy="400110"/>
          </a:xfrm>
          <a:prstGeom prst="rect">
            <a:avLst/>
          </a:prstGeom>
          <a:noFill/>
        </p:spPr>
        <p:txBody>
          <a:bodyPr wrap="square" rtlCol="0">
            <a:spAutoFit/>
          </a:bodyPr>
          <a:lstStyle/>
          <a:p>
            <a:pPr algn="r"/>
            <a:r>
              <a:rPr lang="zh-CN" altLang="en-US" sz="2000" b="0" dirty="0">
                <a:solidFill>
                  <a:srgbClr val="FF9900"/>
                </a:solidFill>
                <a:latin typeface="Times New Roman" panose="02020603050405020304" pitchFamily="18" charset="0"/>
              </a:rPr>
              <a:t>α</a:t>
            </a:r>
            <a:r>
              <a:rPr lang="en-US" altLang="zh-CN" sz="2000" b="0" dirty="0">
                <a:solidFill>
                  <a:srgbClr val="FF9900"/>
                </a:solidFill>
                <a:latin typeface="Times New Roman" panose="02020603050405020304" pitchFamily="18" charset="0"/>
              </a:rPr>
              <a:t>-</a:t>
            </a:r>
            <a:r>
              <a:rPr lang="zh-CN" altLang="en-US" sz="2000" b="0" dirty="0">
                <a:solidFill>
                  <a:srgbClr val="FF9900"/>
                </a:solidFill>
                <a:latin typeface="Times New Roman" panose="02020603050405020304" pitchFamily="18" charset="0"/>
              </a:rPr>
              <a:t>β剪枝算法</a:t>
            </a:r>
          </a:p>
        </p:txBody>
      </p:sp>
    </p:spTree>
    <p:extLst>
      <p:ext uri="{BB962C8B-B14F-4D97-AF65-F5344CB8AC3E}">
        <p14:creationId xmlns:p14="http://schemas.microsoft.com/office/powerpoint/2010/main" val="382702925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0" dur="1000" fill="hold"/>
                                        <p:tgtEl>
                                          <p:spTgt spid="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C050617B-7C31-4AF1-8127-5A84C5CFE621}"/>
              </a:ext>
            </a:extLst>
          </p:cNvPr>
          <p:cNvSpPr>
            <a:spLocks noGrp="1"/>
          </p:cNvSpPr>
          <p:nvPr>
            <p:ph type="sldNum" sz="quarter" idx="12"/>
          </p:nvPr>
        </p:nvSpPr>
        <p:spPr/>
        <p:txBody>
          <a:bodyPr/>
          <a:lstStyle/>
          <a:p>
            <a:fld id="{C562A57A-0720-47C1-BC0B-1840CBB7BA58}" type="slidenum">
              <a:rPr lang="en-US" altLang="zh-CN"/>
              <a:pPr/>
              <a:t>41</a:t>
            </a:fld>
            <a:endParaRPr lang="en-US" altLang="zh-CN"/>
          </a:p>
        </p:txBody>
      </p:sp>
      <p:sp>
        <p:nvSpPr>
          <p:cNvPr id="331784" name="Rectangle 8">
            <a:extLst>
              <a:ext uri="{FF2B5EF4-FFF2-40B4-BE49-F238E27FC236}">
                <a16:creationId xmlns:a16="http://schemas.microsoft.com/office/drawing/2014/main" id="{F9A37040-B502-4E02-A76C-52403C771568}"/>
              </a:ext>
            </a:extLst>
          </p:cNvPr>
          <p:cNvSpPr>
            <a:spLocks noGrp="1" noChangeArrowheads="1"/>
          </p:cNvSpPr>
          <p:nvPr>
            <p:ph type="title"/>
          </p:nvPr>
        </p:nvSpPr>
        <p:spPr/>
        <p:txBody>
          <a:bodyPr/>
          <a:lstStyle/>
          <a:p>
            <a:pPr algn="ctr"/>
            <a:r>
              <a:rPr lang="zh-CN" altLang="en-US"/>
              <a:t>波兰符号法与逆波兰符号法</a:t>
            </a:r>
          </a:p>
        </p:txBody>
      </p:sp>
      <p:sp>
        <p:nvSpPr>
          <p:cNvPr id="331785" name="Rectangle 9">
            <a:extLst>
              <a:ext uri="{FF2B5EF4-FFF2-40B4-BE49-F238E27FC236}">
                <a16:creationId xmlns:a16="http://schemas.microsoft.com/office/drawing/2014/main" id="{B45AF4C4-4DD7-4D5C-B047-8C0B9D544EC6}"/>
              </a:ext>
            </a:extLst>
          </p:cNvPr>
          <p:cNvSpPr>
            <a:spLocks noGrp="1" noChangeArrowheads="1"/>
          </p:cNvSpPr>
          <p:nvPr>
            <p:ph type="body" idx="1"/>
          </p:nvPr>
        </p:nvSpPr>
        <p:spPr>
          <a:xfrm>
            <a:off x="395288" y="1125538"/>
            <a:ext cx="8137525" cy="2519362"/>
          </a:xfrm>
        </p:spPr>
        <p:txBody>
          <a:bodyPr/>
          <a:lstStyle/>
          <a:p>
            <a:pPr marL="457200" indent="-457200"/>
            <a:r>
              <a:rPr lang="zh-CN" altLang="en-US" dirty="0">
                <a:latin typeface="Times New Roman" panose="02020603050405020304" pitchFamily="18" charset="0"/>
              </a:rPr>
              <a:t>行遍或</a:t>
            </a:r>
            <a:r>
              <a:rPr lang="zh-CN" altLang="en-US" dirty="0">
                <a:solidFill>
                  <a:srgbClr val="A50021"/>
                </a:solidFill>
                <a:latin typeface="Times New Roman" panose="02020603050405020304" pitchFamily="18" charset="0"/>
              </a:rPr>
              <a:t>周游根树</a:t>
            </a:r>
            <a:r>
              <a:rPr lang="en-US" altLang="zh-CN" i="1" dirty="0">
                <a:latin typeface="Times New Roman" panose="02020603050405020304" pitchFamily="18" charset="0"/>
              </a:rPr>
              <a:t>T</a:t>
            </a:r>
            <a:r>
              <a:rPr lang="en-US" altLang="zh-CN" dirty="0">
                <a:latin typeface="Times New Roman" panose="02020603050405020304" pitchFamily="18" charset="0"/>
              </a:rPr>
              <a:t>——</a:t>
            </a:r>
            <a:r>
              <a:rPr lang="zh-CN" altLang="en-US" dirty="0">
                <a:latin typeface="Times New Roman" panose="02020603050405020304" pitchFamily="18" charset="0"/>
              </a:rPr>
              <a:t>对</a:t>
            </a:r>
            <a:r>
              <a:rPr lang="en-US" altLang="zh-CN" i="1" dirty="0">
                <a:latin typeface="Times New Roman" panose="02020603050405020304" pitchFamily="18" charset="0"/>
              </a:rPr>
              <a:t>T</a:t>
            </a:r>
            <a:r>
              <a:rPr lang="zh-CN" altLang="en-US" dirty="0">
                <a:latin typeface="Times New Roman" panose="02020603050405020304" pitchFamily="18" charset="0"/>
              </a:rPr>
              <a:t>的每个顶点访问且仅访问一次</a:t>
            </a:r>
            <a:r>
              <a:rPr lang="en-US" altLang="zh-CN" dirty="0">
                <a:latin typeface="Times New Roman" panose="02020603050405020304" pitchFamily="18" charset="0"/>
              </a:rPr>
              <a:t>. </a:t>
            </a:r>
          </a:p>
          <a:p>
            <a:pPr marL="457200" indent="-457200"/>
            <a:r>
              <a:rPr lang="zh-CN" altLang="en-US" dirty="0">
                <a:latin typeface="Times New Roman" panose="02020603050405020304" pitchFamily="18" charset="0"/>
              </a:rPr>
              <a:t>对</a:t>
            </a:r>
            <a:r>
              <a:rPr lang="en-US" altLang="zh-CN" dirty="0">
                <a:latin typeface="Times New Roman" panose="02020603050405020304" pitchFamily="18" charset="0"/>
              </a:rPr>
              <a:t>2</a:t>
            </a:r>
            <a:r>
              <a:rPr lang="zh-CN" altLang="en-US" dirty="0">
                <a:latin typeface="Times New Roman" panose="02020603050405020304" pitchFamily="18" charset="0"/>
              </a:rPr>
              <a:t>叉有序正则树的周游方式：</a:t>
            </a:r>
          </a:p>
          <a:p>
            <a:pPr marL="457200" indent="-457200"/>
            <a:r>
              <a:rPr lang="zh-CN" altLang="en-US" dirty="0">
                <a:latin typeface="Times New Roman" panose="02020603050405020304" pitchFamily="18" charset="0"/>
              </a:rPr>
              <a:t>① </a:t>
            </a:r>
            <a:r>
              <a:rPr lang="zh-CN" altLang="en-US" dirty="0">
                <a:solidFill>
                  <a:srgbClr val="A50021"/>
                </a:solidFill>
                <a:latin typeface="Times New Roman" panose="02020603050405020304" pitchFamily="18" charset="0"/>
              </a:rPr>
              <a:t>中序行遍法</a:t>
            </a:r>
            <a:r>
              <a:rPr lang="en-US" altLang="zh-CN" dirty="0">
                <a:latin typeface="Times New Roman" panose="02020603050405020304" pitchFamily="18" charset="0"/>
              </a:rPr>
              <a:t>——</a:t>
            </a:r>
            <a:r>
              <a:rPr lang="zh-CN" altLang="en-US" dirty="0">
                <a:latin typeface="Times New Roman" panose="02020603050405020304" pitchFamily="18" charset="0"/>
              </a:rPr>
              <a:t>次序为：左子树、根、右子树</a:t>
            </a:r>
          </a:p>
          <a:p>
            <a:pPr marL="457200" indent="-457200"/>
            <a:r>
              <a:rPr lang="zh-CN" altLang="en-US" dirty="0">
                <a:latin typeface="Times New Roman" panose="02020603050405020304" pitchFamily="18" charset="0"/>
              </a:rPr>
              <a:t>② </a:t>
            </a:r>
            <a:r>
              <a:rPr lang="zh-CN" altLang="en-US" dirty="0">
                <a:solidFill>
                  <a:srgbClr val="A50021"/>
                </a:solidFill>
                <a:latin typeface="Times New Roman" panose="02020603050405020304" pitchFamily="18" charset="0"/>
              </a:rPr>
              <a:t>前序行遍法</a:t>
            </a:r>
            <a:r>
              <a:rPr lang="en-US" altLang="zh-CN" dirty="0">
                <a:latin typeface="Times New Roman" panose="02020603050405020304" pitchFamily="18" charset="0"/>
              </a:rPr>
              <a:t>——</a:t>
            </a:r>
            <a:r>
              <a:rPr lang="zh-CN" altLang="en-US" dirty="0">
                <a:latin typeface="Times New Roman" panose="02020603050405020304" pitchFamily="18" charset="0"/>
              </a:rPr>
              <a:t>次序为：根、左子树、右子树</a:t>
            </a:r>
          </a:p>
          <a:p>
            <a:pPr marL="457200" indent="-457200"/>
            <a:r>
              <a:rPr lang="zh-CN" altLang="en-US" dirty="0">
                <a:latin typeface="Times New Roman" panose="02020603050405020304" pitchFamily="18" charset="0"/>
              </a:rPr>
              <a:t>③ </a:t>
            </a:r>
            <a:r>
              <a:rPr lang="zh-CN" altLang="en-US" dirty="0">
                <a:solidFill>
                  <a:srgbClr val="A50021"/>
                </a:solidFill>
                <a:latin typeface="Times New Roman" panose="02020603050405020304" pitchFamily="18" charset="0"/>
              </a:rPr>
              <a:t>后序行遍法</a:t>
            </a:r>
            <a:r>
              <a:rPr lang="en-US" altLang="zh-CN" dirty="0">
                <a:latin typeface="Times New Roman" panose="02020603050405020304" pitchFamily="18" charset="0"/>
              </a:rPr>
              <a:t>——</a:t>
            </a:r>
            <a:r>
              <a:rPr lang="zh-CN" altLang="en-US" dirty="0">
                <a:latin typeface="Times New Roman" panose="02020603050405020304" pitchFamily="18" charset="0"/>
              </a:rPr>
              <a:t>次序为：左子树、右子树、根</a:t>
            </a:r>
          </a:p>
        </p:txBody>
      </p:sp>
      <p:pic>
        <p:nvPicPr>
          <p:cNvPr id="331786" name="Picture 10" descr="16-12">
            <a:extLst>
              <a:ext uri="{FF2B5EF4-FFF2-40B4-BE49-F238E27FC236}">
                <a16:creationId xmlns:a16="http://schemas.microsoft.com/office/drawing/2014/main" id="{0F664629-C95F-4DBF-B8A4-95C59C867C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33081"/>
          <a:stretch>
            <a:fillRect/>
          </a:stretch>
        </p:blipFill>
        <p:spPr bwMode="auto">
          <a:xfrm>
            <a:off x="5940425" y="3573463"/>
            <a:ext cx="1873250" cy="242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1787" name="Rectangle 11">
            <a:extLst>
              <a:ext uri="{FF2B5EF4-FFF2-40B4-BE49-F238E27FC236}">
                <a16:creationId xmlns:a16="http://schemas.microsoft.com/office/drawing/2014/main" id="{D5CF7251-E74E-4EBC-BD7C-0623D140A00E}"/>
              </a:ext>
            </a:extLst>
          </p:cNvPr>
          <p:cNvSpPr>
            <a:spLocks noChangeArrowheads="1"/>
          </p:cNvSpPr>
          <p:nvPr/>
        </p:nvSpPr>
        <p:spPr bwMode="auto">
          <a:xfrm>
            <a:off x="539750" y="3860800"/>
            <a:ext cx="45720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Times New Roman" panose="02020603050405020304" pitchFamily="18" charset="0"/>
              </a:rPr>
              <a:t>对图所示根树按中序、前序、</a:t>
            </a:r>
          </a:p>
          <a:p>
            <a:r>
              <a:rPr lang="zh-CN" altLang="en-US">
                <a:latin typeface="Times New Roman" panose="02020603050405020304" pitchFamily="18" charset="0"/>
              </a:rPr>
              <a:t>后序行遍法访问结果分别为：</a:t>
            </a:r>
          </a:p>
          <a:p>
            <a:r>
              <a:rPr lang="zh-CN" altLang="en-US">
                <a:latin typeface="Times New Roman" panose="02020603050405020304" pitchFamily="18" charset="0"/>
              </a:rPr>
              <a:t>    </a:t>
            </a:r>
            <a:r>
              <a:rPr lang="en-US" altLang="zh-CN" i="1">
                <a:latin typeface="Times New Roman" panose="02020603050405020304" pitchFamily="18" charset="0"/>
              </a:rPr>
              <a:t>b</a:t>
            </a:r>
            <a:r>
              <a:rPr lang="en-US" altLang="zh-CN">
                <a:latin typeface="Times New Roman" panose="02020603050405020304" pitchFamily="18" charset="0"/>
              </a:rPr>
              <a:t> </a:t>
            </a:r>
            <a:r>
              <a:rPr lang="en-US" altLang="zh-CN" i="1" u="sng">
                <a:latin typeface="Times New Roman" panose="02020603050405020304" pitchFamily="18" charset="0"/>
              </a:rPr>
              <a:t>a</a:t>
            </a:r>
            <a:r>
              <a:rPr lang="en-US" altLang="zh-CN">
                <a:latin typeface="Times New Roman" panose="02020603050405020304" pitchFamily="18" charset="0"/>
              </a:rPr>
              <a:t> (</a:t>
            </a:r>
            <a:r>
              <a:rPr lang="en-US" altLang="zh-CN" i="1">
                <a:latin typeface="Times New Roman" panose="02020603050405020304" pitchFamily="18" charset="0"/>
              </a:rPr>
              <a:t>f</a:t>
            </a:r>
            <a:r>
              <a:rPr lang="en-US" altLang="zh-CN">
                <a:latin typeface="Times New Roman" panose="02020603050405020304" pitchFamily="18" charset="0"/>
              </a:rPr>
              <a:t> </a:t>
            </a:r>
            <a:r>
              <a:rPr lang="en-US" altLang="zh-CN" i="1" u="sng">
                <a:latin typeface="Times New Roman" panose="02020603050405020304" pitchFamily="18" charset="0"/>
              </a:rPr>
              <a:t>d</a:t>
            </a:r>
            <a:r>
              <a:rPr lang="en-US" altLang="zh-CN">
                <a:latin typeface="Times New Roman" panose="02020603050405020304" pitchFamily="18" charset="0"/>
              </a:rPr>
              <a:t> </a:t>
            </a:r>
            <a:r>
              <a:rPr lang="en-US" altLang="zh-CN" i="1">
                <a:latin typeface="Times New Roman" panose="02020603050405020304" pitchFamily="18" charset="0"/>
              </a:rPr>
              <a:t>g</a:t>
            </a:r>
            <a:r>
              <a:rPr lang="en-US" altLang="zh-CN">
                <a:latin typeface="Times New Roman" panose="02020603050405020304" pitchFamily="18" charset="0"/>
              </a:rPr>
              <a:t>) </a:t>
            </a:r>
            <a:r>
              <a:rPr lang="en-US" altLang="zh-CN" i="1" u="sng">
                <a:latin typeface="Times New Roman" panose="02020603050405020304" pitchFamily="18" charset="0"/>
              </a:rPr>
              <a:t>c</a:t>
            </a:r>
            <a:r>
              <a:rPr lang="en-US" altLang="zh-CN">
                <a:latin typeface="Times New Roman" panose="02020603050405020304" pitchFamily="18" charset="0"/>
              </a:rPr>
              <a:t> </a:t>
            </a:r>
            <a:r>
              <a:rPr lang="en-US" altLang="zh-CN" i="1">
                <a:latin typeface="Times New Roman" panose="02020603050405020304" pitchFamily="18" charset="0"/>
              </a:rPr>
              <a:t>e</a:t>
            </a:r>
            <a:r>
              <a:rPr lang="zh-CN" altLang="en-US">
                <a:latin typeface="Times New Roman" panose="02020603050405020304" pitchFamily="18" charset="0"/>
              </a:rPr>
              <a:t>，</a:t>
            </a:r>
            <a:r>
              <a:rPr lang="zh-CN" altLang="en-US" i="1">
                <a:latin typeface="Times New Roman" panose="02020603050405020304" pitchFamily="18" charset="0"/>
              </a:rPr>
              <a:t> </a:t>
            </a:r>
          </a:p>
          <a:p>
            <a:r>
              <a:rPr lang="zh-CN" altLang="en-US" i="1">
                <a:latin typeface="Times New Roman" panose="02020603050405020304" pitchFamily="18" charset="0"/>
              </a:rPr>
              <a:t>  </a:t>
            </a:r>
            <a:r>
              <a:rPr lang="zh-CN" altLang="en-US">
                <a:latin typeface="Times New Roman" panose="02020603050405020304" pitchFamily="18" charset="0"/>
              </a:rPr>
              <a:t>  </a:t>
            </a:r>
            <a:r>
              <a:rPr lang="en-US" altLang="zh-CN" i="1" u="sng">
                <a:latin typeface="Times New Roman" panose="02020603050405020304" pitchFamily="18" charset="0"/>
              </a:rPr>
              <a:t>a</a:t>
            </a:r>
            <a:r>
              <a:rPr lang="en-US" altLang="zh-CN">
                <a:latin typeface="Times New Roman" panose="02020603050405020304" pitchFamily="18" charset="0"/>
              </a:rPr>
              <a:t> </a:t>
            </a:r>
            <a:r>
              <a:rPr lang="en-US" altLang="zh-CN" i="1">
                <a:latin typeface="Times New Roman" panose="02020603050405020304" pitchFamily="18" charset="0"/>
              </a:rPr>
              <a:t>b</a:t>
            </a:r>
            <a:r>
              <a:rPr lang="en-US" altLang="zh-CN">
                <a:latin typeface="Times New Roman" panose="02020603050405020304" pitchFamily="18" charset="0"/>
              </a:rPr>
              <a:t> (</a:t>
            </a:r>
            <a:r>
              <a:rPr lang="en-US" altLang="zh-CN" i="1" u="sng">
                <a:latin typeface="Times New Roman" panose="02020603050405020304" pitchFamily="18" charset="0"/>
              </a:rPr>
              <a:t>c</a:t>
            </a:r>
            <a:r>
              <a:rPr lang="en-US" altLang="zh-CN">
                <a:latin typeface="Times New Roman" panose="02020603050405020304" pitchFamily="18" charset="0"/>
              </a:rPr>
              <a:t> (</a:t>
            </a:r>
            <a:r>
              <a:rPr lang="en-US" altLang="zh-CN" i="1" u="sng">
                <a:latin typeface="Times New Roman" panose="02020603050405020304" pitchFamily="18" charset="0"/>
              </a:rPr>
              <a:t>d</a:t>
            </a:r>
            <a:r>
              <a:rPr lang="en-US" altLang="zh-CN">
                <a:latin typeface="Times New Roman" panose="02020603050405020304" pitchFamily="18" charset="0"/>
              </a:rPr>
              <a:t> </a:t>
            </a:r>
            <a:r>
              <a:rPr lang="en-US" altLang="zh-CN" i="1">
                <a:latin typeface="Times New Roman" panose="02020603050405020304" pitchFamily="18" charset="0"/>
              </a:rPr>
              <a:t>f</a:t>
            </a:r>
            <a:r>
              <a:rPr lang="en-US" altLang="zh-CN">
                <a:latin typeface="Times New Roman" panose="02020603050405020304" pitchFamily="18" charset="0"/>
              </a:rPr>
              <a:t> </a:t>
            </a:r>
            <a:r>
              <a:rPr lang="en-US" altLang="zh-CN" i="1">
                <a:latin typeface="Times New Roman" panose="02020603050405020304" pitchFamily="18" charset="0"/>
              </a:rPr>
              <a:t>g</a:t>
            </a:r>
            <a:r>
              <a:rPr lang="en-US" altLang="zh-CN">
                <a:latin typeface="Times New Roman" panose="02020603050405020304" pitchFamily="18" charset="0"/>
              </a:rPr>
              <a:t>) </a:t>
            </a:r>
            <a:r>
              <a:rPr lang="en-US" altLang="zh-CN" i="1">
                <a:latin typeface="Times New Roman" panose="02020603050405020304" pitchFamily="18" charset="0"/>
              </a:rPr>
              <a:t>e</a:t>
            </a:r>
            <a:r>
              <a:rPr lang="en-US" altLang="zh-CN">
                <a:latin typeface="Times New Roman" panose="02020603050405020304" pitchFamily="18" charset="0"/>
              </a:rPr>
              <a:t>)</a:t>
            </a:r>
            <a:r>
              <a:rPr lang="zh-CN" altLang="en-US">
                <a:latin typeface="Times New Roman" panose="02020603050405020304" pitchFamily="18" charset="0"/>
              </a:rPr>
              <a:t>，      </a:t>
            </a:r>
          </a:p>
          <a:p>
            <a:r>
              <a:rPr lang="zh-CN" altLang="en-US">
                <a:latin typeface="Times New Roman" panose="02020603050405020304" pitchFamily="18" charset="0"/>
              </a:rPr>
              <a:t>    </a:t>
            </a:r>
            <a:r>
              <a:rPr lang="en-US" altLang="zh-CN" i="1">
                <a:latin typeface="Times New Roman" panose="02020603050405020304" pitchFamily="18" charset="0"/>
              </a:rPr>
              <a:t>b</a:t>
            </a:r>
            <a:r>
              <a:rPr lang="en-US" altLang="zh-CN">
                <a:latin typeface="Times New Roman" panose="02020603050405020304" pitchFamily="18" charset="0"/>
              </a:rPr>
              <a:t> ((</a:t>
            </a:r>
            <a:r>
              <a:rPr lang="en-US" altLang="zh-CN" i="1">
                <a:latin typeface="Times New Roman" panose="02020603050405020304" pitchFamily="18" charset="0"/>
              </a:rPr>
              <a:t>f</a:t>
            </a:r>
            <a:r>
              <a:rPr lang="en-US" altLang="zh-CN">
                <a:latin typeface="Times New Roman" panose="02020603050405020304" pitchFamily="18" charset="0"/>
              </a:rPr>
              <a:t> </a:t>
            </a:r>
            <a:r>
              <a:rPr lang="en-US" altLang="zh-CN" i="1">
                <a:latin typeface="Times New Roman" panose="02020603050405020304" pitchFamily="18" charset="0"/>
              </a:rPr>
              <a:t>g</a:t>
            </a:r>
            <a:r>
              <a:rPr lang="en-US" altLang="zh-CN">
                <a:latin typeface="Times New Roman" panose="02020603050405020304" pitchFamily="18" charset="0"/>
              </a:rPr>
              <a:t> </a:t>
            </a:r>
            <a:r>
              <a:rPr lang="en-US" altLang="zh-CN" i="1" u="sng">
                <a:latin typeface="Times New Roman" panose="02020603050405020304" pitchFamily="18" charset="0"/>
              </a:rPr>
              <a:t>d</a:t>
            </a:r>
            <a:r>
              <a:rPr lang="en-US" altLang="zh-CN">
                <a:latin typeface="Times New Roman" panose="02020603050405020304" pitchFamily="18" charset="0"/>
              </a:rPr>
              <a:t>) </a:t>
            </a:r>
            <a:r>
              <a:rPr lang="en-US" altLang="zh-CN" i="1">
                <a:latin typeface="Times New Roman" panose="02020603050405020304" pitchFamily="18" charset="0"/>
              </a:rPr>
              <a:t>e</a:t>
            </a:r>
            <a:r>
              <a:rPr lang="en-US" altLang="zh-CN">
                <a:latin typeface="Times New Roman" panose="02020603050405020304" pitchFamily="18" charset="0"/>
              </a:rPr>
              <a:t> </a:t>
            </a:r>
            <a:r>
              <a:rPr lang="en-US" altLang="zh-CN" i="1" u="sng">
                <a:latin typeface="Times New Roman" panose="02020603050405020304" pitchFamily="18" charset="0"/>
              </a:rPr>
              <a:t>c</a:t>
            </a:r>
            <a:r>
              <a:rPr lang="en-US" altLang="zh-CN">
                <a:latin typeface="Times New Roman" panose="02020603050405020304" pitchFamily="18" charset="0"/>
              </a:rPr>
              <a:t>) </a:t>
            </a:r>
            <a:r>
              <a:rPr lang="en-US" altLang="zh-CN" i="1" u="sng">
                <a:latin typeface="Times New Roman" panose="02020603050405020304" pitchFamily="18" charset="0"/>
              </a:rPr>
              <a:t>a</a:t>
            </a:r>
          </a:p>
        </p:txBody>
      </p:sp>
      <p:sp>
        <p:nvSpPr>
          <p:cNvPr id="7" name="文本框 6">
            <a:extLst>
              <a:ext uri="{FF2B5EF4-FFF2-40B4-BE49-F238E27FC236}">
                <a16:creationId xmlns:a16="http://schemas.microsoft.com/office/drawing/2014/main" id="{A56E8D4D-A268-4F61-AD36-CD738D1BCE5A}"/>
              </a:ext>
            </a:extLst>
          </p:cNvPr>
          <p:cNvSpPr txBox="1"/>
          <p:nvPr/>
        </p:nvSpPr>
        <p:spPr>
          <a:xfrm>
            <a:off x="6732240" y="6455462"/>
            <a:ext cx="2411760" cy="400110"/>
          </a:xfrm>
          <a:prstGeom prst="rect">
            <a:avLst/>
          </a:prstGeom>
          <a:noFill/>
        </p:spPr>
        <p:txBody>
          <a:bodyPr wrap="square" rtlCol="0">
            <a:spAutoFit/>
          </a:bodyPr>
          <a:lstStyle/>
          <a:p>
            <a:pPr algn="r"/>
            <a:r>
              <a:rPr lang="zh-CN" altLang="en-US" sz="2000" b="0" dirty="0">
                <a:solidFill>
                  <a:srgbClr val="FF9900"/>
                </a:solidFill>
                <a:latin typeface="Times New Roman" panose="02020603050405020304" pitchFamily="18" charset="0"/>
              </a:rPr>
              <a:t>更常称为“遍历”</a:t>
            </a:r>
          </a:p>
        </p:txBody>
      </p:sp>
    </p:spTree>
  </p:cSld>
  <p:clrMapOvr>
    <a:masterClrMapping/>
  </p:clrMapOvr>
  <p:transition spd="slow">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91B38A65-100B-4545-9A1E-ED20482A538D}"/>
              </a:ext>
            </a:extLst>
          </p:cNvPr>
          <p:cNvSpPr>
            <a:spLocks noGrp="1"/>
          </p:cNvSpPr>
          <p:nvPr>
            <p:ph type="sldNum" sz="quarter" idx="12"/>
          </p:nvPr>
        </p:nvSpPr>
        <p:spPr/>
        <p:txBody>
          <a:bodyPr/>
          <a:lstStyle/>
          <a:p>
            <a:fld id="{F9F162E0-9290-43F2-A87D-F081C0ABB851}" type="slidenum">
              <a:rPr lang="en-US" altLang="zh-CN"/>
              <a:pPr/>
              <a:t>42</a:t>
            </a:fld>
            <a:endParaRPr lang="en-US" altLang="zh-CN"/>
          </a:p>
        </p:txBody>
      </p:sp>
      <p:sp>
        <p:nvSpPr>
          <p:cNvPr id="333832" name="Rectangle 8">
            <a:extLst>
              <a:ext uri="{FF2B5EF4-FFF2-40B4-BE49-F238E27FC236}">
                <a16:creationId xmlns:a16="http://schemas.microsoft.com/office/drawing/2014/main" id="{58029306-9602-42D5-BCB0-3090906C5C97}"/>
              </a:ext>
            </a:extLst>
          </p:cNvPr>
          <p:cNvSpPr>
            <a:spLocks noGrp="1" noChangeArrowheads="1"/>
          </p:cNvSpPr>
          <p:nvPr>
            <p:ph type="title"/>
          </p:nvPr>
        </p:nvSpPr>
        <p:spPr/>
        <p:txBody>
          <a:bodyPr/>
          <a:lstStyle/>
          <a:p>
            <a:pPr algn="ctr"/>
            <a:r>
              <a:rPr lang="zh-CN" altLang="en-US">
                <a:latin typeface="Times New Roman" panose="02020603050405020304" pitchFamily="18" charset="0"/>
              </a:rPr>
              <a:t>用</a:t>
            </a:r>
            <a:r>
              <a:rPr lang="en-US" altLang="zh-CN">
                <a:latin typeface="Times New Roman" panose="02020603050405020304" pitchFamily="18" charset="0"/>
              </a:rPr>
              <a:t>2</a:t>
            </a:r>
            <a:r>
              <a:rPr lang="zh-CN" altLang="en-US">
                <a:latin typeface="Times New Roman" panose="02020603050405020304" pitchFamily="18" charset="0"/>
              </a:rPr>
              <a:t>叉有序正则树存放算式</a:t>
            </a:r>
          </a:p>
        </p:txBody>
      </p:sp>
      <p:sp>
        <p:nvSpPr>
          <p:cNvPr id="333833" name="Rectangle 9">
            <a:extLst>
              <a:ext uri="{FF2B5EF4-FFF2-40B4-BE49-F238E27FC236}">
                <a16:creationId xmlns:a16="http://schemas.microsoft.com/office/drawing/2014/main" id="{765852C7-EC8F-4058-940C-DE548E2B9EDC}"/>
              </a:ext>
            </a:extLst>
          </p:cNvPr>
          <p:cNvSpPr>
            <a:spLocks noGrp="1" noChangeArrowheads="1"/>
          </p:cNvSpPr>
          <p:nvPr>
            <p:ph type="body" idx="1"/>
          </p:nvPr>
        </p:nvSpPr>
        <p:spPr>
          <a:xfrm>
            <a:off x="468313" y="1268413"/>
            <a:ext cx="3887787" cy="3386137"/>
          </a:xfrm>
        </p:spPr>
        <p:txBody>
          <a:bodyPr/>
          <a:lstStyle/>
          <a:p>
            <a:pPr>
              <a:lnSpc>
                <a:spcPct val="110000"/>
              </a:lnSpc>
            </a:pPr>
            <a:r>
              <a:rPr lang="zh-CN" altLang="en-US">
                <a:latin typeface="Times New Roman" panose="02020603050405020304" pitchFamily="18" charset="0"/>
              </a:rPr>
              <a:t>存放规则</a:t>
            </a:r>
          </a:p>
          <a:p>
            <a:pPr>
              <a:lnSpc>
                <a:spcPct val="110000"/>
              </a:lnSpc>
              <a:buClr>
                <a:srgbClr val="FF9900"/>
              </a:buClr>
              <a:buFont typeface="Wingdings" panose="05000000000000000000" pitchFamily="2" charset="2"/>
              <a:buChar char="l"/>
            </a:pPr>
            <a:r>
              <a:rPr lang="zh-CN" altLang="en-US">
                <a:latin typeface="Times New Roman" panose="02020603050405020304" pitchFamily="18" charset="0"/>
              </a:rPr>
              <a:t>最高层次运算放在树根</a:t>
            </a:r>
          </a:p>
          <a:p>
            <a:pPr>
              <a:lnSpc>
                <a:spcPct val="110000"/>
              </a:lnSpc>
              <a:buClr>
                <a:srgbClr val="FF9900"/>
              </a:buClr>
              <a:buFont typeface="Wingdings" panose="05000000000000000000" pitchFamily="2" charset="2"/>
              <a:buChar char="l"/>
            </a:pPr>
            <a:r>
              <a:rPr lang="zh-CN" altLang="en-US">
                <a:latin typeface="Times New Roman" panose="02020603050405020304" pitchFamily="18" charset="0"/>
              </a:rPr>
              <a:t>后依次将运算符放在根子树的根上</a:t>
            </a:r>
          </a:p>
          <a:p>
            <a:pPr>
              <a:lnSpc>
                <a:spcPct val="110000"/>
              </a:lnSpc>
              <a:buClr>
                <a:srgbClr val="FF9900"/>
              </a:buClr>
              <a:buFont typeface="Wingdings" panose="05000000000000000000" pitchFamily="2" charset="2"/>
              <a:buChar char="l"/>
            </a:pPr>
            <a:r>
              <a:rPr lang="zh-CN" altLang="en-US">
                <a:latin typeface="Times New Roman" panose="02020603050405020304" pitchFamily="18" charset="0"/>
              </a:rPr>
              <a:t>数放在树叶上</a:t>
            </a:r>
          </a:p>
          <a:p>
            <a:pPr>
              <a:lnSpc>
                <a:spcPct val="110000"/>
              </a:lnSpc>
              <a:buClr>
                <a:srgbClr val="FF9900"/>
              </a:buClr>
              <a:buFont typeface="Wingdings" panose="05000000000000000000" pitchFamily="2" charset="2"/>
              <a:buChar char="l"/>
            </a:pPr>
            <a:r>
              <a:rPr lang="zh-CN" altLang="en-US">
                <a:latin typeface="Times New Roman" panose="02020603050405020304" pitchFamily="18" charset="0"/>
              </a:rPr>
              <a:t>规定：被除数、被减数放在左子树树叶上 </a:t>
            </a:r>
          </a:p>
        </p:txBody>
      </p:sp>
      <p:sp>
        <p:nvSpPr>
          <p:cNvPr id="333834" name="Rectangle 10">
            <a:extLst>
              <a:ext uri="{FF2B5EF4-FFF2-40B4-BE49-F238E27FC236}">
                <a16:creationId xmlns:a16="http://schemas.microsoft.com/office/drawing/2014/main" id="{A061A36C-8162-4294-A2B3-8484FDCC01DF}"/>
              </a:ext>
            </a:extLst>
          </p:cNvPr>
          <p:cNvSpPr>
            <a:spLocks noChangeArrowheads="1"/>
          </p:cNvSpPr>
          <p:nvPr/>
        </p:nvSpPr>
        <p:spPr bwMode="auto">
          <a:xfrm>
            <a:off x="611188" y="5373688"/>
            <a:ext cx="7056437"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a:latin typeface="Times New Roman" panose="02020603050405020304" pitchFamily="18" charset="0"/>
              </a:rPr>
              <a:t>算式 </a:t>
            </a:r>
            <a:r>
              <a:rPr lang="en-US" altLang="zh-CN">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i="1">
                <a:latin typeface="Times New Roman" panose="02020603050405020304" pitchFamily="18" charset="0"/>
              </a:rPr>
              <a:t>c</a:t>
            </a:r>
            <a:r>
              <a:rPr lang="en-US" altLang="zh-CN">
                <a:latin typeface="Times New Roman" panose="02020603050405020304" pitchFamily="18" charset="0"/>
              </a:rPr>
              <a:t>+</a:t>
            </a:r>
            <a:r>
              <a:rPr lang="en-US" altLang="zh-CN" i="1">
                <a:latin typeface="Times New Roman" panose="02020603050405020304" pitchFamily="18" charset="0"/>
              </a:rPr>
              <a:t>d</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e</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f</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g</a:t>
            </a:r>
            <a:r>
              <a:rPr lang="en-US" altLang="zh-CN">
                <a:latin typeface="Times New Roman" panose="02020603050405020304" pitchFamily="18" charset="0"/>
              </a:rPr>
              <a:t>+</a:t>
            </a:r>
            <a:r>
              <a:rPr lang="en-US" altLang="zh-CN" i="1">
                <a:latin typeface="Times New Roman" panose="02020603050405020304" pitchFamily="18" charset="0"/>
              </a:rPr>
              <a:t>h</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i</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j</a:t>
            </a:r>
            <a:r>
              <a:rPr lang="en-US" altLang="zh-CN">
                <a:latin typeface="Times New Roman" panose="02020603050405020304" pitchFamily="18" charset="0"/>
              </a:rPr>
              <a:t>))</a:t>
            </a:r>
          </a:p>
          <a:p>
            <a:pPr>
              <a:lnSpc>
                <a:spcPct val="120000"/>
              </a:lnSpc>
            </a:pPr>
            <a:r>
              <a:rPr lang="zh-CN" altLang="en-US">
                <a:latin typeface="Times New Roman" panose="02020603050405020304" pitchFamily="18" charset="0"/>
              </a:rPr>
              <a:t>存放在图所示</a:t>
            </a:r>
            <a:r>
              <a:rPr lang="en-US" altLang="zh-CN">
                <a:latin typeface="Times New Roman" panose="02020603050405020304" pitchFamily="18" charset="0"/>
              </a:rPr>
              <a:t>2</a:t>
            </a:r>
            <a:r>
              <a:rPr lang="zh-CN" altLang="en-US">
                <a:latin typeface="Times New Roman" panose="02020603050405020304" pitchFamily="18" charset="0"/>
              </a:rPr>
              <a:t>叉树上</a:t>
            </a:r>
            <a:r>
              <a:rPr lang="en-US" altLang="zh-CN">
                <a:latin typeface="Times New Roman" panose="02020603050405020304" pitchFamily="18" charset="0"/>
              </a:rPr>
              <a:t>. </a:t>
            </a:r>
          </a:p>
        </p:txBody>
      </p:sp>
      <p:pic>
        <p:nvPicPr>
          <p:cNvPr id="333835" name="Picture 11" descr="16-13">
            <a:extLst>
              <a:ext uri="{FF2B5EF4-FFF2-40B4-BE49-F238E27FC236}">
                <a16:creationId xmlns:a16="http://schemas.microsoft.com/office/drawing/2014/main" id="{4EB6EBD0-F153-4620-8AB9-3BFBBB24DE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4001" b="24918"/>
          <a:stretch>
            <a:fillRect/>
          </a:stretch>
        </p:blipFill>
        <p:spPr bwMode="auto">
          <a:xfrm>
            <a:off x="4211638" y="1557338"/>
            <a:ext cx="4392612" cy="352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F090389D-50AD-46E9-8352-7F783E7060EB}"/>
              </a:ext>
            </a:extLst>
          </p:cNvPr>
          <p:cNvSpPr>
            <a:spLocks noGrp="1"/>
          </p:cNvSpPr>
          <p:nvPr>
            <p:ph type="sldNum" sz="quarter" idx="12"/>
          </p:nvPr>
        </p:nvSpPr>
        <p:spPr/>
        <p:txBody>
          <a:bodyPr/>
          <a:lstStyle/>
          <a:p>
            <a:fld id="{4128A213-DA89-473A-BD55-A6D1B305FEA8}" type="slidenum">
              <a:rPr lang="en-US" altLang="zh-CN"/>
              <a:pPr/>
              <a:t>43</a:t>
            </a:fld>
            <a:endParaRPr lang="en-US" altLang="zh-CN"/>
          </a:p>
        </p:txBody>
      </p:sp>
      <p:sp>
        <p:nvSpPr>
          <p:cNvPr id="335879" name="Rectangle 7">
            <a:extLst>
              <a:ext uri="{FF2B5EF4-FFF2-40B4-BE49-F238E27FC236}">
                <a16:creationId xmlns:a16="http://schemas.microsoft.com/office/drawing/2014/main" id="{2378EA1A-B453-4133-85D8-58CA58374D3F}"/>
              </a:ext>
            </a:extLst>
          </p:cNvPr>
          <p:cNvSpPr>
            <a:spLocks noGrp="1" noChangeArrowheads="1"/>
          </p:cNvSpPr>
          <p:nvPr>
            <p:ph type="title"/>
          </p:nvPr>
        </p:nvSpPr>
        <p:spPr/>
        <p:txBody>
          <a:bodyPr/>
          <a:lstStyle/>
          <a:p>
            <a:pPr algn="ctr"/>
            <a:r>
              <a:rPr lang="zh-CN" altLang="en-US">
                <a:latin typeface="Times New Roman" panose="02020603050405020304" pitchFamily="18" charset="0"/>
              </a:rPr>
              <a:t>波兰符号法</a:t>
            </a:r>
          </a:p>
        </p:txBody>
      </p:sp>
      <p:sp>
        <p:nvSpPr>
          <p:cNvPr id="335880" name="Rectangle 8">
            <a:extLst>
              <a:ext uri="{FF2B5EF4-FFF2-40B4-BE49-F238E27FC236}">
                <a16:creationId xmlns:a16="http://schemas.microsoft.com/office/drawing/2014/main" id="{65EA6C4F-1915-4B8B-8C0F-FB864780084D}"/>
              </a:ext>
            </a:extLst>
          </p:cNvPr>
          <p:cNvSpPr>
            <a:spLocks noGrp="1" noChangeArrowheads="1"/>
          </p:cNvSpPr>
          <p:nvPr>
            <p:ph type="body" idx="1"/>
          </p:nvPr>
        </p:nvSpPr>
        <p:spPr>
          <a:xfrm>
            <a:off x="395288" y="1268413"/>
            <a:ext cx="8229600" cy="4525962"/>
          </a:xfrm>
        </p:spPr>
        <p:txBody>
          <a:bodyPr/>
          <a:lstStyle/>
          <a:p>
            <a:r>
              <a:rPr lang="zh-CN" altLang="en-US">
                <a:solidFill>
                  <a:srgbClr val="A50021"/>
                </a:solidFill>
                <a:latin typeface="Times New Roman" panose="02020603050405020304" pitchFamily="18" charset="0"/>
              </a:rPr>
              <a:t>波兰符号法</a:t>
            </a:r>
          </a:p>
          <a:p>
            <a:r>
              <a:rPr lang="zh-CN" altLang="en-US">
                <a:latin typeface="Times New Roman" panose="02020603050405020304" pitchFamily="18" charset="0"/>
              </a:rPr>
              <a:t>按前序行遍法访问存放算式的</a:t>
            </a:r>
            <a:r>
              <a:rPr lang="en-US" altLang="zh-CN">
                <a:latin typeface="Times New Roman" panose="02020603050405020304" pitchFamily="18" charset="0"/>
              </a:rPr>
              <a:t>2</a:t>
            </a:r>
            <a:r>
              <a:rPr lang="zh-CN" altLang="en-US">
                <a:latin typeface="Times New Roman" panose="02020603050405020304" pitchFamily="18" charset="0"/>
              </a:rPr>
              <a:t>叉有序正则树，其结果不加</a:t>
            </a:r>
          </a:p>
          <a:p>
            <a:r>
              <a:rPr lang="zh-CN" altLang="en-US">
                <a:latin typeface="Times New Roman" panose="02020603050405020304" pitchFamily="18" charset="0"/>
              </a:rPr>
              <a:t>括号，规定每个运算符号与其后面紧邻两个数进行运算，运</a:t>
            </a:r>
          </a:p>
          <a:p>
            <a:r>
              <a:rPr lang="zh-CN" altLang="en-US">
                <a:latin typeface="Times New Roman" panose="02020603050405020304" pitchFamily="18" charset="0"/>
              </a:rPr>
              <a:t>算结果正确</a:t>
            </a:r>
            <a:r>
              <a:rPr lang="en-US" altLang="zh-CN">
                <a:latin typeface="Times New Roman" panose="02020603050405020304" pitchFamily="18" charset="0"/>
              </a:rPr>
              <a:t>. </a:t>
            </a:r>
            <a:r>
              <a:rPr lang="zh-CN" altLang="en-US">
                <a:latin typeface="Times New Roman" panose="02020603050405020304" pitchFamily="18" charset="0"/>
              </a:rPr>
              <a:t>称此算法为波兰符号法或前缀符号法</a:t>
            </a:r>
            <a:r>
              <a:rPr lang="en-US" altLang="zh-CN">
                <a:latin typeface="Times New Roman" panose="02020603050405020304" pitchFamily="18" charset="0"/>
              </a:rPr>
              <a:t>. </a:t>
            </a:r>
            <a:r>
              <a:rPr lang="zh-CN" altLang="en-US">
                <a:latin typeface="Times New Roman" panose="02020603050405020304" pitchFamily="18" charset="0"/>
              </a:rPr>
              <a:t>对上图的</a:t>
            </a:r>
          </a:p>
          <a:p>
            <a:r>
              <a:rPr lang="zh-CN" altLang="en-US">
                <a:latin typeface="Times New Roman" panose="02020603050405020304" pitchFamily="18" charset="0"/>
              </a:rPr>
              <a:t>访问结果为</a:t>
            </a:r>
            <a:endParaRPr lang="zh-CN" altLang="en-US">
              <a:latin typeface="Times New Roman" panose="02020603050405020304" pitchFamily="18" charset="0"/>
              <a:sym typeface="Symbol" panose="05050102010706020507" pitchFamily="18" charset="2"/>
            </a:endParaRPr>
          </a:p>
          <a:p>
            <a:r>
              <a:rPr lang="zh-CN" altLang="en-US">
                <a:latin typeface="Times New Roman" panose="02020603050405020304" pitchFamily="18" charset="0"/>
                <a:sym typeface="Symbol" panose="05050102010706020507" pitchFamily="18" charset="2"/>
              </a:rPr>
              <a:t>                     </a:t>
            </a:r>
            <a:r>
              <a:rPr lang="zh-CN" altLang="en-US">
                <a:latin typeface="Times New Roman" panose="02020603050405020304" pitchFamily="18" charset="0"/>
              </a:rPr>
              <a:t> </a:t>
            </a:r>
            <a:r>
              <a:rPr lang="zh-CN" altLang="en-US">
                <a:latin typeface="Times New Roman" panose="02020603050405020304" pitchFamily="18" charset="0"/>
                <a:sym typeface="Symbol" panose="05050102010706020507" pitchFamily="18" charset="2"/>
              </a:rPr>
              <a:t></a:t>
            </a:r>
            <a:r>
              <a:rPr lang="zh-CN" altLang="en-US">
                <a:latin typeface="Times New Roman" panose="02020603050405020304" pitchFamily="18" charset="0"/>
              </a:rPr>
              <a:t> </a:t>
            </a:r>
            <a:r>
              <a:rPr lang="zh-CN" altLang="en-US">
                <a:latin typeface="Times New Roman" panose="02020603050405020304" pitchFamily="18" charset="0"/>
                <a:sym typeface="Symbol" panose="05050102010706020507" pitchFamily="18" charset="2"/>
              </a:rPr>
              <a:t></a:t>
            </a:r>
            <a:r>
              <a:rPr lang="zh-CN" altLang="en-US">
                <a:latin typeface="Times New Roman" panose="02020603050405020304" pitchFamily="18" charset="0"/>
              </a:rPr>
              <a:t> </a:t>
            </a:r>
            <a:r>
              <a:rPr lang="en-US" altLang="zh-CN" i="1">
                <a:latin typeface="Times New Roman" panose="02020603050405020304" pitchFamily="18" charset="0"/>
              </a:rPr>
              <a:t>b</a:t>
            </a:r>
            <a:r>
              <a:rPr lang="en-US" altLang="zh-CN">
                <a:latin typeface="Times New Roman" panose="02020603050405020304" pitchFamily="18" charset="0"/>
              </a:rPr>
              <a:t> + </a:t>
            </a:r>
            <a:r>
              <a:rPr lang="en-US" altLang="zh-CN" i="1">
                <a:latin typeface="Times New Roman" panose="02020603050405020304" pitchFamily="18" charset="0"/>
              </a:rPr>
              <a:t>c</a:t>
            </a:r>
            <a:r>
              <a:rPr lang="en-US" altLang="zh-CN">
                <a:latin typeface="Times New Roman" panose="02020603050405020304" pitchFamily="18" charset="0"/>
              </a:rPr>
              <a:t> </a:t>
            </a:r>
            <a:r>
              <a:rPr lang="en-US" altLang="zh-CN" i="1">
                <a:latin typeface="Times New Roman" panose="02020603050405020304" pitchFamily="18" charset="0"/>
              </a:rPr>
              <a:t>d</a:t>
            </a:r>
            <a:r>
              <a:rPr lang="en-US" altLang="zh-CN">
                <a:latin typeface="Times New Roman" panose="02020603050405020304" pitchFamily="18" charset="0"/>
              </a:rPr>
              <a:t> </a:t>
            </a:r>
            <a:r>
              <a:rPr lang="en-US" altLang="zh-CN" i="1">
                <a:latin typeface="Times New Roman" panose="02020603050405020304" pitchFamily="18" charset="0"/>
              </a:rPr>
              <a:t>a</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i="1">
                <a:latin typeface="Times New Roman" panose="02020603050405020304" pitchFamily="18" charset="0"/>
              </a:rPr>
              <a:t>e</a:t>
            </a:r>
            <a:r>
              <a:rPr lang="en-US" altLang="zh-CN">
                <a:latin typeface="Times New Roman" panose="02020603050405020304" pitchFamily="18" charset="0"/>
              </a:rPr>
              <a:t> </a:t>
            </a:r>
            <a:r>
              <a:rPr lang="en-US" altLang="zh-CN" i="1">
                <a:latin typeface="Times New Roman" panose="02020603050405020304" pitchFamily="18" charset="0"/>
              </a:rPr>
              <a:t>f</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 </a:t>
            </a:r>
            <a:r>
              <a:rPr lang="en-US" altLang="zh-CN" i="1">
                <a:latin typeface="Times New Roman" panose="02020603050405020304" pitchFamily="18" charset="0"/>
              </a:rPr>
              <a:t>g</a:t>
            </a:r>
            <a:r>
              <a:rPr lang="en-US" altLang="zh-CN">
                <a:latin typeface="Times New Roman" panose="02020603050405020304" pitchFamily="18" charset="0"/>
              </a:rPr>
              <a:t> </a:t>
            </a:r>
            <a:r>
              <a:rPr lang="en-US" altLang="zh-CN" i="1">
                <a:latin typeface="Times New Roman" panose="02020603050405020304" pitchFamily="18" charset="0"/>
              </a:rPr>
              <a:t>h</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i="1">
                <a:latin typeface="Times New Roman" panose="02020603050405020304" pitchFamily="18" charset="0"/>
              </a:rPr>
              <a:t>i</a:t>
            </a:r>
            <a:r>
              <a:rPr lang="en-US" altLang="zh-CN">
                <a:latin typeface="Times New Roman" panose="02020603050405020304" pitchFamily="18" charset="0"/>
              </a:rPr>
              <a:t> </a:t>
            </a:r>
            <a:r>
              <a:rPr lang="en-US" altLang="zh-CN" i="1">
                <a:latin typeface="Times New Roman" panose="02020603050405020304" pitchFamily="18" charset="0"/>
              </a:rPr>
              <a:t>j</a:t>
            </a:r>
            <a:r>
              <a:rPr lang="en-US" altLang="zh-CN">
                <a:latin typeface="Times New Roman" panose="02020603050405020304" pitchFamily="18" charset="0"/>
              </a:rPr>
              <a:t>    </a:t>
            </a:r>
          </a:p>
          <a:p>
            <a:r>
              <a:rPr lang="zh-CN" altLang="en-US">
                <a:solidFill>
                  <a:srgbClr val="A50021"/>
                </a:solidFill>
                <a:latin typeface="Times New Roman" panose="02020603050405020304" pitchFamily="18" charset="0"/>
              </a:rPr>
              <a:t>逆波兰符号法</a:t>
            </a:r>
          </a:p>
          <a:p>
            <a:r>
              <a:rPr lang="zh-CN" altLang="en-US">
                <a:latin typeface="Times New Roman" panose="02020603050405020304" pitchFamily="18" charset="0"/>
              </a:rPr>
              <a:t>按后序行遍法访问，规定每个运算符与前面紧邻两数运算，</a:t>
            </a:r>
          </a:p>
          <a:p>
            <a:r>
              <a:rPr lang="zh-CN" altLang="en-US">
                <a:latin typeface="Times New Roman" panose="02020603050405020304" pitchFamily="18" charset="0"/>
              </a:rPr>
              <a:t>称为逆波兰符号法或后缀符号法</a:t>
            </a:r>
            <a:r>
              <a:rPr lang="en-US" altLang="zh-CN">
                <a:latin typeface="Times New Roman" panose="02020603050405020304" pitchFamily="18" charset="0"/>
              </a:rPr>
              <a:t>. </a:t>
            </a:r>
            <a:r>
              <a:rPr lang="zh-CN" altLang="en-US">
                <a:latin typeface="Times New Roman" panose="02020603050405020304" pitchFamily="18" charset="0"/>
              </a:rPr>
              <a:t>对上图的访问结果为</a:t>
            </a:r>
            <a:endParaRPr lang="zh-CN" altLang="en-US" i="1">
              <a:latin typeface="Times New Roman" panose="02020603050405020304" pitchFamily="18" charset="0"/>
            </a:endParaRPr>
          </a:p>
          <a:p>
            <a:r>
              <a:rPr lang="zh-CN" altLang="en-US" i="1">
                <a:latin typeface="Times New Roman" panose="02020603050405020304" pitchFamily="18" charset="0"/>
              </a:rPr>
              <a:t>                     </a:t>
            </a:r>
            <a:r>
              <a:rPr lang="en-US" altLang="zh-CN" i="1">
                <a:latin typeface="Times New Roman" panose="02020603050405020304" pitchFamily="18" charset="0"/>
              </a:rPr>
              <a:t>b</a:t>
            </a:r>
            <a:r>
              <a:rPr lang="en-US" altLang="zh-CN">
                <a:latin typeface="Times New Roman" panose="02020603050405020304" pitchFamily="18" charset="0"/>
              </a:rPr>
              <a:t> </a:t>
            </a:r>
            <a:r>
              <a:rPr lang="en-US" altLang="zh-CN" i="1">
                <a:latin typeface="Times New Roman" panose="02020603050405020304" pitchFamily="18" charset="0"/>
              </a:rPr>
              <a:t>c</a:t>
            </a:r>
            <a:r>
              <a:rPr lang="en-US" altLang="zh-CN">
                <a:latin typeface="Times New Roman" panose="02020603050405020304" pitchFamily="18" charset="0"/>
              </a:rPr>
              <a:t> </a:t>
            </a:r>
            <a:r>
              <a:rPr lang="en-US" altLang="zh-CN" i="1">
                <a:latin typeface="Times New Roman" panose="02020603050405020304" pitchFamily="18" charset="0"/>
              </a:rPr>
              <a:t>d</a:t>
            </a:r>
            <a:r>
              <a:rPr lang="en-US" altLang="zh-CN">
                <a:latin typeface="Times New Roman" panose="02020603050405020304" pitchFamily="18" charset="0"/>
              </a:rPr>
              <a:t> + + </a:t>
            </a:r>
            <a:r>
              <a:rPr lang="en-US" altLang="zh-CN" i="1">
                <a:latin typeface="Times New Roman" panose="02020603050405020304" pitchFamily="18" charset="0"/>
              </a:rPr>
              <a:t>a</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i="1">
                <a:latin typeface="Times New Roman" panose="02020603050405020304" pitchFamily="18" charset="0"/>
              </a:rPr>
              <a:t>e</a:t>
            </a:r>
            <a:r>
              <a:rPr lang="en-US" altLang="zh-CN">
                <a:latin typeface="Times New Roman" panose="02020603050405020304" pitchFamily="18" charset="0"/>
              </a:rPr>
              <a:t> </a:t>
            </a:r>
            <a:r>
              <a:rPr lang="en-US" altLang="zh-CN" i="1">
                <a:latin typeface="Times New Roman" panose="02020603050405020304" pitchFamily="18" charset="0"/>
              </a:rPr>
              <a:t>f</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i="1">
                <a:latin typeface="Times New Roman" panose="02020603050405020304" pitchFamily="18" charset="0"/>
              </a:rPr>
              <a:t>g</a:t>
            </a:r>
            <a:r>
              <a:rPr lang="en-US" altLang="zh-CN">
                <a:latin typeface="Times New Roman" panose="02020603050405020304" pitchFamily="18" charset="0"/>
              </a:rPr>
              <a:t> </a:t>
            </a:r>
            <a:r>
              <a:rPr lang="en-US" altLang="zh-CN" i="1">
                <a:latin typeface="Times New Roman" panose="02020603050405020304" pitchFamily="18" charset="0"/>
              </a:rPr>
              <a:t>h</a:t>
            </a:r>
            <a:r>
              <a:rPr lang="en-US" altLang="zh-CN">
                <a:latin typeface="Times New Roman" panose="02020603050405020304" pitchFamily="18" charset="0"/>
              </a:rPr>
              <a:t> + </a:t>
            </a:r>
            <a:r>
              <a:rPr lang="en-US" altLang="zh-CN" i="1">
                <a:latin typeface="Times New Roman" panose="02020603050405020304" pitchFamily="18" charset="0"/>
              </a:rPr>
              <a:t>i</a:t>
            </a:r>
            <a:r>
              <a:rPr lang="en-US" altLang="zh-CN">
                <a:latin typeface="Times New Roman" panose="02020603050405020304" pitchFamily="18" charset="0"/>
              </a:rPr>
              <a:t> </a:t>
            </a:r>
            <a:r>
              <a:rPr lang="en-US" altLang="zh-CN" i="1">
                <a:latin typeface="Times New Roman" panose="02020603050405020304" pitchFamily="18" charset="0"/>
              </a:rPr>
              <a:t>j</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p>
        </p:txBody>
      </p:sp>
    </p:spTree>
  </p:cSld>
  <p:clrMapOvr>
    <a:masterClrMapping/>
  </p:clrMapOvr>
  <p:transition spd="slow">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0C392996-81E5-40A6-A26E-224F15E3EA3E}"/>
              </a:ext>
            </a:extLst>
          </p:cNvPr>
          <p:cNvSpPr>
            <a:spLocks noGrp="1"/>
          </p:cNvSpPr>
          <p:nvPr>
            <p:ph type="sldNum" sz="quarter" idx="12"/>
          </p:nvPr>
        </p:nvSpPr>
        <p:spPr/>
        <p:txBody>
          <a:bodyPr/>
          <a:lstStyle/>
          <a:p>
            <a:fld id="{3FCD676E-1ABD-4AFC-8D13-73749345AED8}" type="slidenum">
              <a:rPr lang="en-US" altLang="zh-CN"/>
              <a:pPr/>
              <a:t>44</a:t>
            </a:fld>
            <a:endParaRPr lang="en-US" altLang="zh-CN"/>
          </a:p>
        </p:txBody>
      </p:sp>
      <p:sp>
        <p:nvSpPr>
          <p:cNvPr id="337923" name="Rectangle 3">
            <a:extLst>
              <a:ext uri="{FF2B5EF4-FFF2-40B4-BE49-F238E27FC236}">
                <a16:creationId xmlns:a16="http://schemas.microsoft.com/office/drawing/2014/main" id="{7B3E7F93-0F7B-4EEB-B954-3EC6D10FA1D2}"/>
              </a:ext>
            </a:extLst>
          </p:cNvPr>
          <p:cNvSpPr>
            <a:spLocks noGrp="1" noChangeArrowheads="1"/>
          </p:cNvSpPr>
          <p:nvPr>
            <p:ph type="title"/>
          </p:nvPr>
        </p:nvSpPr>
        <p:spPr/>
        <p:txBody>
          <a:bodyPr/>
          <a:lstStyle/>
          <a:p>
            <a:pPr algn="ctr"/>
            <a:r>
              <a:rPr lang="zh-CN" altLang="en-US">
                <a:solidFill>
                  <a:schemeClr val="tx1"/>
                </a:solidFill>
                <a:latin typeface="华文中宋" panose="02010600040101010101" pitchFamily="2" charset="-122"/>
              </a:rPr>
              <a:t>第十六章 习题课</a:t>
            </a:r>
          </a:p>
        </p:txBody>
      </p:sp>
      <p:sp>
        <p:nvSpPr>
          <p:cNvPr id="337932" name="Rectangle 12">
            <a:extLst>
              <a:ext uri="{FF2B5EF4-FFF2-40B4-BE49-F238E27FC236}">
                <a16:creationId xmlns:a16="http://schemas.microsoft.com/office/drawing/2014/main" id="{6CFE9565-9E6A-4610-AD2C-1A9E84E59388}"/>
              </a:ext>
            </a:extLst>
          </p:cNvPr>
          <p:cNvSpPr>
            <a:spLocks noGrp="1" noChangeArrowheads="1"/>
          </p:cNvSpPr>
          <p:nvPr>
            <p:ph type="body" idx="1"/>
          </p:nvPr>
        </p:nvSpPr>
        <p:spPr>
          <a:xfrm>
            <a:off x="323850" y="1052513"/>
            <a:ext cx="8229600" cy="5472112"/>
          </a:xfrm>
        </p:spPr>
        <p:txBody>
          <a:bodyPr/>
          <a:lstStyle/>
          <a:p>
            <a:r>
              <a:rPr lang="zh-CN" altLang="en-US" dirty="0"/>
              <a:t>主要内容</a:t>
            </a:r>
          </a:p>
          <a:p>
            <a:pPr>
              <a:spcBef>
                <a:spcPct val="0"/>
              </a:spcBef>
              <a:buClr>
                <a:srgbClr val="FF9900"/>
              </a:buClr>
              <a:buFont typeface="Wingdings" panose="05000000000000000000" pitchFamily="2" charset="2"/>
              <a:buChar char="l"/>
            </a:pPr>
            <a:r>
              <a:rPr lang="zh-CN" altLang="en-US" dirty="0"/>
              <a:t>无向树及其性质</a:t>
            </a:r>
          </a:p>
          <a:p>
            <a:pPr>
              <a:spcBef>
                <a:spcPct val="0"/>
              </a:spcBef>
              <a:buClr>
                <a:srgbClr val="FF9900"/>
              </a:buClr>
              <a:buFont typeface="Wingdings" panose="05000000000000000000" pitchFamily="2" charset="2"/>
              <a:buChar char="l"/>
            </a:pPr>
            <a:r>
              <a:rPr lang="zh-CN" altLang="en-US" dirty="0"/>
              <a:t>生成树、最小生成树、基本回路系统、基本割集系统</a:t>
            </a:r>
          </a:p>
          <a:p>
            <a:pPr>
              <a:spcBef>
                <a:spcPct val="0"/>
              </a:spcBef>
              <a:buClr>
                <a:srgbClr val="FF9900"/>
              </a:buClr>
              <a:buFont typeface="Wingdings" panose="05000000000000000000" pitchFamily="2" charset="2"/>
              <a:buChar char="l"/>
            </a:pPr>
            <a:r>
              <a:rPr lang="zh-CN" altLang="en-US" dirty="0"/>
              <a:t>根树及其分类、最优树、最佳前缀码、波兰符号法、逆波兰符号法</a:t>
            </a:r>
          </a:p>
          <a:p>
            <a:pPr>
              <a:spcBef>
                <a:spcPct val="40000"/>
              </a:spcBef>
            </a:pPr>
            <a:r>
              <a:rPr lang="zh-CN" altLang="en-US" dirty="0"/>
              <a:t>基本要求</a:t>
            </a:r>
          </a:p>
          <a:p>
            <a:pPr>
              <a:spcBef>
                <a:spcPct val="0"/>
              </a:spcBef>
              <a:buClr>
                <a:srgbClr val="FF9900"/>
              </a:buClr>
              <a:buFont typeface="Wingdings" panose="05000000000000000000" pitchFamily="2" charset="2"/>
              <a:buChar char="l"/>
            </a:pPr>
            <a:r>
              <a:rPr lang="zh-CN" altLang="en-US" dirty="0">
                <a:latin typeface="Times New Roman" panose="02020603050405020304" pitchFamily="18" charset="0"/>
              </a:rPr>
              <a:t>深刻理解无向树的定义及性质</a:t>
            </a:r>
          </a:p>
          <a:p>
            <a:pPr>
              <a:spcBef>
                <a:spcPct val="0"/>
              </a:spcBef>
              <a:buClr>
                <a:srgbClr val="FF9900"/>
              </a:buClr>
              <a:buFont typeface="Wingdings" panose="05000000000000000000" pitchFamily="2" charset="2"/>
              <a:buChar char="l"/>
            </a:pPr>
            <a:r>
              <a:rPr lang="zh-CN" altLang="en-US" dirty="0">
                <a:latin typeface="Times New Roman" panose="02020603050405020304" pitchFamily="18" charset="0"/>
              </a:rPr>
              <a:t>熟练地求解无向树</a:t>
            </a:r>
          </a:p>
          <a:p>
            <a:pPr>
              <a:spcBef>
                <a:spcPct val="0"/>
              </a:spcBef>
              <a:buClr>
                <a:srgbClr val="FF9900"/>
              </a:buClr>
              <a:buFont typeface="Wingdings" panose="05000000000000000000" pitchFamily="2" charset="2"/>
              <a:buChar char="l"/>
            </a:pPr>
            <a:r>
              <a:rPr lang="zh-CN" altLang="en-US" dirty="0">
                <a:latin typeface="Times New Roman" panose="02020603050405020304" pitchFamily="18" charset="0"/>
              </a:rPr>
              <a:t>准确地求出给定带权连通图的最小生成树</a:t>
            </a:r>
          </a:p>
          <a:p>
            <a:pPr>
              <a:spcBef>
                <a:spcPct val="0"/>
              </a:spcBef>
              <a:buClr>
                <a:srgbClr val="FF9900"/>
              </a:buClr>
              <a:buFont typeface="Wingdings" panose="05000000000000000000" pitchFamily="2" charset="2"/>
              <a:buChar char="l"/>
            </a:pPr>
            <a:r>
              <a:rPr lang="zh-CN" altLang="en-US" dirty="0">
                <a:latin typeface="Times New Roman" panose="02020603050405020304" pitchFamily="18" charset="0"/>
              </a:rPr>
              <a:t>深刻理解基本回路、基本割集的概念，并会计算</a:t>
            </a:r>
          </a:p>
          <a:p>
            <a:pPr>
              <a:spcBef>
                <a:spcPct val="0"/>
              </a:spcBef>
              <a:buClr>
                <a:srgbClr val="FF9900"/>
              </a:buClr>
              <a:buFont typeface="Wingdings" panose="05000000000000000000" pitchFamily="2" charset="2"/>
              <a:buChar char="l"/>
            </a:pPr>
            <a:r>
              <a:rPr lang="zh-CN" altLang="en-US" dirty="0">
                <a:latin typeface="Times New Roman" panose="02020603050405020304" pitchFamily="18" charset="0"/>
              </a:rPr>
              <a:t>理解根树及其分类等概念</a:t>
            </a:r>
          </a:p>
          <a:p>
            <a:pPr>
              <a:spcBef>
                <a:spcPct val="0"/>
              </a:spcBef>
              <a:buClr>
                <a:srgbClr val="FF9900"/>
              </a:buClr>
              <a:buFont typeface="Wingdings" panose="05000000000000000000" pitchFamily="2" charset="2"/>
              <a:buChar char="l"/>
            </a:pPr>
            <a:r>
              <a:rPr lang="zh-CN" altLang="en-US" dirty="0">
                <a:latin typeface="Times New Roman" panose="02020603050405020304" pitchFamily="18" charset="0"/>
              </a:rPr>
              <a:t>会画</a:t>
            </a:r>
            <a:r>
              <a:rPr lang="en-US" altLang="zh-CN" i="1" dirty="0">
                <a:latin typeface="Times New Roman" panose="02020603050405020304" pitchFamily="18" charset="0"/>
              </a:rPr>
              <a:t>n</a:t>
            </a:r>
            <a:r>
              <a:rPr lang="zh-CN" altLang="en-US" dirty="0">
                <a:latin typeface="Times New Roman" panose="02020603050405020304" pitchFamily="18" charset="0"/>
              </a:rPr>
              <a:t>阶（</a:t>
            </a:r>
            <a:r>
              <a:rPr lang="en-US" altLang="zh-CN" i="1" dirty="0">
                <a:latin typeface="Times New Roman" panose="02020603050405020304" pitchFamily="18" charset="0"/>
              </a:rPr>
              <a:t>n</a:t>
            </a:r>
            <a:r>
              <a:rPr lang="zh-CN" altLang="en-US" dirty="0">
                <a:latin typeface="Times New Roman" panose="02020603050405020304" pitchFamily="18" charset="0"/>
              </a:rPr>
              <a:t>较小）非同构的无向树及根树（</a:t>
            </a:r>
            <a:r>
              <a:rPr lang="en-US" altLang="zh-CN" dirty="0">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6</a:t>
            </a:r>
            <a:r>
              <a:rPr lang="zh-CN" altLang="en-US" dirty="0">
                <a:latin typeface="Times New Roman" panose="02020603050405020304" pitchFamily="18" charset="0"/>
              </a:rPr>
              <a:t>）</a:t>
            </a:r>
          </a:p>
          <a:p>
            <a:pPr>
              <a:spcBef>
                <a:spcPct val="0"/>
              </a:spcBef>
              <a:buClr>
                <a:srgbClr val="FF9900"/>
              </a:buClr>
              <a:buFont typeface="Wingdings" panose="05000000000000000000" pitchFamily="2" charset="2"/>
              <a:buChar char="l"/>
            </a:pPr>
            <a:r>
              <a:rPr lang="zh-CN" altLang="en-US" dirty="0">
                <a:latin typeface="Times New Roman" panose="02020603050405020304" pitchFamily="18" charset="0"/>
              </a:rPr>
              <a:t>熟练掌握求最优树及最佳前缀码的方法</a:t>
            </a:r>
          </a:p>
          <a:p>
            <a:pPr>
              <a:spcBef>
                <a:spcPct val="0"/>
              </a:spcBef>
              <a:buClr>
                <a:srgbClr val="FF9900"/>
              </a:buClr>
              <a:buFont typeface="Wingdings" panose="05000000000000000000" pitchFamily="2" charset="2"/>
              <a:buChar char="l"/>
            </a:pPr>
            <a:r>
              <a:rPr lang="zh-CN" altLang="en-US" dirty="0">
                <a:latin typeface="Times New Roman" panose="02020603050405020304" pitchFamily="18" charset="0"/>
              </a:rPr>
              <a:t>掌握波兰符号法与逆波兰符号法</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37923"/>
                                        </p:tgtEl>
                                        <p:attrNameLst>
                                          <p:attrName>style.visibility</p:attrName>
                                        </p:attrNameLst>
                                      </p:cBhvr>
                                      <p:to>
                                        <p:strVal val="visible"/>
                                      </p:to>
                                    </p:set>
                                    <p:anim calcmode="lin" valueType="num">
                                      <p:cBhvr additive="base">
                                        <p:cTn id="7" dur="1000" fill="hold"/>
                                        <p:tgtEl>
                                          <p:spTgt spid="337923"/>
                                        </p:tgtEl>
                                        <p:attrNameLst>
                                          <p:attrName>ppt_x</p:attrName>
                                        </p:attrNameLst>
                                      </p:cBhvr>
                                      <p:tavLst>
                                        <p:tav tm="0">
                                          <p:val>
                                            <p:strVal val="0-#ppt_w/2"/>
                                          </p:val>
                                        </p:tav>
                                        <p:tav tm="100000">
                                          <p:val>
                                            <p:strVal val="#ppt_x"/>
                                          </p:val>
                                        </p:tav>
                                      </p:tavLst>
                                    </p:anim>
                                    <p:anim calcmode="lin" valueType="num">
                                      <p:cBhvr additive="base">
                                        <p:cTn id="8" dur="1000" fill="hold"/>
                                        <p:tgtEl>
                                          <p:spTgt spid="3379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3">
            <a:extLst>
              <a:ext uri="{FF2B5EF4-FFF2-40B4-BE49-F238E27FC236}">
                <a16:creationId xmlns:a16="http://schemas.microsoft.com/office/drawing/2014/main" id="{D7BDE3BC-F81C-4706-9A25-6CE07CDCC04A}"/>
              </a:ext>
            </a:extLst>
          </p:cNvPr>
          <p:cNvSpPr>
            <a:spLocks noGrp="1"/>
          </p:cNvSpPr>
          <p:nvPr>
            <p:ph type="sldNum" sz="quarter" idx="12"/>
          </p:nvPr>
        </p:nvSpPr>
        <p:spPr/>
        <p:txBody>
          <a:bodyPr/>
          <a:lstStyle/>
          <a:p>
            <a:fld id="{5C998C38-A7DB-4319-87AC-764720F224BA}" type="slidenum">
              <a:rPr lang="en-US" altLang="zh-CN"/>
              <a:pPr/>
              <a:t>45</a:t>
            </a:fld>
            <a:endParaRPr lang="en-US" altLang="zh-CN"/>
          </a:p>
        </p:txBody>
      </p:sp>
      <p:graphicFrame>
        <p:nvGraphicFramePr>
          <p:cNvPr id="342028" name="Object 12">
            <a:extLst>
              <a:ext uri="{FF2B5EF4-FFF2-40B4-BE49-F238E27FC236}">
                <a16:creationId xmlns:a16="http://schemas.microsoft.com/office/drawing/2014/main" id="{7CB0A74A-6C26-4AF6-B264-EB2924CF4697}"/>
              </a:ext>
            </a:extLst>
          </p:cNvPr>
          <p:cNvGraphicFramePr>
            <a:graphicFrameLocks noChangeAspect="1"/>
          </p:cNvGraphicFramePr>
          <p:nvPr/>
        </p:nvGraphicFramePr>
        <p:xfrm>
          <a:off x="1547813" y="2636838"/>
          <a:ext cx="4217987" cy="1044575"/>
        </p:xfrm>
        <a:graphic>
          <a:graphicData uri="http://schemas.openxmlformats.org/presentationml/2006/ole">
            <mc:AlternateContent xmlns:mc="http://schemas.openxmlformats.org/markup-compatibility/2006">
              <mc:Choice xmlns:v="urn:schemas-microsoft-com:vml" Requires="v">
                <p:oleObj spid="_x0000_s342390" name="公式" r:id="rId4" imgW="1739880" imgH="431640" progId="Equation.3">
                  <p:embed/>
                </p:oleObj>
              </mc:Choice>
              <mc:Fallback>
                <p:oleObj name="公式" r:id="rId4" imgW="1739880" imgH="431640"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2636838"/>
                        <a:ext cx="4217987" cy="1044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2027" name="Object 11">
            <a:extLst>
              <a:ext uri="{FF2B5EF4-FFF2-40B4-BE49-F238E27FC236}">
                <a16:creationId xmlns:a16="http://schemas.microsoft.com/office/drawing/2014/main" id="{9ACAEE53-0047-4558-B12E-5034B2C88757}"/>
              </a:ext>
            </a:extLst>
          </p:cNvPr>
          <p:cNvGraphicFramePr>
            <a:graphicFrameLocks noChangeAspect="1"/>
          </p:cNvGraphicFramePr>
          <p:nvPr/>
        </p:nvGraphicFramePr>
        <p:xfrm>
          <a:off x="1720850" y="3602038"/>
          <a:ext cx="2317750" cy="968375"/>
        </p:xfrm>
        <a:graphic>
          <a:graphicData uri="http://schemas.openxmlformats.org/presentationml/2006/ole">
            <mc:AlternateContent xmlns:mc="http://schemas.openxmlformats.org/markup-compatibility/2006">
              <mc:Choice xmlns:v="urn:schemas-microsoft-com:vml" Requires="v">
                <p:oleObj spid="_x0000_s342391" name="公式" r:id="rId6" imgW="1028520" imgH="431640" progId="Equation.3">
                  <p:embed/>
                </p:oleObj>
              </mc:Choice>
              <mc:Fallback>
                <p:oleObj name="公式" r:id="rId6" imgW="1028520" imgH="431640"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20850" y="3602038"/>
                        <a:ext cx="2317750"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2026" name="Object 10">
            <a:extLst>
              <a:ext uri="{FF2B5EF4-FFF2-40B4-BE49-F238E27FC236}">
                <a16:creationId xmlns:a16="http://schemas.microsoft.com/office/drawing/2014/main" id="{EBFDAF1F-CBCF-4C4D-BD6C-25319A4650C7}"/>
              </a:ext>
            </a:extLst>
          </p:cNvPr>
          <p:cNvGraphicFramePr>
            <a:graphicFrameLocks noChangeAspect="1"/>
          </p:cNvGraphicFramePr>
          <p:nvPr/>
        </p:nvGraphicFramePr>
        <p:xfrm>
          <a:off x="1438275" y="4462463"/>
          <a:ext cx="6557963" cy="1049337"/>
        </p:xfrm>
        <a:graphic>
          <a:graphicData uri="http://schemas.openxmlformats.org/presentationml/2006/ole">
            <mc:AlternateContent xmlns:mc="http://schemas.openxmlformats.org/markup-compatibility/2006">
              <mc:Choice xmlns:v="urn:schemas-microsoft-com:vml" Requires="v">
                <p:oleObj spid="_x0000_s342392" name="公式" r:id="rId8" imgW="2679480" imgH="431640" progId="Equation.3">
                  <p:embed/>
                </p:oleObj>
              </mc:Choice>
              <mc:Fallback>
                <p:oleObj name="公式" r:id="rId8" imgW="2679480" imgH="43164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38275" y="4462463"/>
                        <a:ext cx="6557963" cy="1049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2025" name="Object 9">
            <a:extLst>
              <a:ext uri="{FF2B5EF4-FFF2-40B4-BE49-F238E27FC236}">
                <a16:creationId xmlns:a16="http://schemas.microsoft.com/office/drawing/2014/main" id="{970964FD-A9E3-403E-9C95-5764E14482A6}"/>
              </a:ext>
            </a:extLst>
          </p:cNvPr>
          <p:cNvGraphicFramePr>
            <a:graphicFrameLocks noChangeAspect="1"/>
          </p:cNvGraphicFramePr>
          <p:nvPr/>
        </p:nvGraphicFramePr>
        <p:xfrm>
          <a:off x="2020888" y="5407025"/>
          <a:ext cx="2366962" cy="876300"/>
        </p:xfrm>
        <a:graphic>
          <a:graphicData uri="http://schemas.openxmlformats.org/presentationml/2006/ole">
            <mc:AlternateContent xmlns:mc="http://schemas.openxmlformats.org/markup-compatibility/2006">
              <mc:Choice xmlns:v="urn:schemas-microsoft-com:vml" Requires="v">
                <p:oleObj spid="_x0000_s342393" name="公式" r:id="rId10" imgW="1155600" imgH="431640" progId="Equation.3">
                  <p:embed/>
                </p:oleObj>
              </mc:Choice>
              <mc:Fallback>
                <p:oleObj name="公式" r:id="rId10" imgW="1155600" imgH="43164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20888" y="5407025"/>
                        <a:ext cx="2366962" cy="876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2030" name="Rectangle 14">
            <a:extLst>
              <a:ext uri="{FF2B5EF4-FFF2-40B4-BE49-F238E27FC236}">
                <a16:creationId xmlns:a16="http://schemas.microsoft.com/office/drawing/2014/main" id="{1E92566E-5535-4C06-B1EC-F2CC9024DB66}"/>
              </a:ext>
            </a:extLst>
          </p:cNvPr>
          <p:cNvSpPr>
            <a:spLocks noChangeArrowheads="1"/>
          </p:cNvSpPr>
          <p:nvPr/>
        </p:nvSpPr>
        <p:spPr bwMode="auto">
          <a:xfrm>
            <a:off x="385763" y="3860800"/>
            <a:ext cx="946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华文中宋" panose="02010600040101010101" pitchFamily="2" charset="-122"/>
                <a:ea typeface="华文中宋" panose="02010600040101010101" pitchFamily="2" charset="-122"/>
                <a:cs typeface="Times New Roman" panose="02020603050405020304" pitchFamily="18" charset="0"/>
              </a:rPr>
              <a:t>（</a:t>
            </a:r>
            <a:r>
              <a:rPr lang="en-US" altLang="zh-CN">
                <a:latin typeface="Times New Roman" panose="02020603050405020304" pitchFamily="18" charset="0"/>
                <a:ea typeface="华文中宋" panose="02010600040101010101" pitchFamily="2" charset="-122"/>
                <a:cs typeface="Times New Roman" panose="02020603050405020304" pitchFamily="18" charset="0"/>
              </a:rPr>
              <a:t>2</a:t>
            </a:r>
            <a:r>
              <a:rPr lang="zh-CN" altLang="en-US">
                <a:latin typeface="华文中宋" panose="02010600040101010101" pitchFamily="2" charset="-122"/>
                <a:ea typeface="华文中宋" panose="02010600040101010101" pitchFamily="2" charset="-122"/>
                <a:cs typeface="Times New Roman" panose="02020603050405020304" pitchFamily="18" charset="0"/>
              </a:rPr>
              <a:t>）</a:t>
            </a:r>
            <a:endParaRPr lang="zh-CN" altLang="en-US">
              <a:ea typeface="华文中宋" panose="02010600040101010101" pitchFamily="2" charset="-122"/>
              <a:cs typeface="Times New Roman" panose="02020603050405020304" pitchFamily="18" charset="0"/>
            </a:endParaRPr>
          </a:p>
        </p:txBody>
      </p:sp>
      <p:sp>
        <p:nvSpPr>
          <p:cNvPr id="342031" name="Rectangle 15">
            <a:extLst>
              <a:ext uri="{FF2B5EF4-FFF2-40B4-BE49-F238E27FC236}">
                <a16:creationId xmlns:a16="http://schemas.microsoft.com/office/drawing/2014/main" id="{A1F8A516-EF6D-4DED-BFD5-AF42E7FA8EEB}"/>
              </a:ext>
            </a:extLst>
          </p:cNvPr>
          <p:cNvSpPr>
            <a:spLocks noChangeArrowheads="1"/>
          </p:cNvSpPr>
          <p:nvPr/>
        </p:nvSpPr>
        <p:spPr bwMode="auto">
          <a:xfrm>
            <a:off x="385763" y="4797425"/>
            <a:ext cx="946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华文中宋" panose="02010600040101010101" pitchFamily="2" charset="-122"/>
                <a:ea typeface="华文中宋" panose="02010600040101010101" pitchFamily="2" charset="-122"/>
                <a:cs typeface="Times New Roman" panose="02020603050405020304" pitchFamily="18" charset="0"/>
              </a:rPr>
              <a:t>（</a:t>
            </a:r>
            <a:r>
              <a:rPr lang="en-US" altLang="zh-CN">
                <a:latin typeface="Times New Roman" panose="02020603050405020304" pitchFamily="18" charset="0"/>
                <a:ea typeface="华文中宋" panose="02010600040101010101" pitchFamily="2" charset="-122"/>
                <a:cs typeface="Times New Roman" panose="02020603050405020304" pitchFamily="18" charset="0"/>
              </a:rPr>
              <a:t>3</a:t>
            </a:r>
            <a:r>
              <a:rPr lang="zh-CN" altLang="en-US">
                <a:latin typeface="华文中宋" panose="02010600040101010101" pitchFamily="2" charset="-122"/>
                <a:ea typeface="华文中宋" panose="02010600040101010101" pitchFamily="2" charset="-122"/>
                <a:cs typeface="Times New Roman" panose="02020603050405020304" pitchFamily="18" charset="0"/>
              </a:rPr>
              <a:t>）</a:t>
            </a:r>
            <a:endParaRPr lang="zh-CN" altLang="en-US">
              <a:ea typeface="华文中宋" panose="02010600040101010101" pitchFamily="2" charset="-122"/>
              <a:cs typeface="Times New Roman" panose="02020603050405020304" pitchFamily="18" charset="0"/>
            </a:endParaRPr>
          </a:p>
        </p:txBody>
      </p:sp>
      <p:sp>
        <p:nvSpPr>
          <p:cNvPr id="342032" name="Rectangle 16">
            <a:extLst>
              <a:ext uri="{FF2B5EF4-FFF2-40B4-BE49-F238E27FC236}">
                <a16:creationId xmlns:a16="http://schemas.microsoft.com/office/drawing/2014/main" id="{49B79C3C-9444-4F4E-B988-C2BD755D7172}"/>
              </a:ext>
            </a:extLst>
          </p:cNvPr>
          <p:cNvSpPr>
            <a:spLocks noChangeArrowheads="1"/>
          </p:cNvSpPr>
          <p:nvPr/>
        </p:nvSpPr>
        <p:spPr bwMode="auto">
          <a:xfrm>
            <a:off x="569913" y="5589588"/>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a:latin typeface="华文中宋" panose="02010600040101010101" pitchFamily="2" charset="-122"/>
                <a:cs typeface="Times New Roman" panose="02020603050405020304" pitchFamily="18" charset="0"/>
              </a:rPr>
              <a:t>从而解出</a:t>
            </a:r>
            <a:endParaRPr lang="zh-CN" altLang="en-US">
              <a:cs typeface="Times New Roman" panose="02020603050405020304" pitchFamily="18" charset="0"/>
            </a:endParaRPr>
          </a:p>
        </p:txBody>
      </p:sp>
      <p:sp>
        <p:nvSpPr>
          <p:cNvPr id="342035" name="Rectangle 19">
            <a:extLst>
              <a:ext uri="{FF2B5EF4-FFF2-40B4-BE49-F238E27FC236}">
                <a16:creationId xmlns:a16="http://schemas.microsoft.com/office/drawing/2014/main" id="{BE3EFBF4-F89D-46A4-8A8E-83E709DEDE87}"/>
              </a:ext>
            </a:extLst>
          </p:cNvPr>
          <p:cNvSpPr>
            <a:spLocks noChangeArrowheads="1"/>
          </p:cNvSpPr>
          <p:nvPr/>
        </p:nvSpPr>
        <p:spPr bwMode="auto">
          <a:xfrm>
            <a:off x="1835150" y="188913"/>
            <a:ext cx="63738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3200"/>
              <a:t>练习</a:t>
            </a:r>
            <a:r>
              <a:rPr lang="en-US" altLang="zh-CN" sz="3200">
                <a:latin typeface="Times New Roman" panose="02020603050405020304" pitchFamily="18" charset="0"/>
              </a:rPr>
              <a:t>1</a:t>
            </a:r>
          </a:p>
        </p:txBody>
      </p:sp>
      <p:sp>
        <p:nvSpPr>
          <p:cNvPr id="342036" name="Rectangle 20">
            <a:extLst>
              <a:ext uri="{FF2B5EF4-FFF2-40B4-BE49-F238E27FC236}">
                <a16:creationId xmlns:a16="http://schemas.microsoft.com/office/drawing/2014/main" id="{A2768EDF-C148-407A-B5CA-2164855BF374}"/>
              </a:ext>
            </a:extLst>
          </p:cNvPr>
          <p:cNvSpPr>
            <a:spLocks noChangeArrowheads="1"/>
          </p:cNvSpPr>
          <p:nvPr/>
        </p:nvSpPr>
        <p:spPr bwMode="auto">
          <a:xfrm>
            <a:off x="395288" y="1196975"/>
            <a:ext cx="8281987"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a:latin typeface="Times New Roman" panose="02020603050405020304" pitchFamily="18" charset="0"/>
              </a:rPr>
              <a:t>1. </a:t>
            </a:r>
            <a:r>
              <a:rPr lang="zh-CN" altLang="en-US">
                <a:latin typeface="Times New Roman" panose="02020603050405020304" pitchFamily="18" charset="0"/>
              </a:rPr>
              <a:t>无向树 </a:t>
            </a:r>
            <a:r>
              <a:rPr lang="en-US" altLang="zh-CN" i="1">
                <a:latin typeface="Times New Roman" panose="02020603050405020304" pitchFamily="18" charset="0"/>
              </a:rPr>
              <a:t>T </a:t>
            </a:r>
            <a:r>
              <a:rPr lang="zh-CN" altLang="en-US">
                <a:latin typeface="Times New Roman" panose="02020603050405020304" pitchFamily="18" charset="0"/>
              </a:rPr>
              <a:t>有</a:t>
            </a:r>
            <a:r>
              <a:rPr lang="en-US" altLang="zh-CN" i="1">
                <a:latin typeface="Times New Roman" panose="02020603050405020304" pitchFamily="18" charset="0"/>
              </a:rPr>
              <a:t>n</a:t>
            </a:r>
            <a:r>
              <a:rPr lang="en-US" altLang="zh-CN" i="1" baseline="-25000">
                <a:latin typeface="Times New Roman" panose="02020603050405020304" pitchFamily="18" charset="0"/>
              </a:rPr>
              <a:t>i</a:t>
            </a:r>
            <a:r>
              <a:rPr lang="zh-CN" altLang="en-US">
                <a:latin typeface="Times New Roman" panose="02020603050405020304" pitchFamily="18" charset="0"/>
              </a:rPr>
              <a:t>个</a:t>
            </a:r>
            <a:r>
              <a:rPr lang="en-US" altLang="zh-CN" i="1">
                <a:latin typeface="Times New Roman" panose="02020603050405020304" pitchFamily="18" charset="0"/>
              </a:rPr>
              <a:t>i </a:t>
            </a:r>
            <a:r>
              <a:rPr lang="zh-CN" altLang="en-US">
                <a:latin typeface="Times New Roman" panose="02020603050405020304" pitchFamily="18" charset="0"/>
              </a:rPr>
              <a:t>度顶点，</a:t>
            </a:r>
            <a:r>
              <a:rPr lang="en-US" altLang="zh-CN" i="1">
                <a:latin typeface="Times New Roman" panose="02020603050405020304" pitchFamily="18" charset="0"/>
              </a:rPr>
              <a:t>i</a:t>
            </a:r>
            <a:r>
              <a:rPr lang="en-US" altLang="zh-CN">
                <a:latin typeface="Times New Roman" panose="02020603050405020304" pitchFamily="18" charset="0"/>
              </a:rPr>
              <a:t>=2, 3, …,</a:t>
            </a:r>
            <a:r>
              <a:rPr lang="en-US" altLang="zh-CN" i="1">
                <a:latin typeface="Times New Roman" panose="02020603050405020304" pitchFamily="18" charset="0"/>
              </a:rPr>
              <a:t>k</a:t>
            </a:r>
            <a:r>
              <a:rPr lang="zh-CN" altLang="en-US">
                <a:latin typeface="Times New Roman" panose="02020603050405020304" pitchFamily="18" charset="0"/>
              </a:rPr>
              <a:t>，其余顶点全是树叶，求</a:t>
            </a:r>
            <a:r>
              <a:rPr lang="en-US" altLang="zh-CN" i="1">
                <a:latin typeface="Times New Roman" panose="02020603050405020304" pitchFamily="18" charset="0"/>
              </a:rPr>
              <a:t>T </a:t>
            </a:r>
            <a:r>
              <a:rPr lang="zh-CN" altLang="en-US">
                <a:latin typeface="Times New Roman" panose="02020603050405020304" pitchFamily="18" charset="0"/>
              </a:rPr>
              <a:t>的树叶数</a:t>
            </a:r>
            <a:r>
              <a:rPr lang="en-US" altLang="zh-CN">
                <a:latin typeface="Times New Roman" panose="02020603050405020304" pitchFamily="18" charset="0"/>
              </a:rPr>
              <a:t>. </a:t>
            </a:r>
          </a:p>
        </p:txBody>
      </p:sp>
      <p:sp>
        <p:nvSpPr>
          <p:cNvPr id="342037" name="Rectangle 21">
            <a:extLst>
              <a:ext uri="{FF2B5EF4-FFF2-40B4-BE49-F238E27FC236}">
                <a16:creationId xmlns:a16="http://schemas.microsoft.com/office/drawing/2014/main" id="{3F565DC5-C7D2-45BE-9F7E-1DEC14D3B197}"/>
              </a:ext>
            </a:extLst>
          </p:cNvPr>
          <p:cNvSpPr>
            <a:spLocks noChangeArrowheads="1"/>
          </p:cNvSpPr>
          <p:nvPr/>
        </p:nvSpPr>
        <p:spPr bwMode="auto">
          <a:xfrm>
            <a:off x="395288" y="2133600"/>
            <a:ext cx="79930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latin typeface="Times New Roman" panose="02020603050405020304" pitchFamily="18" charset="0"/>
              </a:rPr>
              <a:t>解  用树的性质：边数 </a:t>
            </a:r>
            <a:r>
              <a:rPr lang="en-US" altLang="zh-CN" i="1" dirty="0">
                <a:latin typeface="Times New Roman" panose="02020603050405020304" pitchFamily="18" charset="0"/>
              </a:rPr>
              <a:t>m</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r>
              <a:rPr lang="zh-CN" altLang="en-US"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n</a:t>
            </a:r>
            <a:r>
              <a:rPr lang="zh-CN" altLang="en-US" dirty="0">
                <a:latin typeface="Times New Roman" panose="02020603050405020304" pitchFamily="18" charset="0"/>
                <a:sym typeface="Symbol" panose="05050102010706020507" pitchFamily="18" charset="2"/>
              </a:rPr>
              <a:t>为阶数），及握手定理</a:t>
            </a:r>
            <a:r>
              <a:rPr lang="en-US" altLang="zh-CN" dirty="0">
                <a:latin typeface="Times New Roman" panose="02020603050405020304" pitchFamily="18" charset="0"/>
                <a:sym typeface="Symbol" panose="05050102010706020507" pitchFamily="18" charset="2"/>
              </a:rPr>
              <a:t>. </a:t>
            </a:r>
          </a:p>
          <a:p>
            <a:r>
              <a:rPr lang="en-US" altLang="zh-CN" dirty="0">
                <a:latin typeface="Times New Roman" panose="02020603050405020304" pitchFamily="18" charset="0"/>
                <a:sym typeface="Symbol" panose="05050102010706020507" pitchFamily="18" charset="2"/>
              </a:rPr>
              <a:t>  (1) </a:t>
            </a:r>
          </a:p>
        </p:txBody>
      </p:sp>
    </p:spTree>
  </p:cSld>
  <p:clrMapOvr>
    <a:masterClrMapping/>
  </p:clrMapOvr>
  <p:transition spd="slow">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3">
            <a:extLst>
              <a:ext uri="{FF2B5EF4-FFF2-40B4-BE49-F238E27FC236}">
                <a16:creationId xmlns:a16="http://schemas.microsoft.com/office/drawing/2014/main" id="{96EA7EFD-20AF-414B-92EE-5D6C9D24C1C6}"/>
              </a:ext>
            </a:extLst>
          </p:cNvPr>
          <p:cNvSpPr>
            <a:spLocks noGrp="1"/>
          </p:cNvSpPr>
          <p:nvPr>
            <p:ph type="sldNum" sz="quarter" idx="12"/>
          </p:nvPr>
        </p:nvSpPr>
        <p:spPr/>
        <p:txBody>
          <a:bodyPr/>
          <a:lstStyle/>
          <a:p>
            <a:fld id="{80F63692-4D46-4370-8401-3C210C5AE80E}" type="slidenum">
              <a:rPr lang="en-US" altLang="zh-CN"/>
              <a:pPr/>
              <a:t>46</a:t>
            </a:fld>
            <a:endParaRPr lang="en-US" altLang="zh-CN"/>
          </a:p>
        </p:txBody>
      </p:sp>
      <p:sp>
        <p:nvSpPr>
          <p:cNvPr id="344073" name="Rectangle 9">
            <a:extLst>
              <a:ext uri="{FF2B5EF4-FFF2-40B4-BE49-F238E27FC236}">
                <a16:creationId xmlns:a16="http://schemas.microsoft.com/office/drawing/2014/main" id="{296957B7-6C36-4496-AE2C-BC5AB15D89DF}"/>
              </a:ext>
            </a:extLst>
          </p:cNvPr>
          <p:cNvSpPr>
            <a:spLocks noChangeArrowheads="1"/>
          </p:cNvSpPr>
          <p:nvPr/>
        </p:nvSpPr>
        <p:spPr bwMode="auto">
          <a:xfrm>
            <a:off x="395288" y="1125538"/>
            <a:ext cx="82804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10000"/>
              </a:lnSpc>
            </a:pPr>
            <a:r>
              <a:rPr lang="en-US" altLang="zh-CN">
                <a:latin typeface="Times New Roman" panose="02020603050405020304" pitchFamily="18" charset="0"/>
              </a:rPr>
              <a:t>2</a:t>
            </a:r>
            <a:r>
              <a:rPr lang="zh-CN" altLang="en-US">
                <a:latin typeface="Times New Roman" panose="02020603050405020304" pitchFamily="18" charset="0"/>
              </a:rPr>
              <a:t>．设</a:t>
            </a:r>
            <a:r>
              <a:rPr lang="en-US" altLang="zh-CN" i="1">
                <a:latin typeface="Times New Roman" panose="02020603050405020304" pitchFamily="18" charset="0"/>
              </a:rPr>
              <a:t>n</a:t>
            </a:r>
            <a:r>
              <a:rPr lang="zh-CN" altLang="en-US">
                <a:latin typeface="Times New Roman" panose="02020603050405020304" pitchFamily="18" charset="0"/>
              </a:rPr>
              <a:t>阶非平凡的无向树</a:t>
            </a:r>
            <a:r>
              <a:rPr lang="en-US" altLang="zh-CN" i="1">
                <a:latin typeface="Times New Roman" panose="02020603050405020304" pitchFamily="18" charset="0"/>
              </a:rPr>
              <a:t>T</a:t>
            </a:r>
            <a:r>
              <a:rPr lang="zh-CN" altLang="en-US">
                <a:latin typeface="Times New Roman" panose="02020603050405020304" pitchFamily="18" charset="0"/>
              </a:rPr>
              <a:t>中，</a:t>
            </a:r>
            <a:r>
              <a:rPr lang="zh-CN" altLang="en-US">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sym typeface="Symbol" panose="05050102010706020507" pitchFamily="18" charset="2"/>
              </a:rPr>
              <a:t>T</a:t>
            </a:r>
            <a:r>
              <a:rPr lang="en-US" altLang="zh-CN">
                <a:latin typeface="Times New Roman" panose="02020603050405020304" pitchFamily="18" charset="0"/>
                <a:sym typeface="Symbol" panose="05050102010706020507" pitchFamily="18" charset="2"/>
              </a:rPr>
              <a:t>) </a:t>
            </a:r>
            <a:r>
              <a:rPr lang="en-US" altLang="zh-CN">
                <a:latin typeface="Times New Roman" panose="02020603050405020304" pitchFamily="18" charset="0"/>
              </a:rPr>
              <a:t> </a:t>
            </a:r>
            <a:r>
              <a:rPr lang="en-US" altLang="zh-CN" i="1">
                <a:latin typeface="Times New Roman" panose="02020603050405020304" pitchFamily="18" charset="0"/>
                <a:sym typeface="Symbol" panose="05050102010706020507" pitchFamily="18" charset="2"/>
              </a:rPr>
              <a:t>k</a:t>
            </a:r>
            <a:r>
              <a:rPr lang="zh-CN" altLang="en-US">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k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1. </a:t>
            </a:r>
            <a:r>
              <a:rPr lang="zh-CN" altLang="en-US">
                <a:latin typeface="Times New Roman" panose="02020603050405020304" pitchFamily="18" charset="0"/>
                <a:sym typeface="Symbol" panose="05050102010706020507" pitchFamily="18" charset="2"/>
              </a:rPr>
              <a:t>证明</a:t>
            </a:r>
            <a:r>
              <a:rPr lang="en-US" altLang="zh-CN" i="1">
                <a:latin typeface="Times New Roman" panose="02020603050405020304" pitchFamily="18" charset="0"/>
                <a:sym typeface="Symbol" panose="05050102010706020507" pitchFamily="18" charset="2"/>
              </a:rPr>
              <a:t>T</a:t>
            </a:r>
            <a:r>
              <a:rPr lang="zh-CN" altLang="en-US">
                <a:latin typeface="Times New Roman" panose="02020603050405020304" pitchFamily="18" charset="0"/>
                <a:sym typeface="Symbol" panose="05050102010706020507" pitchFamily="18" charset="2"/>
              </a:rPr>
              <a:t>至少 </a:t>
            </a:r>
          </a:p>
          <a:p>
            <a:pPr>
              <a:lnSpc>
                <a:spcPct val="110000"/>
              </a:lnSpc>
            </a:pPr>
            <a:r>
              <a:rPr lang="zh-CN" altLang="en-US">
                <a:latin typeface="Times New Roman" panose="02020603050405020304" pitchFamily="18" charset="0"/>
                <a:sym typeface="Symbol" panose="05050102010706020507" pitchFamily="18" charset="2"/>
              </a:rPr>
              <a:t>有</a:t>
            </a:r>
            <a:r>
              <a:rPr lang="en-US" altLang="zh-CN" i="1">
                <a:latin typeface="Times New Roman" panose="02020603050405020304" pitchFamily="18" charset="0"/>
                <a:sym typeface="Symbol" panose="05050102010706020507" pitchFamily="18" charset="2"/>
              </a:rPr>
              <a:t>k</a:t>
            </a:r>
            <a:r>
              <a:rPr lang="zh-CN" altLang="en-US">
                <a:latin typeface="Times New Roman" panose="02020603050405020304" pitchFamily="18" charset="0"/>
                <a:sym typeface="Symbol" panose="05050102010706020507" pitchFamily="18" charset="2"/>
              </a:rPr>
              <a:t>片树叶</a:t>
            </a:r>
            <a:r>
              <a:rPr lang="en-US" altLang="zh-CN">
                <a:latin typeface="Times New Roman" panose="02020603050405020304" pitchFamily="18" charset="0"/>
                <a:sym typeface="Symbol" panose="05050102010706020507" pitchFamily="18" charset="2"/>
              </a:rPr>
              <a:t>. </a:t>
            </a:r>
          </a:p>
        </p:txBody>
      </p:sp>
      <p:sp>
        <p:nvSpPr>
          <p:cNvPr id="344074" name="Rectangle 10">
            <a:extLst>
              <a:ext uri="{FF2B5EF4-FFF2-40B4-BE49-F238E27FC236}">
                <a16:creationId xmlns:a16="http://schemas.microsoft.com/office/drawing/2014/main" id="{37142E79-F9A7-4B81-A607-DBF6477953F4}"/>
              </a:ext>
            </a:extLst>
          </p:cNvPr>
          <p:cNvSpPr>
            <a:spLocks noChangeArrowheads="1"/>
          </p:cNvSpPr>
          <p:nvPr/>
        </p:nvSpPr>
        <p:spPr bwMode="auto">
          <a:xfrm>
            <a:off x="395288" y="2130425"/>
            <a:ext cx="8280400"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0002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dirty="0"/>
              <a:t>证   </a:t>
            </a:r>
            <a:r>
              <a:rPr lang="zh-CN" altLang="en-US" dirty="0">
                <a:latin typeface="Times New Roman" panose="02020603050405020304" pitchFamily="18" charset="0"/>
              </a:rPr>
              <a:t>反证法</a:t>
            </a:r>
            <a:r>
              <a:rPr lang="en-US" altLang="zh-CN" dirty="0">
                <a:latin typeface="Times New Roman" panose="02020603050405020304" pitchFamily="18" charset="0"/>
              </a:rPr>
              <a:t>.  </a:t>
            </a:r>
          </a:p>
          <a:p>
            <a:pPr>
              <a:lnSpc>
                <a:spcPct val="120000"/>
              </a:lnSpc>
            </a:pPr>
            <a:r>
              <a:rPr lang="zh-CN" altLang="en-US" dirty="0">
                <a:latin typeface="Times New Roman" panose="02020603050405020304" pitchFamily="18" charset="0"/>
              </a:rPr>
              <a:t>否则，</a:t>
            </a:r>
            <a:r>
              <a:rPr lang="en-US" altLang="zh-CN" i="1" dirty="0">
                <a:latin typeface="Times New Roman" panose="02020603050405020304" pitchFamily="18" charset="0"/>
              </a:rPr>
              <a:t>T</a:t>
            </a:r>
            <a:r>
              <a:rPr lang="zh-CN" altLang="en-US" dirty="0">
                <a:latin typeface="Times New Roman" panose="02020603050405020304" pitchFamily="18" charset="0"/>
              </a:rPr>
              <a:t>至多有</a:t>
            </a:r>
            <a:r>
              <a:rPr lang="en-US" altLang="zh-CN" i="1" dirty="0">
                <a:latin typeface="Times New Roman" panose="02020603050405020304" pitchFamily="18" charset="0"/>
              </a:rPr>
              <a:t>s</a:t>
            </a:r>
            <a:r>
              <a:rPr lang="zh-CN" altLang="en-US" dirty="0">
                <a:latin typeface="Times New Roman" panose="02020603050405020304" pitchFamily="18" charset="0"/>
              </a:rPr>
              <a:t>片树叶，</a:t>
            </a:r>
            <a:r>
              <a:rPr lang="en-US" altLang="zh-CN" i="1" dirty="0">
                <a:latin typeface="Times New Roman" panose="02020603050405020304" pitchFamily="18" charset="0"/>
              </a:rPr>
              <a:t>s </a:t>
            </a:r>
            <a:r>
              <a:rPr lang="en-US" altLang="zh-CN" dirty="0">
                <a:latin typeface="Times New Roman" panose="02020603050405020304" pitchFamily="18" charset="0"/>
              </a:rPr>
              <a:t>&lt; </a:t>
            </a:r>
            <a:r>
              <a:rPr lang="en-US" altLang="zh-CN" i="1" dirty="0">
                <a:latin typeface="Times New Roman" panose="02020603050405020304" pitchFamily="18" charset="0"/>
              </a:rPr>
              <a:t>k</a:t>
            </a:r>
            <a:r>
              <a:rPr lang="zh-CN" altLang="en-US" dirty="0">
                <a:latin typeface="Times New Roman" panose="02020603050405020304" pitchFamily="18" charset="0"/>
              </a:rPr>
              <a:t>，下面利用握手定理及树的</a:t>
            </a:r>
          </a:p>
          <a:p>
            <a:pPr>
              <a:lnSpc>
                <a:spcPct val="120000"/>
              </a:lnSpc>
            </a:pPr>
            <a:r>
              <a:rPr lang="zh-CN" altLang="en-US" dirty="0">
                <a:latin typeface="Times New Roman" panose="02020603050405020304" pitchFamily="18" charset="0"/>
              </a:rPr>
              <a:t>性质</a:t>
            </a:r>
            <a:r>
              <a:rPr lang="en-US" altLang="zh-CN" i="1" dirty="0">
                <a:latin typeface="Times New Roman" panose="02020603050405020304" pitchFamily="18" charset="0"/>
              </a:rPr>
              <a:t>m </a:t>
            </a:r>
            <a:r>
              <a:rPr lang="en-US" altLang="zh-CN" dirty="0">
                <a:latin typeface="Times New Roman" panose="02020603050405020304" pitchFamily="18" charset="0"/>
              </a:rPr>
              <a:t>= </a:t>
            </a:r>
            <a:r>
              <a:rPr lang="en-US" altLang="zh-CN" i="1"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r>
              <a:rPr lang="zh-CN" altLang="en-US" dirty="0">
                <a:latin typeface="Times New Roman" panose="02020603050405020304" pitchFamily="18" charset="0"/>
                <a:sym typeface="Symbol" panose="05050102010706020507" pitchFamily="18" charset="2"/>
              </a:rPr>
              <a:t>推出矛盾</a:t>
            </a:r>
            <a:r>
              <a:rPr lang="en-US" altLang="zh-CN" dirty="0">
                <a:latin typeface="Times New Roman" panose="02020603050405020304" pitchFamily="18" charset="0"/>
                <a:sym typeface="Symbol" panose="05050102010706020507" pitchFamily="18" charset="2"/>
              </a:rPr>
              <a:t>. </a:t>
            </a:r>
          </a:p>
          <a:p>
            <a:pPr>
              <a:lnSpc>
                <a:spcPct val="120000"/>
              </a:lnSpc>
            </a:pPr>
            <a:r>
              <a:rPr lang="zh-CN" altLang="en-US" dirty="0">
                <a:latin typeface="Times New Roman" panose="02020603050405020304" pitchFamily="18" charset="0"/>
                <a:sym typeface="Symbol" panose="05050102010706020507" pitchFamily="18" charset="2"/>
              </a:rPr>
              <a:t>由于</a:t>
            </a:r>
            <a:r>
              <a:rPr lang="en-US" altLang="zh-CN" dirty="0">
                <a:latin typeface="Times New Roman" panose="02020603050405020304" pitchFamily="18" charset="0"/>
              </a:rPr>
              <a:t>(</a:t>
            </a:r>
            <a:r>
              <a:rPr lang="en-US" altLang="zh-CN" i="1" dirty="0">
                <a:latin typeface="Times New Roman" panose="02020603050405020304" pitchFamily="18" charset="0"/>
                <a:sym typeface="Symbol" panose="05050102010706020507" pitchFamily="18" charset="2"/>
              </a:rPr>
              <a:t>T</a:t>
            </a:r>
            <a:r>
              <a:rPr lang="en-US" altLang="zh-CN"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k</a:t>
            </a:r>
            <a:r>
              <a:rPr lang="zh-CN" altLang="en-US" dirty="0">
                <a:latin typeface="Times New Roman" panose="02020603050405020304" pitchFamily="18" charset="0"/>
                <a:sym typeface="Symbol" panose="05050102010706020507" pitchFamily="18" charset="2"/>
              </a:rPr>
              <a:t>，故存在</a:t>
            </a:r>
            <a:r>
              <a:rPr lang="en-US" altLang="zh-CN" i="1" dirty="0">
                <a:latin typeface="Times New Roman" panose="02020603050405020304" pitchFamily="18" charset="0"/>
                <a:sym typeface="Symbol" panose="05050102010706020507" pitchFamily="18" charset="2"/>
              </a:rPr>
              <a:t>v</a:t>
            </a:r>
            <a:r>
              <a:rPr lang="en-US" altLang="zh-CN" dirty="0">
                <a:latin typeface="Times New Roman" panose="02020603050405020304" pitchFamily="18" charset="0"/>
                <a:sym typeface="Symbol" panose="05050102010706020507" pitchFamily="18" charset="2"/>
              </a:rPr>
              <a:t>0</a:t>
            </a:r>
            <a:r>
              <a:rPr lang="zh-CN" altLang="en-US"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d</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v</a:t>
            </a:r>
            <a:r>
              <a:rPr lang="en-US" altLang="zh-CN" dirty="0">
                <a:latin typeface="Times New Roman" panose="02020603050405020304" pitchFamily="18" charset="0"/>
                <a:sym typeface="Symbol" panose="05050102010706020507" pitchFamily="18" charset="2"/>
              </a:rPr>
              <a:t>0) </a:t>
            </a:r>
            <a:r>
              <a:rPr lang="en-US" altLang="zh-CN" dirty="0">
                <a:latin typeface="Times New Roman" panose="02020603050405020304" pitchFamily="18" charset="0"/>
              </a:rPr>
              <a:t> </a:t>
            </a:r>
            <a:r>
              <a:rPr lang="en-US" altLang="zh-CN" i="1" dirty="0">
                <a:latin typeface="Times New Roman" panose="02020603050405020304" pitchFamily="18" charset="0"/>
                <a:sym typeface="Symbol" panose="05050102010706020507" pitchFamily="18" charset="2"/>
              </a:rPr>
              <a:t>k</a:t>
            </a:r>
            <a:r>
              <a:rPr lang="en-US" altLang="zh-CN"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于是，</a:t>
            </a:r>
          </a:p>
        </p:txBody>
      </p:sp>
      <p:sp>
        <p:nvSpPr>
          <p:cNvPr id="344076" name="Rectangle 12">
            <a:extLst>
              <a:ext uri="{FF2B5EF4-FFF2-40B4-BE49-F238E27FC236}">
                <a16:creationId xmlns:a16="http://schemas.microsoft.com/office/drawing/2014/main" id="{6E20308C-2E92-4E0F-8C3B-D72437072943}"/>
              </a:ext>
            </a:extLst>
          </p:cNvPr>
          <p:cNvSpPr>
            <a:spLocks noChangeArrowheads="1"/>
          </p:cNvSpPr>
          <p:nvPr/>
        </p:nvSpPr>
        <p:spPr bwMode="auto">
          <a:xfrm>
            <a:off x="0" y="2776538"/>
            <a:ext cx="374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1905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zh-CN" sz="1800" b="0"/>
          </a:p>
        </p:txBody>
      </p:sp>
      <p:graphicFrame>
        <p:nvGraphicFramePr>
          <p:cNvPr id="344075" name="Object 11">
            <a:extLst>
              <a:ext uri="{FF2B5EF4-FFF2-40B4-BE49-F238E27FC236}">
                <a16:creationId xmlns:a16="http://schemas.microsoft.com/office/drawing/2014/main" id="{7D54EE50-B1CF-4BB4-AC89-74BDE9D4059D}"/>
              </a:ext>
            </a:extLst>
          </p:cNvPr>
          <p:cNvGraphicFramePr>
            <a:graphicFrameLocks noChangeAspect="1"/>
          </p:cNvGraphicFramePr>
          <p:nvPr/>
        </p:nvGraphicFramePr>
        <p:xfrm>
          <a:off x="1479550" y="4035425"/>
          <a:ext cx="6038850" cy="949325"/>
        </p:xfrm>
        <a:graphic>
          <a:graphicData uri="http://schemas.openxmlformats.org/presentationml/2006/ole">
            <mc:AlternateContent xmlns:mc="http://schemas.openxmlformats.org/markup-compatibility/2006">
              <mc:Choice xmlns:v="urn:schemas-microsoft-com:vml" Requires="v">
                <p:oleObj spid="_x0000_s344168" name="公式" r:id="rId4" imgW="2717640" imgH="431640" progId="Equation.3">
                  <p:embed/>
                </p:oleObj>
              </mc:Choice>
              <mc:Fallback>
                <p:oleObj name="公式" r:id="rId4" imgW="2717640" imgH="43164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9550" y="4035425"/>
                        <a:ext cx="6038850" cy="94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4077" name="Rectangle 13">
            <a:extLst>
              <a:ext uri="{FF2B5EF4-FFF2-40B4-BE49-F238E27FC236}">
                <a16:creationId xmlns:a16="http://schemas.microsoft.com/office/drawing/2014/main" id="{082DB593-E39A-4E4C-A029-6DE5367CD0EA}"/>
              </a:ext>
            </a:extLst>
          </p:cNvPr>
          <p:cNvSpPr>
            <a:spLocks noChangeArrowheads="1"/>
          </p:cNvSpPr>
          <p:nvPr/>
        </p:nvSpPr>
        <p:spPr bwMode="auto">
          <a:xfrm>
            <a:off x="468313" y="5013325"/>
            <a:ext cx="7993062"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0002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a:latin typeface="Times New Roman" panose="02020603050405020304" pitchFamily="18" charset="0"/>
                <a:cs typeface="Times New Roman" panose="02020603050405020304" pitchFamily="18" charset="0"/>
              </a:rPr>
              <a:t>由此解出</a:t>
            </a:r>
            <a:r>
              <a:rPr lang="en-US" altLang="zh-CN" i="1">
                <a:latin typeface="Times New Roman" panose="02020603050405020304" pitchFamily="18" charset="0"/>
                <a:cs typeface="Times New Roman" panose="02020603050405020304" pitchFamily="18" charset="0"/>
              </a:rPr>
              <a:t>s </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sym typeface="Symbol" panose="05050102010706020507" pitchFamily="18" charset="2"/>
              </a:rPr>
              <a:t>k</a:t>
            </a:r>
            <a:r>
              <a:rPr lang="zh-CN" altLang="en-US">
                <a:latin typeface="Times New Roman" panose="02020603050405020304" pitchFamily="18" charset="0"/>
                <a:cs typeface="Times New Roman" panose="02020603050405020304" pitchFamily="18" charset="0"/>
                <a:sym typeface="Symbol" panose="05050102010706020507" pitchFamily="18" charset="2"/>
              </a:rPr>
              <a:t>，这与</a:t>
            </a:r>
            <a:r>
              <a:rPr lang="en-US" altLang="zh-CN" i="1">
                <a:latin typeface="Times New Roman" panose="02020603050405020304" pitchFamily="18" charset="0"/>
                <a:cs typeface="Times New Roman" panose="02020603050405020304" pitchFamily="18" charset="0"/>
                <a:sym typeface="Symbol" panose="05050102010706020507" pitchFamily="18" charset="2"/>
              </a:rPr>
              <a:t>s </a:t>
            </a:r>
            <a:r>
              <a:rPr lang="en-US" altLang="zh-CN">
                <a:latin typeface="Times New Roman" panose="02020603050405020304" pitchFamily="18" charset="0"/>
                <a:cs typeface="Times New Roman" panose="02020603050405020304" pitchFamily="18" charset="0"/>
                <a:sym typeface="Symbol" panose="05050102010706020507" pitchFamily="18" charset="2"/>
              </a:rPr>
              <a:t>&lt; </a:t>
            </a:r>
            <a:r>
              <a:rPr lang="en-US" altLang="zh-CN" i="1">
                <a:latin typeface="Times New Roman" panose="02020603050405020304" pitchFamily="18" charset="0"/>
                <a:cs typeface="Times New Roman" panose="02020603050405020304" pitchFamily="18" charset="0"/>
                <a:sym typeface="Symbol" panose="05050102010706020507" pitchFamily="18" charset="2"/>
              </a:rPr>
              <a:t>k</a:t>
            </a:r>
            <a:r>
              <a:rPr lang="zh-CN" altLang="en-US">
                <a:latin typeface="Times New Roman" panose="02020603050405020304" pitchFamily="18" charset="0"/>
                <a:cs typeface="Times New Roman" panose="02020603050405020304" pitchFamily="18" charset="0"/>
                <a:sym typeface="Symbol" panose="05050102010706020507" pitchFamily="18" charset="2"/>
              </a:rPr>
              <a:t>矛盾</a:t>
            </a:r>
            <a:r>
              <a:rPr lang="en-US" altLang="zh-CN">
                <a:latin typeface="Times New Roman" panose="02020603050405020304" pitchFamily="18" charset="0"/>
                <a:cs typeface="Times New Roman" panose="02020603050405020304" pitchFamily="18" charset="0"/>
                <a:sym typeface="Symbol" panose="05050102010706020507" pitchFamily="18" charset="2"/>
              </a:rPr>
              <a:t>. </a:t>
            </a:r>
          </a:p>
          <a:p>
            <a:pPr eaLnBrk="0" hangingPunct="0">
              <a:lnSpc>
                <a:spcPct val="120000"/>
              </a:lnSpc>
            </a:pPr>
            <a:r>
              <a:rPr lang="zh-CN" altLang="en-US">
                <a:latin typeface="Times New Roman" panose="02020603050405020304" pitchFamily="18" charset="0"/>
                <a:cs typeface="Times New Roman" panose="02020603050405020304" pitchFamily="18" charset="0"/>
                <a:sym typeface="Symbol" panose="05050102010706020507" pitchFamily="18" charset="2"/>
              </a:rPr>
              <a:t>证本题的方法有多种，请用分支点都是割点来证明</a:t>
            </a:r>
            <a:r>
              <a:rPr lang="en-US" altLang="zh-CN">
                <a:latin typeface="Times New Roman" panose="02020603050405020304" pitchFamily="18" charset="0"/>
                <a:cs typeface="Times New Roman" panose="02020603050405020304" pitchFamily="18" charset="0"/>
                <a:sym typeface="Symbol" panose="05050102010706020507" pitchFamily="18" charset="2"/>
              </a:rPr>
              <a:t>.</a:t>
            </a:r>
            <a:endParaRPr lang="en-US" altLang="zh-CN">
              <a:latin typeface="Times New Roman" panose="02020603050405020304" pitchFamily="18" charset="0"/>
              <a:sym typeface="Symbol" panose="05050102010706020507" pitchFamily="18" charset="2"/>
            </a:endParaRPr>
          </a:p>
          <a:p>
            <a:pPr eaLnBrk="0" hangingPunct="0">
              <a:lnSpc>
                <a:spcPct val="120000"/>
              </a:lnSpc>
            </a:pPr>
            <a:endParaRPr lang="en-US" altLang="zh-CN">
              <a:latin typeface="Times New Roman" panose="02020603050405020304" pitchFamily="18" charset="0"/>
              <a:sym typeface="Symbol" panose="05050102010706020507" pitchFamily="18" charset="2"/>
            </a:endParaRPr>
          </a:p>
        </p:txBody>
      </p:sp>
      <p:sp>
        <p:nvSpPr>
          <p:cNvPr id="344078" name="Rectangle 14">
            <a:extLst>
              <a:ext uri="{FF2B5EF4-FFF2-40B4-BE49-F238E27FC236}">
                <a16:creationId xmlns:a16="http://schemas.microsoft.com/office/drawing/2014/main" id="{35E211E5-CE9D-41DB-BA68-61B05DEF3B31}"/>
              </a:ext>
            </a:extLst>
          </p:cNvPr>
          <p:cNvSpPr>
            <a:spLocks noChangeArrowheads="1"/>
          </p:cNvSpPr>
          <p:nvPr/>
        </p:nvSpPr>
        <p:spPr bwMode="auto">
          <a:xfrm>
            <a:off x="1835150" y="188913"/>
            <a:ext cx="63738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3200"/>
              <a:t>练习</a:t>
            </a:r>
            <a:r>
              <a:rPr lang="en-US" altLang="zh-CN" sz="3200">
                <a:latin typeface="Times New Roman" panose="02020603050405020304" pitchFamily="18" charset="0"/>
              </a:rPr>
              <a:t>2</a:t>
            </a:r>
          </a:p>
        </p:txBody>
      </p:sp>
    </p:spTree>
  </p:cSld>
  <p:clrMapOvr>
    <a:masterClrMapping/>
  </p:clrMapOvr>
  <p:transition spd="slow">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3">
            <a:extLst>
              <a:ext uri="{FF2B5EF4-FFF2-40B4-BE49-F238E27FC236}">
                <a16:creationId xmlns:a16="http://schemas.microsoft.com/office/drawing/2014/main" id="{CCF57CFB-8859-47C5-97B9-8887335B0FCD}"/>
              </a:ext>
            </a:extLst>
          </p:cNvPr>
          <p:cNvSpPr>
            <a:spLocks noGrp="1"/>
          </p:cNvSpPr>
          <p:nvPr>
            <p:ph type="sldNum" sz="quarter" idx="12"/>
          </p:nvPr>
        </p:nvSpPr>
        <p:spPr/>
        <p:txBody>
          <a:bodyPr/>
          <a:lstStyle/>
          <a:p>
            <a:fld id="{F6FCC547-78EB-43A5-A590-D7B817DBE600}" type="slidenum">
              <a:rPr lang="en-US" altLang="zh-CN"/>
              <a:pPr/>
              <a:t>47</a:t>
            </a:fld>
            <a:endParaRPr lang="en-US" altLang="zh-CN"/>
          </a:p>
        </p:txBody>
      </p:sp>
      <p:grpSp>
        <p:nvGrpSpPr>
          <p:cNvPr id="346138" name="Group 26">
            <a:extLst>
              <a:ext uri="{FF2B5EF4-FFF2-40B4-BE49-F238E27FC236}">
                <a16:creationId xmlns:a16="http://schemas.microsoft.com/office/drawing/2014/main" id="{BBE954BD-7B4D-481B-8C79-860916FE952B}"/>
              </a:ext>
            </a:extLst>
          </p:cNvPr>
          <p:cNvGrpSpPr>
            <a:grpSpLocks/>
          </p:cNvGrpSpPr>
          <p:nvPr/>
        </p:nvGrpSpPr>
        <p:grpSpPr bwMode="auto">
          <a:xfrm>
            <a:off x="395288" y="1268413"/>
            <a:ext cx="8353425" cy="458787"/>
            <a:chOff x="249" y="799"/>
            <a:chExt cx="5262" cy="289"/>
          </a:xfrm>
        </p:grpSpPr>
        <p:sp>
          <p:nvSpPr>
            <p:cNvPr id="346122" name="Rectangle 10">
              <a:extLst>
                <a:ext uri="{FF2B5EF4-FFF2-40B4-BE49-F238E27FC236}">
                  <a16:creationId xmlns:a16="http://schemas.microsoft.com/office/drawing/2014/main" id="{EB18C173-65A3-4B89-9C34-140DE00FE4DC}"/>
                </a:ext>
              </a:extLst>
            </p:cNvPr>
            <p:cNvSpPr>
              <a:spLocks noChangeArrowheads="1"/>
            </p:cNvSpPr>
            <p:nvPr/>
          </p:nvSpPr>
          <p:spPr bwMode="auto">
            <a:xfrm>
              <a:off x="249" y="799"/>
              <a:ext cx="52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US" altLang="zh-CN" b="0">
                  <a:latin typeface="Times New Roman" panose="02020603050405020304" pitchFamily="18" charset="0"/>
                  <a:cs typeface="Times New Roman" panose="02020603050405020304" pitchFamily="18" charset="0"/>
                </a:rPr>
                <a:t>3</a:t>
              </a:r>
              <a:r>
                <a:rPr lang="zh-CN" altLang="en-US" b="0">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设</a:t>
              </a:r>
              <a:r>
                <a:rPr lang="en-US" altLang="zh-CN" i="1">
                  <a:latin typeface="Times New Roman" panose="02020603050405020304" pitchFamily="18" charset="0"/>
                  <a:cs typeface="Times New Roman" panose="02020603050405020304" pitchFamily="18" charset="0"/>
                </a:rPr>
                <a:t>G</a:t>
              </a:r>
              <a:r>
                <a:rPr lang="zh-CN" altLang="en-US">
                  <a:latin typeface="Times New Roman" panose="02020603050405020304" pitchFamily="18" charset="0"/>
                  <a:cs typeface="Times New Roman" panose="02020603050405020304" pitchFamily="18" charset="0"/>
                </a:rPr>
                <a:t>为</a:t>
              </a:r>
              <a:r>
                <a:rPr lang="en-US" altLang="zh-CN" i="1">
                  <a:latin typeface="Times New Roman" panose="02020603050405020304" pitchFamily="18" charset="0"/>
                  <a:cs typeface="Times New Roman" panose="02020603050405020304" pitchFamily="18" charset="0"/>
                </a:rPr>
                <a:t>n </a:t>
              </a:r>
              <a:r>
                <a:rPr lang="zh-CN" altLang="en-US">
                  <a:latin typeface="Times New Roman" panose="02020603050405020304" pitchFamily="18" charset="0"/>
                  <a:cs typeface="Times New Roman" panose="02020603050405020304" pitchFamily="18" charset="0"/>
                </a:rPr>
                <a:t>阶无向简单图，</a:t>
              </a:r>
              <a:r>
                <a:rPr lang="en-US" altLang="zh-CN" i="1">
                  <a:latin typeface="Times New Roman" panose="02020603050405020304" pitchFamily="18" charset="0"/>
                  <a:cs typeface="Times New Roman" panose="02020603050405020304" pitchFamily="18" charset="0"/>
                </a:rPr>
                <a:t>n</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a:latin typeface="Times New Roman" panose="02020603050405020304" pitchFamily="18" charset="0"/>
                  <a:cs typeface="Times New Roman" panose="02020603050405020304" pitchFamily="18" charset="0"/>
                </a:rPr>
                <a:t>5</a:t>
              </a:r>
              <a:r>
                <a:rPr lang="zh-CN" altLang="en-US">
                  <a:latin typeface="Times New Roman" panose="02020603050405020304" pitchFamily="18" charset="0"/>
                  <a:cs typeface="Times New Roman" panose="02020603050405020304" pitchFamily="18" charset="0"/>
                  <a:sym typeface="Symbol" panose="05050102010706020507" pitchFamily="18" charset="2"/>
                </a:rPr>
                <a:t>，证明</a:t>
              </a:r>
              <a:r>
                <a:rPr lang="en-US" altLang="zh-CN" i="1">
                  <a:latin typeface="Times New Roman" panose="02020603050405020304" pitchFamily="18" charset="0"/>
                  <a:cs typeface="Times New Roman" panose="02020603050405020304" pitchFamily="18" charset="0"/>
                  <a:sym typeface="Symbol" panose="05050102010706020507" pitchFamily="18" charset="2"/>
                </a:rPr>
                <a:t>G </a:t>
              </a:r>
              <a:r>
                <a:rPr lang="zh-CN" altLang="en-US">
                  <a:latin typeface="Times New Roman" panose="02020603050405020304" pitchFamily="18" charset="0"/>
                  <a:cs typeface="Times New Roman" panose="02020603050405020304" pitchFamily="18" charset="0"/>
                  <a:sym typeface="Symbol" panose="05050102010706020507" pitchFamily="18" charset="2"/>
                </a:rPr>
                <a:t>或     </a:t>
              </a:r>
              <a:r>
                <a:rPr lang="zh-CN" altLang="en-US">
                  <a:latin typeface="Times New Roman" panose="02020603050405020304" pitchFamily="18" charset="0"/>
                </a:rPr>
                <a:t>中必含圈</a:t>
              </a:r>
              <a:r>
                <a:rPr lang="en-US" altLang="zh-CN">
                  <a:latin typeface="Times New Roman" panose="02020603050405020304" pitchFamily="18" charset="0"/>
                </a:rPr>
                <a:t>.</a:t>
              </a:r>
            </a:p>
          </p:txBody>
        </p:sp>
        <p:graphicFrame>
          <p:nvGraphicFramePr>
            <p:cNvPr id="346121" name="Object 9">
              <a:extLst>
                <a:ext uri="{FF2B5EF4-FFF2-40B4-BE49-F238E27FC236}">
                  <a16:creationId xmlns:a16="http://schemas.microsoft.com/office/drawing/2014/main" id="{857FA827-80BE-4917-9610-B531CAFC4379}"/>
                </a:ext>
              </a:extLst>
            </p:cNvPr>
            <p:cNvGraphicFramePr>
              <a:graphicFrameLocks noChangeAspect="1"/>
            </p:cNvGraphicFramePr>
            <p:nvPr/>
          </p:nvGraphicFramePr>
          <p:xfrm>
            <a:off x="3878" y="799"/>
            <a:ext cx="184" cy="289"/>
          </p:xfrm>
          <a:graphic>
            <a:graphicData uri="http://schemas.openxmlformats.org/presentationml/2006/ole">
              <mc:AlternateContent xmlns:mc="http://schemas.openxmlformats.org/markup-compatibility/2006">
                <mc:Choice xmlns:v="urn:schemas-microsoft-com:vml" Requires="v">
                  <p:oleObj spid="_x0000_s346667" name="公式" r:id="rId4" imgW="164880" imgH="215640" progId="Equation.3">
                    <p:embed/>
                  </p:oleObj>
                </mc:Choice>
                <mc:Fallback>
                  <p:oleObj name="公式" r:id="rId4" imgW="164880" imgH="21564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78" y="799"/>
                          <a:ext cx="184" cy="2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46136" name="Group 24">
            <a:extLst>
              <a:ext uri="{FF2B5EF4-FFF2-40B4-BE49-F238E27FC236}">
                <a16:creationId xmlns:a16="http://schemas.microsoft.com/office/drawing/2014/main" id="{9E9AC47D-0657-49CC-8354-32CE50AA2B12}"/>
              </a:ext>
            </a:extLst>
          </p:cNvPr>
          <p:cNvGrpSpPr>
            <a:grpSpLocks/>
          </p:cNvGrpSpPr>
          <p:nvPr/>
        </p:nvGrpSpPr>
        <p:grpSpPr bwMode="auto">
          <a:xfrm>
            <a:off x="468313" y="1976438"/>
            <a:ext cx="7775575" cy="1009650"/>
            <a:chOff x="295" y="1245"/>
            <a:chExt cx="4898" cy="636"/>
          </a:xfrm>
        </p:grpSpPr>
        <p:sp>
          <p:nvSpPr>
            <p:cNvPr id="346129" name="Rectangle 17">
              <a:extLst>
                <a:ext uri="{FF2B5EF4-FFF2-40B4-BE49-F238E27FC236}">
                  <a16:creationId xmlns:a16="http://schemas.microsoft.com/office/drawing/2014/main" id="{532773F9-331A-4623-A088-B4CCA1CA7214}"/>
                </a:ext>
              </a:extLst>
            </p:cNvPr>
            <p:cNvSpPr>
              <a:spLocks noChangeArrowheads="1"/>
            </p:cNvSpPr>
            <p:nvPr/>
          </p:nvSpPr>
          <p:spPr bwMode="auto">
            <a:xfrm>
              <a:off x="295" y="1266"/>
              <a:ext cx="489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latin typeface="Times New Roman" panose="02020603050405020304" pitchFamily="18" charset="0"/>
                  <a:cs typeface="Times New Roman" panose="02020603050405020304" pitchFamily="18" charset="0"/>
                </a:rPr>
                <a:t>本题的方法很多，证明中用：</a:t>
              </a:r>
              <a:r>
                <a:rPr lang="en-US" altLang="zh-CN" i="1">
                  <a:latin typeface="Times New Roman" panose="02020603050405020304" pitchFamily="18" charset="0"/>
                  <a:cs typeface="Times New Roman" panose="02020603050405020304" pitchFamily="18" charset="0"/>
                </a:rPr>
                <a:t>G</a:t>
              </a:r>
              <a:r>
                <a:rPr lang="zh-CN" altLang="en-US">
                  <a:latin typeface="Times New Roman" panose="02020603050405020304" pitchFamily="18" charset="0"/>
                  <a:cs typeface="Times New Roman" panose="02020603050405020304" pitchFamily="18" charset="0"/>
                </a:rPr>
                <a:t>与      </a:t>
              </a:r>
              <a:r>
                <a:rPr lang="zh-CN" altLang="en-US">
                  <a:latin typeface="Times New Roman" panose="02020603050405020304" pitchFamily="18" charset="0"/>
                </a:rPr>
                <a:t>边数之和为</a:t>
              </a:r>
              <a:r>
                <a:rPr lang="en-US" altLang="zh-CN" i="1">
                  <a:latin typeface="Times New Roman" panose="02020603050405020304" pitchFamily="18" charset="0"/>
                </a:rPr>
                <a:t>K</a:t>
              </a:r>
              <a:r>
                <a:rPr lang="en-US" altLang="zh-CN" i="1" baseline="-25000">
                  <a:latin typeface="Times New Roman" panose="02020603050405020304" pitchFamily="18" charset="0"/>
                </a:rPr>
                <a:t>n</a:t>
              </a:r>
              <a:r>
                <a:rPr lang="zh-CN" altLang="en-US">
                  <a:latin typeface="Times New Roman" panose="02020603050405020304" pitchFamily="18" charset="0"/>
                </a:rPr>
                <a:t>的边数             ，以及树的性质：</a:t>
              </a:r>
              <a:r>
                <a:rPr lang="en-US" altLang="zh-CN" i="1">
                  <a:latin typeface="Times New Roman" panose="02020603050405020304" pitchFamily="18" charset="0"/>
                </a:rPr>
                <a:t>m </a:t>
              </a:r>
              <a:r>
                <a:rPr lang="en-US" altLang="zh-CN">
                  <a:latin typeface="Times New Roman" panose="02020603050405020304" pitchFamily="18" charset="0"/>
                </a:rPr>
                <a:t>= </a:t>
              </a:r>
              <a:r>
                <a:rPr lang="en-US" altLang="zh-CN" i="1">
                  <a:latin typeface="Times New Roman" panose="02020603050405020304" pitchFamily="18" charset="0"/>
                </a:rPr>
                <a:t>n</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1.</a:t>
              </a:r>
            </a:p>
          </p:txBody>
        </p:sp>
        <p:graphicFrame>
          <p:nvGraphicFramePr>
            <p:cNvPr id="346128" name="Object 16">
              <a:extLst>
                <a:ext uri="{FF2B5EF4-FFF2-40B4-BE49-F238E27FC236}">
                  <a16:creationId xmlns:a16="http://schemas.microsoft.com/office/drawing/2014/main" id="{E8DFD107-573B-4627-A841-C72C1AFC166C}"/>
                </a:ext>
              </a:extLst>
            </p:cNvPr>
            <p:cNvGraphicFramePr>
              <a:graphicFrameLocks noChangeAspect="1"/>
            </p:cNvGraphicFramePr>
            <p:nvPr/>
          </p:nvGraphicFramePr>
          <p:xfrm>
            <a:off x="3234" y="1245"/>
            <a:ext cx="225" cy="289"/>
          </p:xfrm>
          <a:graphic>
            <a:graphicData uri="http://schemas.openxmlformats.org/presentationml/2006/ole">
              <mc:AlternateContent xmlns:mc="http://schemas.openxmlformats.org/markup-compatibility/2006">
                <mc:Choice xmlns:v="urn:schemas-microsoft-com:vml" Requires="v">
                  <p:oleObj spid="_x0000_s346668" name="公式" r:id="rId6" imgW="164880" imgH="215640" progId="Equation.3">
                    <p:embed/>
                  </p:oleObj>
                </mc:Choice>
                <mc:Fallback>
                  <p:oleObj name="公式" r:id="rId6" imgW="164880" imgH="215640" progId="Equation.3">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4" y="1245"/>
                          <a:ext cx="225" cy="2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6127" name="Object 15">
              <a:extLst>
                <a:ext uri="{FF2B5EF4-FFF2-40B4-BE49-F238E27FC236}">
                  <a16:creationId xmlns:a16="http://schemas.microsoft.com/office/drawing/2014/main" id="{B8530257-916F-456E-84F8-E866AD073197}"/>
                </a:ext>
              </a:extLst>
            </p:cNvPr>
            <p:cNvGraphicFramePr>
              <a:graphicFrameLocks noChangeAspect="1"/>
            </p:cNvGraphicFramePr>
            <p:nvPr/>
          </p:nvGraphicFramePr>
          <p:xfrm>
            <a:off x="618" y="1460"/>
            <a:ext cx="578" cy="421"/>
          </p:xfrm>
          <a:graphic>
            <a:graphicData uri="http://schemas.openxmlformats.org/presentationml/2006/ole">
              <mc:AlternateContent xmlns:mc="http://schemas.openxmlformats.org/markup-compatibility/2006">
                <mc:Choice xmlns:v="urn:schemas-microsoft-com:vml" Requires="v">
                  <p:oleObj spid="_x0000_s346669" name="公式" r:id="rId8" imgW="558720" imgH="406080" progId="Equation.3">
                    <p:embed/>
                  </p:oleObj>
                </mc:Choice>
                <mc:Fallback>
                  <p:oleObj name="公式" r:id="rId8" imgW="558720" imgH="406080" progId="Equation.3">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8" y="1460"/>
                          <a:ext cx="578" cy="4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46137" name="Group 25">
            <a:extLst>
              <a:ext uri="{FF2B5EF4-FFF2-40B4-BE49-F238E27FC236}">
                <a16:creationId xmlns:a16="http://schemas.microsoft.com/office/drawing/2014/main" id="{802503D9-B5E9-49FB-A1A6-99A151CD77F0}"/>
              </a:ext>
            </a:extLst>
          </p:cNvPr>
          <p:cNvGrpSpPr>
            <a:grpSpLocks/>
          </p:cNvGrpSpPr>
          <p:nvPr/>
        </p:nvGrpSpPr>
        <p:grpSpPr bwMode="auto">
          <a:xfrm>
            <a:off x="468313" y="2852738"/>
            <a:ext cx="8064500" cy="1704975"/>
            <a:chOff x="340" y="2069"/>
            <a:chExt cx="5080" cy="1074"/>
          </a:xfrm>
        </p:grpSpPr>
        <p:sp>
          <p:nvSpPr>
            <p:cNvPr id="346132" name="Rectangle 20">
              <a:extLst>
                <a:ext uri="{FF2B5EF4-FFF2-40B4-BE49-F238E27FC236}">
                  <a16:creationId xmlns:a16="http://schemas.microsoft.com/office/drawing/2014/main" id="{727920A7-F5BD-44CF-B82A-0DD376913581}"/>
                </a:ext>
              </a:extLst>
            </p:cNvPr>
            <p:cNvSpPr>
              <a:spLocks noChangeArrowheads="1"/>
            </p:cNvSpPr>
            <p:nvPr/>
          </p:nvSpPr>
          <p:spPr bwMode="auto">
            <a:xfrm>
              <a:off x="340" y="2069"/>
              <a:ext cx="5080" cy="1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br>
                <a:rPr lang="en-US" altLang="zh-CN" sz="1000" b="0">
                  <a:latin typeface="Times New Roman" panose="02020603050405020304" pitchFamily="18" charset="0"/>
                  <a:cs typeface="Times New Roman" panose="02020603050405020304" pitchFamily="18" charset="0"/>
                </a:rPr>
              </a:br>
              <a:r>
                <a:rPr lang="zh-CN" altLang="en-US">
                  <a:latin typeface="Times New Roman" panose="02020603050405020304" pitchFamily="18" charset="0"/>
                  <a:cs typeface="Times New Roman" panose="02020603050405020304" pitchFamily="18" charset="0"/>
                </a:rPr>
                <a:t>方法一</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反证法</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否则</a:t>
              </a:r>
              <a:r>
                <a:rPr lang="en-US" altLang="zh-CN" i="1">
                  <a:latin typeface="Times New Roman" panose="02020603050405020304" pitchFamily="18" charset="0"/>
                  <a:cs typeface="Times New Roman" panose="02020603050405020304" pitchFamily="18" charset="0"/>
                </a:rPr>
                <a:t>G</a:t>
              </a:r>
              <a:r>
                <a:rPr lang="zh-CN" altLang="en-US">
                  <a:latin typeface="Times New Roman" panose="02020603050405020304" pitchFamily="18" charset="0"/>
                  <a:cs typeface="Times New Roman" panose="02020603050405020304" pitchFamily="18" charset="0"/>
                </a:rPr>
                <a:t>与      </a:t>
              </a:r>
              <a:r>
                <a:rPr lang="zh-CN" altLang="en-US">
                  <a:latin typeface="Times New Roman" panose="02020603050405020304" pitchFamily="18" charset="0"/>
                </a:rPr>
                <a:t>的各连通分支都是树</a:t>
              </a:r>
              <a:r>
                <a:rPr lang="en-US" altLang="zh-CN">
                  <a:latin typeface="Times New Roman" panose="02020603050405020304" pitchFamily="18" charset="0"/>
                </a:rPr>
                <a:t>. </a:t>
              </a:r>
              <a:r>
                <a:rPr lang="zh-CN" altLang="en-US">
                  <a:latin typeface="Times New Roman" panose="02020603050405020304" pitchFamily="18" charset="0"/>
                </a:rPr>
                <a:t>设</a:t>
              </a:r>
              <a:r>
                <a:rPr lang="en-US" altLang="zh-CN" i="1">
                  <a:latin typeface="Times New Roman" panose="02020603050405020304" pitchFamily="18" charset="0"/>
                </a:rPr>
                <a:t>G</a:t>
              </a:r>
              <a:r>
                <a:rPr lang="zh-CN" altLang="en-US">
                  <a:latin typeface="Times New Roman" panose="02020603050405020304" pitchFamily="18" charset="0"/>
                </a:rPr>
                <a:t>与   的连通分支分别为</a:t>
              </a:r>
              <a:r>
                <a:rPr lang="en-US" altLang="zh-CN" i="1">
                  <a:latin typeface="Times New Roman" panose="02020603050405020304" pitchFamily="18" charset="0"/>
                </a:rPr>
                <a:t>G</a:t>
              </a:r>
              <a:r>
                <a:rPr lang="en-US" altLang="zh-CN" baseline="-25000">
                  <a:latin typeface="Times New Roman" panose="02020603050405020304" pitchFamily="18" charset="0"/>
                </a:rPr>
                <a:t>1</a:t>
              </a:r>
              <a:r>
                <a:rPr lang="en-US" altLang="zh-CN">
                  <a:latin typeface="Times New Roman" panose="02020603050405020304" pitchFamily="18" charset="0"/>
                </a:rPr>
                <a:t>, </a:t>
              </a:r>
              <a:r>
                <a:rPr lang="en-US" altLang="zh-CN" i="1">
                  <a:latin typeface="Times New Roman" panose="02020603050405020304" pitchFamily="18" charset="0"/>
                </a:rPr>
                <a:t>G</a:t>
              </a:r>
              <a:r>
                <a:rPr lang="en-US" altLang="zh-CN" baseline="-25000">
                  <a:latin typeface="Times New Roman" panose="02020603050405020304" pitchFamily="18" charset="0"/>
                </a:rPr>
                <a:t>2</a:t>
              </a:r>
              <a:r>
                <a:rPr lang="en-US" altLang="zh-CN">
                  <a:latin typeface="Times New Roman" panose="02020603050405020304" pitchFamily="18" charset="0"/>
                </a:rPr>
                <a:t>, …, </a:t>
              </a:r>
              <a:r>
                <a:rPr lang="en-US" altLang="zh-CN" i="1">
                  <a:latin typeface="Times New Roman" panose="02020603050405020304" pitchFamily="18" charset="0"/>
                </a:rPr>
                <a:t>G</a:t>
              </a:r>
              <a:r>
                <a:rPr lang="en-US" altLang="zh-CN" i="1" baseline="-25000">
                  <a:latin typeface="Times New Roman" panose="02020603050405020304" pitchFamily="18" charset="0"/>
                </a:rPr>
                <a:t>s</a:t>
              </a:r>
              <a:r>
                <a:rPr lang="zh-CN" altLang="en-US">
                  <a:latin typeface="Times New Roman" panose="02020603050405020304" pitchFamily="18" charset="0"/>
                </a:rPr>
                <a:t>和</a:t>
              </a:r>
              <a:r>
                <a:rPr lang="en-US" altLang="zh-CN" i="1">
                  <a:latin typeface="Times New Roman" panose="02020603050405020304" pitchFamily="18" charset="0"/>
                </a:rPr>
                <a:t>G</a:t>
              </a:r>
              <a:r>
                <a:rPr lang="en-US" altLang="zh-CN">
                  <a:latin typeface="Times New Roman" panose="02020603050405020304" pitchFamily="18" charset="0"/>
                  <a:sym typeface="Symbol" panose="05050102010706020507" pitchFamily="18" charset="2"/>
                </a:rPr>
                <a:t></a:t>
              </a:r>
              <a:r>
                <a:rPr lang="en-US" altLang="zh-CN" baseline="-25000">
                  <a:latin typeface="Times New Roman" panose="02020603050405020304" pitchFamily="18" charset="0"/>
                </a:rPr>
                <a:t>1</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G</a:t>
              </a:r>
              <a:r>
                <a:rPr lang="en-US" altLang="zh-CN">
                  <a:latin typeface="Times New Roman" panose="02020603050405020304" pitchFamily="18" charset="0"/>
                  <a:sym typeface="Symbol" panose="05050102010706020507" pitchFamily="18" charset="2"/>
                </a:rPr>
                <a:t></a:t>
              </a:r>
              <a:r>
                <a:rPr lang="en-US" altLang="zh-CN" baseline="-25000">
                  <a:latin typeface="Times New Roman" panose="02020603050405020304" pitchFamily="18" charset="0"/>
                </a:rPr>
                <a:t>2</a:t>
              </a:r>
              <a:r>
                <a:rPr lang="en-US" altLang="zh-CN">
                  <a:latin typeface="Times New Roman" panose="02020603050405020304" pitchFamily="18" charset="0"/>
                  <a:sym typeface="Symbol" panose="05050102010706020507" pitchFamily="18" charset="2"/>
                </a:rPr>
                <a:t>, …, </a:t>
              </a:r>
              <a:r>
                <a:rPr lang="en-US" altLang="zh-CN" i="1">
                  <a:latin typeface="Times New Roman" panose="02020603050405020304" pitchFamily="18" charset="0"/>
                  <a:sym typeface="Symbol" panose="05050102010706020507" pitchFamily="18" charset="2"/>
                </a:rPr>
                <a:t>G</a:t>
              </a:r>
              <a:r>
                <a:rPr lang="en-US" altLang="zh-CN">
                  <a:latin typeface="Times New Roman" panose="02020603050405020304" pitchFamily="18" charset="0"/>
                  <a:sym typeface="Symbol" panose="05050102010706020507" pitchFamily="18" charset="2"/>
                </a:rPr>
                <a:t></a:t>
              </a:r>
              <a:r>
                <a:rPr lang="en-US" altLang="zh-CN" i="1" baseline="-25000">
                  <a:latin typeface="Times New Roman" panose="02020603050405020304" pitchFamily="18" charset="0"/>
                </a:rPr>
                <a:t>s</a:t>
              </a:r>
              <a:r>
                <a:rPr lang="en-US" altLang="zh-CN" baseline="-25000">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zh-CN" altLang="en-US">
                  <a:latin typeface="Times New Roman" panose="02020603050405020304" pitchFamily="18" charset="0"/>
                  <a:sym typeface="Symbol" panose="05050102010706020507" pitchFamily="18" charset="2"/>
                </a:rPr>
                <a:t>令</a:t>
              </a:r>
              <a:r>
                <a:rPr lang="en-US" altLang="zh-CN" i="1">
                  <a:latin typeface="Times New Roman" panose="02020603050405020304" pitchFamily="18" charset="0"/>
                  <a:sym typeface="Symbol" panose="05050102010706020507" pitchFamily="18" charset="2"/>
                </a:rPr>
                <a:t>n</a:t>
              </a:r>
              <a:r>
                <a:rPr lang="en-US" altLang="zh-CN" i="1" baseline="-25000">
                  <a:latin typeface="Times New Roman" panose="02020603050405020304" pitchFamily="18" charset="0"/>
                  <a:sym typeface="Symbol" panose="05050102010706020507" pitchFamily="18" charset="2"/>
                </a:rPr>
                <a:t>i</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m</a:t>
              </a:r>
              <a:r>
                <a:rPr lang="en-US" altLang="zh-CN" i="1" baseline="-25000">
                  <a:latin typeface="Times New Roman" panose="02020603050405020304" pitchFamily="18" charset="0"/>
                  <a:sym typeface="Symbol" panose="05050102010706020507" pitchFamily="18" charset="2"/>
                </a:rPr>
                <a:t>i</a:t>
              </a:r>
              <a:r>
                <a:rPr lang="zh-CN" altLang="en-US">
                  <a:latin typeface="Times New Roman" panose="02020603050405020304" pitchFamily="18" charset="0"/>
                  <a:sym typeface="Symbol" panose="05050102010706020507" pitchFamily="18" charset="2"/>
                </a:rPr>
                <a:t>与 </a:t>
              </a:r>
              <a:r>
                <a:rPr lang="en-US" altLang="zh-CN" i="1">
                  <a:latin typeface="Times New Roman" panose="02020603050405020304" pitchFamily="18" charset="0"/>
                  <a:sym typeface="Symbol" panose="05050102010706020507" pitchFamily="18" charset="2"/>
                </a:rPr>
                <a:t>n</a:t>
              </a:r>
              <a:r>
                <a:rPr lang="en-US" altLang="zh-CN">
                  <a:latin typeface="Times New Roman" panose="02020603050405020304" pitchFamily="18" charset="0"/>
                  <a:sym typeface="Symbol" panose="05050102010706020507" pitchFamily="18" charset="2"/>
                </a:rPr>
                <a:t></a:t>
              </a:r>
              <a:r>
                <a:rPr lang="en-US" altLang="zh-CN" i="1" baseline="-25000">
                  <a:latin typeface="Times New Roman" panose="02020603050405020304" pitchFamily="18" charset="0"/>
                </a:rPr>
                <a:t>j</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m</a:t>
              </a:r>
              <a:r>
                <a:rPr lang="en-US" altLang="zh-CN">
                  <a:latin typeface="Times New Roman" panose="02020603050405020304" pitchFamily="18" charset="0"/>
                  <a:sym typeface="Symbol" panose="05050102010706020507" pitchFamily="18" charset="2"/>
                </a:rPr>
                <a:t></a:t>
              </a:r>
              <a:r>
                <a:rPr lang="en-US" altLang="zh-CN" i="1" baseline="-25000">
                  <a:latin typeface="Times New Roman" panose="02020603050405020304" pitchFamily="18" charset="0"/>
                </a:rPr>
                <a:t>j</a:t>
              </a:r>
              <a:r>
                <a:rPr lang="en-US" altLang="zh-CN" baseline="-25000">
                  <a:latin typeface="Times New Roman" panose="02020603050405020304" pitchFamily="18" charset="0"/>
                  <a:sym typeface="Symbol" panose="05050102010706020507" pitchFamily="18" charset="2"/>
                </a:rPr>
                <a:t> </a:t>
              </a:r>
              <a:r>
                <a:rPr lang="zh-CN" altLang="en-US">
                  <a:latin typeface="Times New Roman" panose="02020603050405020304" pitchFamily="18" charset="0"/>
                  <a:sym typeface="Symbol" panose="05050102010706020507" pitchFamily="18" charset="2"/>
                </a:rPr>
                <a:t>分别为</a:t>
              </a:r>
              <a:r>
                <a:rPr lang="en-US" altLang="zh-CN" i="1">
                  <a:latin typeface="Times New Roman" panose="02020603050405020304" pitchFamily="18" charset="0"/>
                  <a:sym typeface="Symbol" panose="05050102010706020507" pitchFamily="18" charset="2"/>
                </a:rPr>
                <a:t>G</a:t>
              </a:r>
              <a:r>
                <a:rPr lang="en-US" altLang="zh-CN" i="1" baseline="-25000">
                  <a:latin typeface="Times New Roman" panose="02020603050405020304" pitchFamily="18" charset="0"/>
                  <a:sym typeface="Symbol" panose="05050102010706020507" pitchFamily="18" charset="2"/>
                </a:rPr>
                <a:t>i</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G</a:t>
              </a:r>
              <a:r>
                <a:rPr lang="en-US" altLang="zh-CN">
                  <a:latin typeface="Times New Roman" panose="02020603050405020304" pitchFamily="18" charset="0"/>
                  <a:sym typeface="Symbol" panose="05050102010706020507" pitchFamily="18" charset="2"/>
                </a:rPr>
                <a:t></a:t>
              </a:r>
              <a:r>
                <a:rPr lang="en-US" altLang="zh-CN" i="1" baseline="-25000">
                  <a:latin typeface="Times New Roman" panose="02020603050405020304" pitchFamily="18" charset="0"/>
                </a:rPr>
                <a:t>j</a:t>
              </a:r>
              <a:r>
                <a:rPr lang="zh-CN" altLang="en-US">
                  <a:latin typeface="Times New Roman" panose="02020603050405020304" pitchFamily="18" charset="0"/>
                  <a:sym typeface="Symbol" panose="05050102010706020507" pitchFamily="18" charset="2"/>
                </a:rPr>
                <a:t>的顶点数和边数</a:t>
              </a:r>
              <a:r>
                <a:rPr lang="en-US" altLang="zh-CN">
                  <a:latin typeface="Times New Roman" panose="02020603050405020304" pitchFamily="18" charset="0"/>
                  <a:sym typeface="Symbol" panose="05050102010706020507" pitchFamily="18" charset="2"/>
                </a:rPr>
                <a:t>. </a:t>
              </a:r>
              <a:r>
                <a:rPr lang="zh-CN" altLang="en-US">
                  <a:latin typeface="Times New Roman" panose="02020603050405020304" pitchFamily="18" charset="0"/>
                  <a:sym typeface="Symbol" panose="05050102010706020507" pitchFamily="18" charset="2"/>
                </a:rPr>
                <a:t>于是</a:t>
              </a:r>
              <a:endParaRPr lang="zh-CN" altLang="en-US">
                <a:latin typeface="Times New Roman" panose="02020603050405020304" pitchFamily="18" charset="0"/>
              </a:endParaRPr>
            </a:p>
            <a:p>
              <a:endParaRPr lang="en-US" altLang="zh-CN">
                <a:latin typeface="Times New Roman" panose="02020603050405020304" pitchFamily="18" charset="0"/>
              </a:endParaRPr>
            </a:p>
          </p:txBody>
        </p:sp>
        <p:graphicFrame>
          <p:nvGraphicFramePr>
            <p:cNvPr id="346125" name="Object 13">
              <a:extLst>
                <a:ext uri="{FF2B5EF4-FFF2-40B4-BE49-F238E27FC236}">
                  <a16:creationId xmlns:a16="http://schemas.microsoft.com/office/drawing/2014/main" id="{8E76E6B0-B560-4C89-9E7F-4A616E4A3823}"/>
                </a:ext>
              </a:extLst>
            </p:cNvPr>
            <p:cNvGraphicFramePr>
              <a:graphicFrameLocks noChangeAspect="1"/>
            </p:cNvGraphicFramePr>
            <p:nvPr/>
          </p:nvGraphicFramePr>
          <p:xfrm>
            <a:off x="2463" y="2152"/>
            <a:ext cx="226" cy="290"/>
          </p:xfrm>
          <a:graphic>
            <a:graphicData uri="http://schemas.openxmlformats.org/presentationml/2006/ole">
              <mc:AlternateContent xmlns:mc="http://schemas.openxmlformats.org/markup-compatibility/2006">
                <mc:Choice xmlns:v="urn:schemas-microsoft-com:vml" Requires="v">
                  <p:oleObj spid="_x0000_s346670" name="公式" r:id="rId10" imgW="164880" imgH="215640" progId="Equation.3">
                    <p:embed/>
                  </p:oleObj>
                </mc:Choice>
                <mc:Fallback>
                  <p:oleObj name="公式" r:id="rId10" imgW="164880" imgH="21564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63" y="2152"/>
                          <a:ext cx="226" cy="2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6124" name="Object 12">
              <a:extLst>
                <a:ext uri="{FF2B5EF4-FFF2-40B4-BE49-F238E27FC236}">
                  <a16:creationId xmlns:a16="http://schemas.microsoft.com/office/drawing/2014/main" id="{8F16E192-5F55-4E95-955D-34596D0FC5FE}"/>
                </a:ext>
              </a:extLst>
            </p:cNvPr>
            <p:cNvGraphicFramePr>
              <a:graphicFrameLocks noChangeAspect="1"/>
            </p:cNvGraphicFramePr>
            <p:nvPr/>
          </p:nvGraphicFramePr>
          <p:xfrm>
            <a:off x="5048" y="2151"/>
            <a:ext cx="235" cy="303"/>
          </p:xfrm>
          <a:graphic>
            <a:graphicData uri="http://schemas.openxmlformats.org/presentationml/2006/ole">
              <mc:AlternateContent xmlns:mc="http://schemas.openxmlformats.org/markup-compatibility/2006">
                <mc:Choice xmlns:v="urn:schemas-microsoft-com:vml" Requires="v">
                  <p:oleObj spid="_x0000_s346671" name="公式" r:id="rId12" imgW="164880" imgH="215640" progId="Equation.3">
                    <p:embed/>
                  </p:oleObj>
                </mc:Choice>
                <mc:Fallback>
                  <p:oleObj name="公式" r:id="rId12" imgW="164880" imgH="215640"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48" y="2151"/>
                          <a:ext cx="235" cy="3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346126" name="Object 14">
            <a:extLst>
              <a:ext uri="{FF2B5EF4-FFF2-40B4-BE49-F238E27FC236}">
                <a16:creationId xmlns:a16="http://schemas.microsoft.com/office/drawing/2014/main" id="{7F7C595B-AFD0-4366-B6DB-472AE70C4B45}"/>
              </a:ext>
            </a:extLst>
          </p:cNvPr>
          <p:cNvGraphicFramePr>
            <a:graphicFrameLocks noChangeAspect="1"/>
          </p:cNvGraphicFramePr>
          <p:nvPr/>
        </p:nvGraphicFramePr>
        <p:xfrm>
          <a:off x="684213" y="4365625"/>
          <a:ext cx="7878762" cy="957263"/>
        </p:xfrm>
        <a:graphic>
          <a:graphicData uri="http://schemas.openxmlformats.org/presentationml/2006/ole">
            <mc:AlternateContent xmlns:mc="http://schemas.openxmlformats.org/markup-compatibility/2006">
              <mc:Choice xmlns:v="urn:schemas-microsoft-com:vml" Requires="v">
                <p:oleObj spid="_x0000_s346672" name="公式" r:id="rId14" imgW="4635360" imgH="457200" progId="Equation.3">
                  <p:embed/>
                </p:oleObj>
              </mc:Choice>
              <mc:Fallback>
                <p:oleObj name="公式" r:id="rId14" imgW="4635360" imgH="457200" progId="Equation.3">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4213" y="4365625"/>
                        <a:ext cx="7878762" cy="957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6134" name="Rectangle 22">
            <a:extLst>
              <a:ext uri="{FF2B5EF4-FFF2-40B4-BE49-F238E27FC236}">
                <a16:creationId xmlns:a16="http://schemas.microsoft.com/office/drawing/2014/main" id="{3C5AB03D-680D-45FC-B01E-DB4F7349FD32}"/>
              </a:ext>
            </a:extLst>
          </p:cNvPr>
          <p:cNvSpPr>
            <a:spLocks noChangeArrowheads="1"/>
          </p:cNvSpPr>
          <p:nvPr/>
        </p:nvSpPr>
        <p:spPr bwMode="auto">
          <a:xfrm>
            <a:off x="323850" y="5373688"/>
            <a:ext cx="84963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zh-CN" altLang="en-US">
                <a:latin typeface="Times New Roman" panose="02020603050405020304" pitchFamily="18" charset="0"/>
                <a:cs typeface="Times New Roman" panose="02020603050405020304" pitchFamily="18" charset="0"/>
                <a:sym typeface="Symbol" panose="05050102010706020507" pitchFamily="18" charset="2"/>
              </a:rPr>
              <a:t>得 </a:t>
            </a:r>
            <a:r>
              <a:rPr lang="en-US" altLang="zh-CN" i="1">
                <a:latin typeface="Times New Roman" panose="02020603050405020304" pitchFamily="18" charset="0"/>
                <a:cs typeface="Times New Roman" panose="02020603050405020304" pitchFamily="18" charset="0"/>
                <a:sym typeface="Symbol" panose="05050102010706020507" pitchFamily="18" charset="2"/>
              </a:rPr>
              <a:t>n</a:t>
            </a:r>
            <a:r>
              <a:rPr lang="en-US" altLang="zh-CN" baseline="30000">
                <a:latin typeface="Times New Roman" panose="02020603050405020304" pitchFamily="18" charset="0"/>
                <a:cs typeface="Times New Roman" panose="02020603050405020304" pitchFamily="18" charset="0"/>
                <a:sym typeface="Symbol" panose="05050102010706020507" pitchFamily="18" charset="2"/>
              </a:rPr>
              <a:t>2</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a:latin typeface="Times New Roman" panose="02020603050405020304" pitchFamily="18" charset="0"/>
                <a:cs typeface="Times New Roman" panose="02020603050405020304" pitchFamily="18" charset="0"/>
              </a:rPr>
              <a:t>5</a:t>
            </a:r>
            <a:r>
              <a:rPr lang="en-US" altLang="zh-CN" i="1">
                <a:latin typeface="Times New Roman" panose="02020603050405020304" pitchFamily="18" charset="0"/>
                <a:cs typeface="Times New Roman" panose="02020603050405020304" pitchFamily="18" charset="0"/>
                <a:sym typeface="Symbol" panose="05050102010706020507" pitchFamily="18" charset="2"/>
              </a:rPr>
              <a:t>n</a:t>
            </a:r>
            <a:r>
              <a:rPr lang="en-US" altLang="zh-CN">
                <a:latin typeface="Times New Roman" panose="02020603050405020304" pitchFamily="18" charset="0"/>
                <a:cs typeface="Times New Roman" panose="02020603050405020304" pitchFamily="18" charset="0"/>
                <a:sym typeface="Symbol" panose="05050102010706020507" pitchFamily="18" charset="2"/>
              </a:rPr>
              <a:t>+4 </a:t>
            </a:r>
            <a:r>
              <a:rPr lang="en-US" altLang="zh-CN">
                <a:latin typeface="Times New Roman" panose="02020603050405020304" pitchFamily="18" charset="0"/>
                <a:cs typeface="Times New Roman" panose="02020603050405020304" pitchFamily="18" charset="0"/>
              </a:rPr>
              <a:t> 0</a:t>
            </a:r>
            <a:r>
              <a:rPr lang="zh-CN" altLang="en-US">
                <a:latin typeface="Times New Roman" panose="02020603050405020304" pitchFamily="18" charset="0"/>
                <a:cs typeface="Times New Roman" panose="02020603050405020304" pitchFamily="18" charset="0"/>
              </a:rPr>
              <a:t>， </a:t>
            </a:r>
            <a:endParaRPr lang="zh-CN" altLang="en-US">
              <a:latin typeface="Times New Roman" panose="02020603050405020304" pitchFamily="18" charset="0"/>
              <a:cs typeface="Times New Roman" panose="02020603050405020304" pitchFamily="18" charset="0"/>
              <a:sym typeface="Symbol" panose="05050102010706020507" pitchFamily="18" charset="2"/>
            </a:endParaRPr>
          </a:p>
          <a:p>
            <a:pPr eaLnBrk="0" hangingPunct="0"/>
            <a:r>
              <a:rPr lang="zh-CN" altLang="en-US">
                <a:latin typeface="Times New Roman" panose="02020603050405020304" pitchFamily="18" charset="0"/>
                <a:cs typeface="Times New Roman" panose="02020603050405020304" pitchFamily="18" charset="0"/>
                <a:sym typeface="Symbol" panose="05050102010706020507" pitchFamily="18" charset="2"/>
              </a:rPr>
              <a:t>解出 </a:t>
            </a:r>
            <a:r>
              <a:rPr lang="en-US" altLang="zh-CN">
                <a:latin typeface="Times New Roman" panose="02020603050405020304" pitchFamily="18" charset="0"/>
                <a:cs typeface="Times New Roman" panose="02020603050405020304" pitchFamily="18" charset="0"/>
                <a:sym typeface="Symbol" panose="05050102010706020507" pitchFamily="18" charset="2"/>
              </a:rPr>
              <a:t>1 </a:t>
            </a:r>
            <a:r>
              <a:rPr lang="en-US" altLang="zh-CN">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sym typeface="Symbol" panose="05050102010706020507" pitchFamily="18" charset="2"/>
              </a:rPr>
              <a:t>n </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a:latin typeface="Times New Roman" panose="02020603050405020304" pitchFamily="18" charset="0"/>
                <a:cs typeface="Times New Roman" panose="02020603050405020304" pitchFamily="18" charset="0"/>
              </a:rPr>
              <a:t> 4, </a:t>
            </a:r>
            <a:r>
              <a:rPr lang="zh-CN" altLang="en-US">
                <a:latin typeface="Times New Roman" panose="02020603050405020304" pitchFamily="18" charset="0"/>
                <a:cs typeface="Times New Roman" panose="02020603050405020304" pitchFamily="18" charset="0"/>
                <a:sym typeface="Symbol" panose="05050102010706020507" pitchFamily="18" charset="2"/>
              </a:rPr>
              <a:t>矛盾于</a:t>
            </a:r>
            <a:r>
              <a:rPr lang="en-US" altLang="zh-CN" i="1">
                <a:latin typeface="Times New Roman" panose="02020603050405020304" pitchFamily="18" charset="0"/>
                <a:cs typeface="Times New Roman" panose="02020603050405020304" pitchFamily="18" charset="0"/>
                <a:sym typeface="Symbol" panose="05050102010706020507" pitchFamily="18" charset="2"/>
              </a:rPr>
              <a:t>n </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a:latin typeface="Times New Roman" panose="02020603050405020304" pitchFamily="18" charset="0"/>
                <a:cs typeface="Times New Roman" panose="02020603050405020304" pitchFamily="18" charset="0"/>
              </a:rPr>
              <a:t> 5.</a:t>
            </a:r>
            <a:r>
              <a:rPr lang="en-US" altLang="zh-CN">
                <a:latin typeface="Times New Roman" panose="02020603050405020304" pitchFamily="18" charset="0"/>
                <a:cs typeface="Times New Roman" panose="02020603050405020304" pitchFamily="18" charset="0"/>
                <a:sym typeface="Symbol" panose="05050102010706020507" pitchFamily="18" charset="2"/>
              </a:rPr>
              <a:t>  </a:t>
            </a:r>
          </a:p>
        </p:txBody>
      </p:sp>
      <p:sp>
        <p:nvSpPr>
          <p:cNvPr id="346135" name="Rectangle 23">
            <a:extLst>
              <a:ext uri="{FF2B5EF4-FFF2-40B4-BE49-F238E27FC236}">
                <a16:creationId xmlns:a16="http://schemas.microsoft.com/office/drawing/2014/main" id="{2B57363B-51FB-4E75-82CB-9FC4F87B282C}"/>
              </a:ext>
            </a:extLst>
          </p:cNvPr>
          <p:cNvSpPr>
            <a:spLocks noChangeArrowheads="1"/>
          </p:cNvSpPr>
          <p:nvPr/>
        </p:nvSpPr>
        <p:spPr bwMode="auto">
          <a:xfrm>
            <a:off x="1835150" y="188913"/>
            <a:ext cx="63738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3200"/>
              <a:t>练习</a:t>
            </a:r>
            <a:r>
              <a:rPr lang="en-US" altLang="zh-CN" sz="3200">
                <a:latin typeface="Times New Roman" panose="02020603050405020304" pitchFamily="18" charset="0"/>
              </a:rPr>
              <a:t>3</a:t>
            </a:r>
          </a:p>
        </p:txBody>
      </p:sp>
    </p:spTree>
  </p:cSld>
  <p:clrMapOvr>
    <a:masterClrMapping/>
  </p:clrMapOvr>
  <p:transition spd="slow">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3">
            <a:extLst>
              <a:ext uri="{FF2B5EF4-FFF2-40B4-BE49-F238E27FC236}">
                <a16:creationId xmlns:a16="http://schemas.microsoft.com/office/drawing/2014/main" id="{F0F16BBA-A9EA-47FB-9530-EA8E9FB38D55}"/>
              </a:ext>
            </a:extLst>
          </p:cNvPr>
          <p:cNvSpPr>
            <a:spLocks noGrp="1"/>
          </p:cNvSpPr>
          <p:nvPr>
            <p:ph type="sldNum" sz="quarter" idx="12"/>
          </p:nvPr>
        </p:nvSpPr>
        <p:spPr/>
        <p:txBody>
          <a:bodyPr/>
          <a:lstStyle/>
          <a:p>
            <a:fld id="{0F3A47CC-4C70-4862-B30D-FF3FA030C995}" type="slidenum">
              <a:rPr lang="en-US" altLang="zh-CN"/>
              <a:pPr/>
              <a:t>48</a:t>
            </a:fld>
            <a:endParaRPr lang="en-US" altLang="zh-CN"/>
          </a:p>
        </p:txBody>
      </p:sp>
      <p:grpSp>
        <p:nvGrpSpPr>
          <p:cNvPr id="348175" name="Group 15">
            <a:extLst>
              <a:ext uri="{FF2B5EF4-FFF2-40B4-BE49-F238E27FC236}">
                <a16:creationId xmlns:a16="http://schemas.microsoft.com/office/drawing/2014/main" id="{94FBFD67-18D9-4D00-989E-FFE980DB24A1}"/>
              </a:ext>
            </a:extLst>
          </p:cNvPr>
          <p:cNvGrpSpPr>
            <a:grpSpLocks/>
          </p:cNvGrpSpPr>
          <p:nvPr/>
        </p:nvGrpSpPr>
        <p:grpSpPr bwMode="auto">
          <a:xfrm>
            <a:off x="755650" y="1150938"/>
            <a:ext cx="7777163" cy="1917700"/>
            <a:chOff x="476" y="725"/>
            <a:chExt cx="4899" cy="1208"/>
          </a:xfrm>
        </p:grpSpPr>
        <p:sp>
          <p:nvSpPr>
            <p:cNvPr id="348170" name="Rectangle 10">
              <a:extLst>
                <a:ext uri="{FF2B5EF4-FFF2-40B4-BE49-F238E27FC236}">
                  <a16:creationId xmlns:a16="http://schemas.microsoft.com/office/drawing/2014/main" id="{50744BA5-6545-4C7D-8670-3024DA045082}"/>
                </a:ext>
              </a:extLst>
            </p:cNvPr>
            <p:cNvSpPr>
              <a:spLocks noChangeArrowheads="1"/>
            </p:cNvSpPr>
            <p:nvPr/>
          </p:nvSpPr>
          <p:spPr bwMode="auto">
            <a:xfrm>
              <a:off x="476" y="725"/>
              <a:ext cx="4899"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a:latin typeface="Times New Roman" panose="02020603050405020304" pitchFamily="18" charset="0"/>
                  <a:cs typeface="Times New Roman" panose="02020603050405020304" pitchFamily="18" charset="0"/>
                </a:rPr>
                <a:t>方法二</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在</a:t>
              </a:r>
              <a:r>
                <a:rPr lang="en-US" altLang="zh-CN" i="1">
                  <a:latin typeface="Times New Roman" panose="02020603050405020304" pitchFamily="18" charset="0"/>
                  <a:cs typeface="Times New Roman" panose="02020603050405020304" pitchFamily="18" charset="0"/>
                </a:rPr>
                <a:t>G</a:t>
              </a:r>
              <a:r>
                <a:rPr lang="zh-CN" altLang="en-US">
                  <a:latin typeface="Times New Roman" panose="02020603050405020304" pitchFamily="18" charset="0"/>
                  <a:cs typeface="Times New Roman" panose="02020603050405020304" pitchFamily="18" charset="0"/>
                </a:rPr>
                <a:t>与       </a:t>
              </a:r>
              <a:r>
                <a:rPr lang="zh-CN" altLang="en-US">
                  <a:latin typeface="Times New Roman" panose="02020603050405020304" pitchFamily="18" charset="0"/>
                </a:rPr>
                <a:t>中存在一个，比如说</a:t>
              </a:r>
              <a:r>
                <a:rPr lang="en-US" altLang="zh-CN" i="1">
                  <a:latin typeface="Times New Roman" panose="02020603050405020304" pitchFamily="18" charset="0"/>
                </a:rPr>
                <a:t>G</a:t>
              </a:r>
              <a:r>
                <a:rPr lang="zh-CN" altLang="en-US">
                  <a:latin typeface="Times New Roman" panose="02020603050405020304" pitchFamily="18" charset="0"/>
                </a:rPr>
                <a:t>，它的边数</a:t>
              </a:r>
            </a:p>
            <a:p>
              <a:endParaRPr lang="zh-CN" altLang="en-US">
                <a:latin typeface="Times New Roman" panose="02020603050405020304" pitchFamily="18" charset="0"/>
              </a:endParaRPr>
            </a:p>
            <a:p>
              <a:endParaRPr lang="zh-CN" altLang="en-US">
                <a:latin typeface="Times New Roman" panose="02020603050405020304" pitchFamily="18" charset="0"/>
              </a:endParaRPr>
            </a:p>
            <a:p>
              <a:endParaRPr lang="zh-CN" altLang="en-US">
                <a:latin typeface="Times New Roman" panose="02020603050405020304" pitchFamily="18" charset="0"/>
              </a:endParaRPr>
            </a:p>
            <a:p>
              <a:r>
                <a:rPr lang="zh-CN" altLang="en-US">
                  <a:latin typeface="Times New Roman" panose="02020603050405020304" pitchFamily="18" charset="0"/>
                </a:rPr>
                <a:t>用反证法证明</a:t>
              </a:r>
              <a:r>
                <a:rPr lang="en-US" altLang="zh-CN" i="1">
                  <a:latin typeface="Times New Roman" panose="02020603050405020304" pitchFamily="18" charset="0"/>
                </a:rPr>
                <a:t>G</a:t>
              </a:r>
              <a:r>
                <a:rPr lang="zh-CN" altLang="en-US">
                  <a:latin typeface="Times New Roman" panose="02020603050405020304" pitchFamily="18" charset="0"/>
                </a:rPr>
                <a:t>中必含圈</a:t>
              </a:r>
              <a:r>
                <a:rPr lang="en-US" altLang="zh-CN">
                  <a:latin typeface="Times New Roman" panose="02020603050405020304" pitchFamily="18" charset="0"/>
                </a:rPr>
                <a:t>. </a:t>
              </a:r>
              <a:r>
                <a:rPr lang="zh-CN" altLang="en-US">
                  <a:latin typeface="Times New Roman" panose="02020603050405020304" pitchFamily="18" charset="0"/>
                </a:rPr>
                <a:t>比方法一简单</a:t>
              </a:r>
              <a:r>
                <a:rPr lang="en-US" altLang="zh-CN">
                  <a:latin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p:txBody>
        </p:sp>
        <p:graphicFrame>
          <p:nvGraphicFramePr>
            <p:cNvPr id="348169" name="Object 9">
              <a:extLst>
                <a:ext uri="{FF2B5EF4-FFF2-40B4-BE49-F238E27FC236}">
                  <a16:creationId xmlns:a16="http://schemas.microsoft.com/office/drawing/2014/main" id="{A6025897-5D3E-4620-986E-2FEAE13C7E37}"/>
                </a:ext>
              </a:extLst>
            </p:cNvPr>
            <p:cNvGraphicFramePr>
              <a:graphicFrameLocks noChangeAspect="1"/>
            </p:cNvGraphicFramePr>
            <p:nvPr/>
          </p:nvGraphicFramePr>
          <p:xfrm>
            <a:off x="1837" y="797"/>
            <a:ext cx="174" cy="229"/>
          </p:xfrm>
          <a:graphic>
            <a:graphicData uri="http://schemas.openxmlformats.org/presentationml/2006/ole">
              <mc:AlternateContent xmlns:mc="http://schemas.openxmlformats.org/markup-compatibility/2006">
                <mc:Choice xmlns:v="urn:schemas-microsoft-com:vml" Requires="v">
                  <p:oleObj spid="_x0000_s348442" name="Microsoft 公式 3.0" r:id="rId4" imgW="152268" imgH="203024" progId="Equation.3">
                    <p:embed/>
                  </p:oleObj>
                </mc:Choice>
                <mc:Fallback>
                  <p:oleObj name="Microsoft 公式 3.0" r:id="rId4" imgW="152268" imgH="203024"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7" y="797"/>
                          <a:ext cx="174" cy="2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68" name="Object 8">
              <a:extLst>
                <a:ext uri="{FF2B5EF4-FFF2-40B4-BE49-F238E27FC236}">
                  <a16:creationId xmlns:a16="http://schemas.microsoft.com/office/drawing/2014/main" id="{A33423B3-1F57-49B8-B162-E10924E57E97}"/>
                </a:ext>
              </a:extLst>
            </p:cNvPr>
            <p:cNvGraphicFramePr>
              <a:graphicFrameLocks noChangeAspect="1"/>
            </p:cNvGraphicFramePr>
            <p:nvPr/>
          </p:nvGraphicFramePr>
          <p:xfrm>
            <a:off x="1718" y="1101"/>
            <a:ext cx="1078" cy="511"/>
          </p:xfrm>
          <a:graphic>
            <a:graphicData uri="http://schemas.openxmlformats.org/presentationml/2006/ole">
              <mc:AlternateContent xmlns:mc="http://schemas.openxmlformats.org/markup-compatibility/2006">
                <mc:Choice xmlns:v="urn:schemas-microsoft-com:vml" Requires="v">
                  <p:oleObj spid="_x0000_s348443" name="公式" r:id="rId6" imgW="838080" imgH="393480" progId="Equation.3">
                    <p:embed/>
                  </p:oleObj>
                </mc:Choice>
                <mc:Fallback>
                  <p:oleObj name="公式" r:id="rId6" imgW="838080" imgH="39348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18" y="1101"/>
                          <a:ext cx="1078" cy="5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48176" name="Group 16">
            <a:extLst>
              <a:ext uri="{FF2B5EF4-FFF2-40B4-BE49-F238E27FC236}">
                <a16:creationId xmlns:a16="http://schemas.microsoft.com/office/drawing/2014/main" id="{07621321-8601-4966-B66A-7AA72A124B41}"/>
              </a:ext>
            </a:extLst>
          </p:cNvPr>
          <p:cNvGrpSpPr>
            <a:grpSpLocks/>
          </p:cNvGrpSpPr>
          <p:nvPr/>
        </p:nvGrpSpPr>
        <p:grpSpPr bwMode="auto">
          <a:xfrm>
            <a:off x="684213" y="3373438"/>
            <a:ext cx="7848600" cy="2647950"/>
            <a:chOff x="431" y="2125"/>
            <a:chExt cx="4944" cy="1668"/>
          </a:xfrm>
        </p:grpSpPr>
        <p:sp>
          <p:nvSpPr>
            <p:cNvPr id="348174" name="Rectangle 14">
              <a:extLst>
                <a:ext uri="{FF2B5EF4-FFF2-40B4-BE49-F238E27FC236}">
                  <a16:creationId xmlns:a16="http://schemas.microsoft.com/office/drawing/2014/main" id="{655AD524-F1D0-4758-9C55-39655E24DAE0}"/>
                </a:ext>
              </a:extLst>
            </p:cNvPr>
            <p:cNvSpPr>
              <a:spLocks noChangeArrowheads="1"/>
            </p:cNvSpPr>
            <p:nvPr/>
          </p:nvSpPr>
          <p:spPr bwMode="auto">
            <a:xfrm>
              <a:off x="431" y="2125"/>
              <a:ext cx="4944" cy="1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a:latin typeface="Times New Roman" panose="02020603050405020304" pitchFamily="18" charset="0"/>
                </a:rPr>
                <a:t>方法三</a:t>
              </a:r>
              <a:r>
                <a:rPr lang="en-US" altLang="zh-CN">
                  <a:latin typeface="Times New Roman" panose="02020603050405020304" pitchFamily="18" charset="0"/>
                </a:rPr>
                <a:t>.  </a:t>
              </a:r>
              <a:r>
                <a:rPr lang="zh-CN" altLang="en-US">
                  <a:latin typeface="Times New Roman" panose="02020603050405020304" pitchFamily="18" charset="0"/>
                </a:rPr>
                <a:t>不妨设</a:t>
              </a:r>
              <a:r>
                <a:rPr lang="en-US" altLang="zh-CN" i="1">
                  <a:latin typeface="Times New Roman" panose="02020603050405020304" pitchFamily="18" charset="0"/>
                </a:rPr>
                <a:t>G</a:t>
              </a:r>
              <a:r>
                <a:rPr lang="zh-CN" altLang="en-US">
                  <a:latin typeface="Times New Roman" panose="02020603050405020304" pitchFamily="18" charset="0"/>
                </a:rPr>
                <a:t>的边数</a:t>
              </a:r>
            </a:p>
            <a:p>
              <a:endParaRPr lang="zh-CN" altLang="en-US">
                <a:latin typeface="Times New Roman" panose="02020603050405020304" pitchFamily="18" charset="0"/>
              </a:endParaRPr>
            </a:p>
            <a:p>
              <a:endParaRPr lang="zh-CN" altLang="en-US">
                <a:latin typeface="Times New Roman" panose="02020603050405020304" pitchFamily="18" charset="0"/>
              </a:endParaRPr>
            </a:p>
            <a:p>
              <a:endParaRPr lang="zh-CN" altLang="en-US">
                <a:latin typeface="Times New Roman" panose="02020603050405020304" pitchFamily="18" charset="0"/>
              </a:endParaRPr>
            </a:p>
            <a:p>
              <a:r>
                <a:rPr lang="zh-CN" altLang="en-US">
                  <a:latin typeface="Times New Roman" panose="02020603050405020304" pitchFamily="18" charset="0"/>
                </a:rPr>
                <a:t>由于</a:t>
              </a:r>
              <a:r>
                <a:rPr lang="en-US" altLang="zh-CN" i="1">
                  <a:latin typeface="Times New Roman" panose="02020603050405020304" pitchFamily="18" charset="0"/>
                </a:rPr>
                <a:t>n</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5</a:t>
              </a:r>
              <a:r>
                <a:rPr lang="zh-CN" altLang="en-US">
                  <a:latin typeface="Times New Roman" panose="02020603050405020304" pitchFamily="18" charset="0"/>
                  <a:sym typeface="Symbol" panose="05050102010706020507" pitchFamily="18" charset="2"/>
                </a:rPr>
                <a:t>，得</a:t>
              </a:r>
              <a:r>
                <a:rPr lang="en-US" altLang="zh-CN" i="1">
                  <a:latin typeface="Times New Roman" panose="02020603050405020304" pitchFamily="18" charset="0"/>
                  <a:sym typeface="Symbol" panose="05050102010706020507" pitchFamily="18" charset="2"/>
                </a:rPr>
                <a:t>m</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n</a:t>
              </a:r>
              <a:r>
                <a:rPr lang="en-US" altLang="zh-CN">
                  <a:latin typeface="Times New Roman" panose="02020603050405020304" pitchFamily="18" charset="0"/>
                  <a:sym typeface="Symbol" panose="05050102010706020507" pitchFamily="18" charset="2"/>
                </a:rPr>
                <a:t>. </a:t>
              </a:r>
              <a:r>
                <a:rPr lang="zh-CN" altLang="en-US">
                  <a:latin typeface="Times New Roman" panose="02020603050405020304" pitchFamily="18" charset="0"/>
                  <a:sym typeface="Symbol" panose="05050102010706020507" pitchFamily="18" charset="2"/>
                </a:rPr>
                <a:t>再用反证法证明之，更简单</a:t>
              </a:r>
              <a:r>
                <a:rPr lang="en-US" altLang="zh-CN">
                  <a:latin typeface="Times New Roman" panose="02020603050405020304" pitchFamily="18" charset="0"/>
                  <a:sym typeface="Symbol" panose="05050102010706020507" pitchFamily="18" charset="2"/>
                </a:rPr>
                <a:t>. </a:t>
              </a:r>
            </a:p>
            <a:p>
              <a:endParaRPr lang="en-US" altLang="zh-CN">
                <a:latin typeface="Times New Roman" panose="02020603050405020304" pitchFamily="18" charset="0"/>
                <a:sym typeface="Symbol" panose="05050102010706020507" pitchFamily="18" charset="2"/>
              </a:endParaRPr>
            </a:p>
            <a:p>
              <a:pPr eaLnBrk="0" hangingPunct="0"/>
              <a:endParaRPr lang="en-US" altLang="zh-CN">
                <a:latin typeface="Times New Roman" panose="02020603050405020304" pitchFamily="18" charset="0"/>
              </a:endParaRPr>
            </a:p>
          </p:txBody>
        </p:sp>
        <p:graphicFrame>
          <p:nvGraphicFramePr>
            <p:cNvPr id="348167" name="Object 7">
              <a:extLst>
                <a:ext uri="{FF2B5EF4-FFF2-40B4-BE49-F238E27FC236}">
                  <a16:creationId xmlns:a16="http://schemas.microsoft.com/office/drawing/2014/main" id="{31F4A330-F661-4421-94DC-092813089EDB}"/>
                </a:ext>
              </a:extLst>
            </p:cNvPr>
            <p:cNvGraphicFramePr>
              <a:graphicFrameLocks noChangeAspect="1"/>
            </p:cNvGraphicFramePr>
            <p:nvPr/>
          </p:nvGraphicFramePr>
          <p:xfrm>
            <a:off x="1521" y="2420"/>
            <a:ext cx="1313" cy="622"/>
          </p:xfrm>
          <a:graphic>
            <a:graphicData uri="http://schemas.openxmlformats.org/presentationml/2006/ole">
              <mc:AlternateContent xmlns:mc="http://schemas.openxmlformats.org/markup-compatibility/2006">
                <mc:Choice xmlns:v="urn:schemas-microsoft-com:vml" Requires="v">
                  <p:oleObj spid="_x0000_s348444" name="公式" r:id="rId8" imgW="838080" imgH="393480" progId="Equation.3">
                    <p:embed/>
                  </p:oleObj>
                </mc:Choice>
                <mc:Fallback>
                  <p:oleObj name="公式" r:id="rId8" imgW="838080" imgH="39348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1" y="2420"/>
                          <a:ext cx="1313" cy="6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48177" name="Rectangle 17">
            <a:extLst>
              <a:ext uri="{FF2B5EF4-FFF2-40B4-BE49-F238E27FC236}">
                <a16:creationId xmlns:a16="http://schemas.microsoft.com/office/drawing/2014/main" id="{676106DC-ACAB-45CF-93EA-6D3B01E1A877}"/>
              </a:ext>
            </a:extLst>
          </p:cNvPr>
          <p:cNvSpPr>
            <a:spLocks noChangeArrowheads="1"/>
          </p:cNvSpPr>
          <p:nvPr/>
        </p:nvSpPr>
        <p:spPr bwMode="auto">
          <a:xfrm>
            <a:off x="1835150" y="188913"/>
            <a:ext cx="63738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3200"/>
              <a:t>练习</a:t>
            </a:r>
            <a:r>
              <a:rPr lang="en-US" altLang="zh-CN" sz="3200">
                <a:latin typeface="Times New Roman" panose="02020603050405020304" pitchFamily="18" charset="0"/>
              </a:rPr>
              <a:t>3</a:t>
            </a:r>
          </a:p>
        </p:txBody>
      </p:sp>
    </p:spTree>
  </p:cSld>
  <p:clrMapOvr>
    <a:masterClrMapping/>
  </p:clrMapOvr>
  <p:transition spd="slow">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3">
            <a:extLst>
              <a:ext uri="{FF2B5EF4-FFF2-40B4-BE49-F238E27FC236}">
                <a16:creationId xmlns:a16="http://schemas.microsoft.com/office/drawing/2014/main" id="{802ADA4E-9713-4259-9FDC-CB63D0830E78}"/>
              </a:ext>
            </a:extLst>
          </p:cNvPr>
          <p:cNvSpPr>
            <a:spLocks noGrp="1"/>
          </p:cNvSpPr>
          <p:nvPr>
            <p:ph type="sldNum" sz="quarter" idx="12"/>
          </p:nvPr>
        </p:nvSpPr>
        <p:spPr/>
        <p:txBody>
          <a:bodyPr/>
          <a:lstStyle/>
          <a:p>
            <a:fld id="{6F7A7987-4124-48D2-8A9C-5594244FE7D1}" type="slidenum">
              <a:rPr lang="en-US" altLang="zh-CN"/>
              <a:pPr/>
              <a:t>49</a:t>
            </a:fld>
            <a:endParaRPr lang="en-US" altLang="zh-CN"/>
          </a:p>
        </p:txBody>
      </p:sp>
      <p:sp>
        <p:nvSpPr>
          <p:cNvPr id="350216" name="Rectangle 8">
            <a:extLst>
              <a:ext uri="{FF2B5EF4-FFF2-40B4-BE49-F238E27FC236}">
                <a16:creationId xmlns:a16="http://schemas.microsoft.com/office/drawing/2014/main" id="{CCD0E326-25FF-452A-95EE-FD3A7A07AC1E}"/>
              </a:ext>
            </a:extLst>
          </p:cNvPr>
          <p:cNvSpPr>
            <a:spLocks noChangeArrowheads="1"/>
          </p:cNvSpPr>
          <p:nvPr/>
        </p:nvSpPr>
        <p:spPr bwMode="auto">
          <a:xfrm>
            <a:off x="684213" y="1052513"/>
            <a:ext cx="6854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latin typeface="Times New Roman" panose="02020603050405020304" pitchFamily="18" charset="0"/>
              </a:rPr>
              <a:t>4</a:t>
            </a:r>
            <a:r>
              <a:rPr lang="zh-CN" altLang="en-US">
                <a:latin typeface="Times New Roman" panose="02020603050405020304" pitchFamily="18" charset="0"/>
              </a:rPr>
              <a:t>．画出基图为图所示无向树的所有非同构的根树</a:t>
            </a:r>
            <a:r>
              <a:rPr lang="zh-CN" altLang="en-US"/>
              <a:t> </a:t>
            </a:r>
          </a:p>
        </p:txBody>
      </p:sp>
      <p:sp>
        <p:nvSpPr>
          <p:cNvPr id="350217" name="Rectangle 9">
            <a:extLst>
              <a:ext uri="{FF2B5EF4-FFF2-40B4-BE49-F238E27FC236}">
                <a16:creationId xmlns:a16="http://schemas.microsoft.com/office/drawing/2014/main" id="{E76633A2-5F3A-4420-B29A-1C7CEA37E44F}"/>
              </a:ext>
            </a:extLst>
          </p:cNvPr>
          <p:cNvSpPr>
            <a:spLocks noChangeArrowheads="1"/>
          </p:cNvSpPr>
          <p:nvPr/>
        </p:nvSpPr>
        <p:spPr bwMode="auto">
          <a:xfrm>
            <a:off x="1835150" y="188913"/>
            <a:ext cx="63738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3200"/>
              <a:t>练习</a:t>
            </a:r>
            <a:r>
              <a:rPr lang="en-US" altLang="zh-CN" sz="3200">
                <a:latin typeface="Times New Roman" panose="02020603050405020304" pitchFamily="18" charset="0"/>
              </a:rPr>
              <a:t>4</a:t>
            </a:r>
          </a:p>
        </p:txBody>
      </p:sp>
      <p:sp>
        <p:nvSpPr>
          <p:cNvPr id="350220" name="Rectangle 12">
            <a:extLst>
              <a:ext uri="{FF2B5EF4-FFF2-40B4-BE49-F238E27FC236}">
                <a16:creationId xmlns:a16="http://schemas.microsoft.com/office/drawing/2014/main" id="{4D6D4094-A05A-4AE7-8C4D-EF52EA42B52E}"/>
              </a:ext>
            </a:extLst>
          </p:cNvPr>
          <p:cNvSpPr>
            <a:spLocks noChangeArrowheads="1"/>
          </p:cNvSpPr>
          <p:nvPr/>
        </p:nvSpPr>
        <p:spPr bwMode="auto">
          <a:xfrm>
            <a:off x="682625" y="1700213"/>
            <a:ext cx="6337300" cy="135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zh-CN" altLang="en-US">
                <a:latin typeface="Times New Roman" panose="02020603050405020304" pitchFamily="18" charset="0"/>
              </a:rPr>
              <a:t>以</a:t>
            </a:r>
            <a:r>
              <a:rPr lang="en-US" altLang="zh-CN" i="1">
                <a:latin typeface="Times New Roman" panose="02020603050405020304" pitchFamily="18" charset="0"/>
              </a:rPr>
              <a:t>a</a:t>
            </a:r>
            <a:r>
              <a:rPr lang="en-US" altLang="zh-CN">
                <a:latin typeface="Times New Roman" panose="02020603050405020304" pitchFamily="18" charset="0"/>
              </a:rPr>
              <a:t>, </a:t>
            </a:r>
            <a:r>
              <a:rPr lang="en-US" altLang="zh-CN" i="1">
                <a:latin typeface="Times New Roman" panose="02020603050405020304" pitchFamily="18" charset="0"/>
              </a:rPr>
              <a:t>b</a:t>
            </a:r>
            <a:r>
              <a:rPr lang="en-US" altLang="zh-CN">
                <a:latin typeface="Times New Roman" panose="02020603050405020304" pitchFamily="18" charset="0"/>
              </a:rPr>
              <a:t>, </a:t>
            </a:r>
            <a:r>
              <a:rPr lang="en-US" altLang="zh-CN" i="1">
                <a:latin typeface="Times New Roman" panose="02020603050405020304" pitchFamily="18" charset="0"/>
              </a:rPr>
              <a:t>c </a:t>
            </a:r>
            <a:r>
              <a:rPr lang="zh-CN" altLang="en-US">
                <a:latin typeface="Times New Roman" panose="02020603050405020304" pitchFamily="18" charset="0"/>
              </a:rPr>
              <a:t>或</a:t>
            </a:r>
            <a:r>
              <a:rPr lang="en-US" altLang="zh-CN" i="1">
                <a:latin typeface="Times New Roman" panose="02020603050405020304" pitchFamily="18" charset="0"/>
              </a:rPr>
              <a:t>d</a:t>
            </a:r>
            <a:r>
              <a:rPr lang="zh-CN" altLang="en-US">
                <a:latin typeface="Times New Roman" panose="02020603050405020304" pitchFamily="18" charset="0"/>
              </a:rPr>
              <a:t>为根的根树同构，选</a:t>
            </a:r>
            <a:r>
              <a:rPr lang="en-US" altLang="zh-CN" i="1">
                <a:latin typeface="Times New Roman" panose="02020603050405020304" pitchFamily="18" charset="0"/>
              </a:rPr>
              <a:t>a</a:t>
            </a:r>
            <a:r>
              <a:rPr lang="zh-CN" altLang="en-US">
                <a:latin typeface="Times New Roman" panose="02020603050405020304" pitchFamily="18" charset="0"/>
              </a:rPr>
              <a:t>为根，则根树如图</a:t>
            </a:r>
            <a:r>
              <a:rPr lang="en-US" altLang="zh-CN">
                <a:latin typeface="Times New Roman" panose="02020603050405020304" pitchFamily="18" charset="0"/>
              </a:rPr>
              <a:t>(1);  </a:t>
            </a:r>
            <a:r>
              <a:rPr lang="zh-CN" altLang="en-US">
                <a:latin typeface="Times New Roman" panose="02020603050405020304" pitchFamily="18" charset="0"/>
              </a:rPr>
              <a:t>以 </a:t>
            </a:r>
            <a:r>
              <a:rPr lang="en-US" altLang="zh-CN" i="1">
                <a:latin typeface="Times New Roman" panose="02020603050405020304" pitchFamily="18" charset="0"/>
              </a:rPr>
              <a:t>e </a:t>
            </a:r>
            <a:r>
              <a:rPr lang="zh-CN" altLang="en-US">
                <a:latin typeface="Times New Roman" panose="02020603050405020304" pitchFamily="18" charset="0"/>
              </a:rPr>
              <a:t>与 </a:t>
            </a:r>
            <a:r>
              <a:rPr lang="en-US" altLang="zh-CN" i="1">
                <a:latin typeface="Times New Roman" panose="02020603050405020304" pitchFamily="18" charset="0"/>
              </a:rPr>
              <a:t>g </a:t>
            </a:r>
            <a:r>
              <a:rPr lang="zh-CN" altLang="en-US">
                <a:latin typeface="Times New Roman" panose="02020603050405020304" pitchFamily="18" charset="0"/>
              </a:rPr>
              <a:t>为根的根树同构，取 </a:t>
            </a:r>
            <a:r>
              <a:rPr lang="en-US" altLang="zh-CN" i="1">
                <a:latin typeface="Times New Roman" panose="02020603050405020304" pitchFamily="18" charset="0"/>
              </a:rPr>
              <a:t>g</a:t>
            </a:r>
            <a:r>
              <a:rPr lang="zh-CN" altLang="en-US">
                <a:latin typeface="Times New Roman" panose="02020603050405020304" pitchFamily="18" charset="0"/>
              </a:rPr>
              <a:t>为根，则根树如图</a:t>
            </a:r>
            <a:r>
              <a:rPr lang="en-US" altLang="zh-CN">
                <a:latin typeface="Times New Roman" panose="02020603050405020304" pitchFamily="18" charset="0"/>
              </a:rPr>
              <a:t>(2)</a:t>
            </a:r>
            <a:r>
              <a:rPr lang="zh-CN" altLang="en-US">
                <a:latin typeface="Times New Roman" panose="02020603050405020304" pitchFamily="18" charset="0"/>
              </a:rPr>
              <a:t>； 以 </a:t>
            </a:r>
            <a:r>
              <a:rPr lang="en-US" altLang="zh-CN" i="1">
                <a:latin typeface="Times New Roman" panose="02020603050405020304" pitchFamily="18" charset="0"/>
              </a:rPr>
              <a:t>f </a:t>
            </a:r>
            <a:r>
              <a:rPr lang="zh-CN" altLang="en-US">
                <a:latin typeface="Times New Roman" panose="02020603050405020304" pitchFamily="18" charset="0"/>
              </a:rPr>
              <a:t>为根，如图</a:t>
            </a:r>
            <a:r>
              <a:rPr lang="en-US" altLang="zh-CN">
                <a:latin typeface="Times New Roman" panose="02020603050405020304" pitchFamily="18" charset="0"/>
              </a:rPr>
              <a:t>(3) </a:t>
            </a:r>
            <a:r>
              <a:rPr lang="zh-CN" altLang="en-US">
                <a:latin typeface="Times New Roman" panose="02020603050405020304" pitchFamily="18" charset="0"/>
              </a:rPr>
              <a:t>所示</a:t>
            </a:r>
            <a:r>
              <a:rPr lang="en-US" altLang="zh-CN">
                <a:latin typeface="Times New Roman" panose="02020603050405020304" pitchFamily="18" charset="0"/>
              </a:rPr>
              <a:t>. </a:t>
            </a:r>
          </a:p>
        </p:txBody>
      </p:sp>
      <p:pic>
        <p:nvPicPr>
          <p:cNvPr id="350218" name="Picture 10" descr="16-14">
            <a:extLst>
              <a:ext uri="{FF2B5EF4-FFF2-40B4-BE49-F238E27FC236}">
                <a16:creationId xmlns:a16="http://schemas.microsoft.com/office/drawing/2014/main" id="{CDC1F2C5-ADF2-4BD5-B6AE-CF2CB9818F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5396"/>
          <a:stretch>
            <a:fillRect/>
          </a:stretch>
        </p:blipFill>
        <p:spPr bwMode="auto">
          <a:xfrm>
            <a:off x="7308850" y="1628775"/>
            <a:ext cx="1404938"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0225" name="Group 17">
            <a:extLst>
              <a:ext uri="{FF2B5EF4-FFF2-40B4-BE49-F238E27FC236}">
                <a16:creationId xmlns:a16="http://schemas.microsoft.com/office/drawing/2014/main" id="{C3B75A60-A575-451E-A184-651E6E57D079}"/>
              </a:ext>
            </a:extLst>
          </p:cNvPr>
          <p:cNvGrpSpPr>
            <a:grpSpLocks/>
          </p:cNvGrpSpPr>
          <p:nvPr/>
        </p:nvGrpSpPr>
        <p:grpSpPr bwMode="auto">
          <a:xfrm>
            <a:off x="755650" y="3260725"/>
            <a:ext cx="6264275" cy="2905125"/>
            <a:chOff x="340" y="1979"/>
            <a:chExt cx="3946" cy="1830"/>
          </a:xfrm>
        </p:grpSpPr>
        <p:pic>
          <p:nvPicPr>
            <p:cNvPr id="350219" name="Picture 11" descr="16-15">
              <a:extLst>
                <a:ext uri="{FF2B5EF4-FFF2-40B4-BE49-F238E27FC236}">
                  <a16:creationId xmlns:a16="http://schemas.microsoft.com/office/drawing/2014/main" id="{E6F88729-D5D0-4BAA-ADF1-AEC7C009B0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73181"/>
            <a:stretch>
              <a:fillRect/>
            </a:stretch>
          </p:blipFill>
          <p:spPr bwMode="auto">
            <a:xfrm>
              <a:off x="3016" y="1979"/>
              <a:ext cx="1180" cy="1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221" name="Text Box 13">
              <a:extLst>
                <a:ext uri="{FF2B5EF4-FFF2-40B4-BE49-F238E27FC236}">
                  <a16:creationId xmlns:a16="http://schemas.microsoft.com/office/drawing/2014/main" id="{00360C49-EB43-4652-B29F-B7434D70B1F5}"/>
                </a:ext>
              </a:extLst>
            </p:cNvPr>
            <p:cNvSpPr txBox="1">
              <a:spLocks noChangeArrowheads="1"/>
            </p:cNvSpPr>
            <p:nvPr/>
          </p:nvSpPr>
          <p:spPr bwMode="auto">
            <a:xfrm>
              <a:off x="431" y="3521"/>
              <a:ext cx="38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latin typeface="Times New Roman" panose="02020603050405020304" pitchFamily="18" charset="0"/>
                </a:rPr>
                <a:t>   (1)                           (2)                           (3) </a:t>
              </a:r>
            </a:p>
          </p:txBody>
        </p:sp>
        <p:pic>
          <p:nvPicPr>
            <p:cNvPr id="350223" name="Picture 15" descr="16-15">
              <a:extLst>
                <a:ext uri="{FF2B5EF4-FFF2-40B4-BE49-F238E27FC236}">
                  <a16:creationId xmlns:a16="http://schemas.microsoft.com/office/drawing/2014/main" id="{82EA67AE-94A3-4E1A-9067-D60C7119A7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72182"/>
            <a:stretch>
              <a:fillRect/>
            </a:stretch>
          </p:blipFill>
          <p:spPr bwMode="auto">
            <a:xfrm>
              <a:off x="340" y="1979"/>
              <a:ext cx="1224" cy="1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0224" name="Picture 16" descr="16-15">
              <a:extLst>
                <a:ext uri="{FF2B5EF4-FFF2-40B4-BE49-F238E27FC236}">
                  <a16:creationId xmlns:a16="http://schemas.microsoft.com/office/drawing/2014/main" id="{BD5AD117-C06C-4CF8-A736-C2F1081B7E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8136" r="38159"/>
            <a:stretch>
              <a:fillRect/>
            </a:stretch>
          </p:blipFill>
          <p:spPr bwMode="auto">
            <a:xfrm>
              <a:off x="1791" y="1979"/>
              <a:ext cx="1043" cy="1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a:extLst>
              <a:ext uri="{FF2B5EF4-FFF2-40B4-BE49-F238E27FC236}">
                <a16:creationId xmlns:a16="http://schemas.microsoft.com/office/drawing/2014/main" id="{2636A1E5-BC4A-4202-B4AE-742840040215}"/>
              </a:ext>
            </a:extLst>
          </p:cNvPr>
          <p:cNvSpPr>
            <a:spLocks noGrp="1"/>
          </p:cNvSpPr>
          <p:nvPr>
            <p:ph type="sldNum" sz="quarter" idx="12"/>
          </p:nvPr>
        </p:nvSpPr>
        <p:spPr/>
        <p:txBody>
          <a:bodyPr/>
          <a:lstStyle/>
          <a:p>
            <a:fld id="{C97F63F2-F0E3-490E-BE55-ACE4DD4D74A4}" type="slidenum">
              <a:rPr lang="en-US" altLang="zh-CN">
                <a:latin typeface="Times New Roman" panose="02020603050405020304" pitchFamily="18" charset="0"/>
              </a:rPr>
              <a:pPr/>
              <a:t>5</a:t>
            </a:fld>
            <a:endParaRPr lang="en-US" altLang="zh-CN">
              <a:latin typeface="Times New Roman" panose="02020603050405020304" pitchFamily="18" charset="0"/>
            </a:endParaRPr>
          </a:p>
        </p:txBody>
      </p:sp>
      <p:sp>
        <p:nvSpPr>
          <p:cNvPr id="274446" name="Rectangle 14">
            <a:extLst>
              <a:ext uri="{FF2B5EF4-FFF2-40B4-BE49-F238E27FC236}">
                <a16:creationId xmlns:a16="http://schemas.microsoft.com/office/drawing/2014/main" id="{29E14167-50A7-4F02-B233-AE1F0512E72C}"/>
              </a:ext>
            </a:extLst>
          </p:cNvPr>
          <p:cNvSpPr>
            <a:spLocks noChangeArrowheads="1"/>
          </p:cNvSpPr>
          <p:nvPr/>
        </p:nvSpPr>
        <p:spPr bwMode="auto">
          <a:xfrm>
            <a:off x="539750" y="4005263"/>
            <a:ext cx="7993063"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nSpc>
                <a:spcPct val="90000"/>
              </a:lnSpc>
            </a:pPr>
            <a:r>
              <a:rPr lang="en-US" altLang="zh-CN" dirty="0">
                <a:latin typeface="Times New Roman" panose="02020603050405020304" pitchFamily="18" charset="0"/>
              </a:rPr>
              <a:t>(3)</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4). </a:t>
            </a:r>
            <a:r>
              <a:rPr lang="zh-CN" altLang="en-US" dirty="0">
                <a:latin typeface="Times New Roman" panose="02020603050405020304" pitchFamily="18" charset="0"/>
              </a:rPr>
              <a:t>只需证明</a:t>
            </a:r>
            <a:r>
              <a:rPr lang="en-US" altLang="zh-CN" i="1" dirty="0">
                <a:latin typeface="Times New Roman" panose="02020603050405020304" pitchFamily="18" charset="0"/>
              </a:rPr>
              <a:t>G</a:t>
            </a:r>
            <a:r>
              <a:rPr lang="zh-CN" altLang="en-US" dirty="0">
                <a:latin typeface="Times New Roman" panose="02020603050405020304" pitchFamily="18" charset="0"/>
              </a:rPr>
              <a:t>连通</a:t>
            </a:r>
            <a:r>
              <a:rPr lang="en-US" altLang="zh-CN" dirty="0">
                <a:latin typeface="Times New Roman" panose="02020603050405020304" pitchFamily="18" charset="0"/>
              </a:rPr>
              <a:t>. </a:t>
            </a:r>
            <a:r>
              <a:rPr lang="zh-CN" altLang="en-US" dirty="0">
                <a:latin typeface="Times New Roman" panose="02020603050405020304" pitchFamily="18" charset="0"/>
              </a:rPr>
              <a:t>用归纳法加反证法</a:t>
            </a:r>
            <a:r>
              <a:rPr lang="en-US" altLang="zh-CN" dirty="0">
                <a:latin typeface="Times New Roman" panose="02020603050405020304" pitchFamily="18" charset="0"/>
              </a:rPr>
              <a:t>. </a:t>
            </a:r>
            <a:r>
              <a:rPr lang="zh-CN" altLang="en-US" dirty="0">
                <a:latin typeface="Times New Roman" panose="02020603050405020304" pitchFamily="18" charset="0"/>
              </a:rPr>
              <a:t>假设不连通</a:t>
            </a:r>
            <a:r>
              <a:rPr lang="en-US" altLang="zh-CN" dirty="0">
                <a:latin typeface="Times New Roman" panose="02020603050405020304" pitchFamily="18" charset="0"/>
              </a:rPr>
              <a:t>, </a:t>
            </a:r>
            <a:r>
              <a:rPr lang="zh-CN" altLang="en-US" dirty="0">
                <a:latin typeface="Times New Roman" panose="02020603050405020304" pitchFamily="18" charset="0"/>
              </a:rPr>
              <a:t>由无回路得</a:t>
            </a:r>
            <a:r>
              <a:rPr lang="en-US" altLang="zh-CN" i="1" dirty="0">
                <a:latin typeface="Times New Roman" panose="02020603050405020304" pitchFamily="18" charset="0"/>
              </a:rPr>
              <a:t>G</a:t>
            </a:r>
            <a:r>
              <a:rPr lang="zh-CN" altLang="en-US" dirty="0">
                <a:latin typeface="Times New Roman" panose="02020603050405020304" pitchFamily="18" charset="0"/>
              </a:rPr>
              <a:t>有</a:t>
            </a:r>
            <a:r>
              <a:rPr lang="en-US" altLang="zh-CN" i="1" dirty="0">
                <a:latin typeface="Times New Roman" panose="02020603050405020304" pitchFamily="18" charset="0"/>
              </a:rPr>
              <a:t>s</a:t>
            </a:r>
            <a:r>
              <a:rPr lang="zh-CN" altLang="en-US" dirty="0">
                <a:latin typeface="Times New Roman" panose="02020603050405020304" pitchFamily="18" charset="0"/>
              </a:rPr>
              <a:t>（</a:t>
            </a:r>
            <a:r>
              <a:rPr lang="en-US" altLang="zh-CN" i="1" dirty="0">
                <a:latin typeface="Times New Roman" panose="02020603050405020304" pitchFamily="18" charset="0"/>
              </a:rPr>
              <a:t>s</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2</a:t>
            </a:r>
            <a:r>
              <a:rPr lang="zh-CN" altLang="en-US" dirty="0">
                <a:latin typeface="Times New Roman" panose="02020603050405020304" pitchFamily="18" charset="0"/>
              </a:rPr>
              <a:t>）个连通分支</a:t>
            </a:r>
            <a:r>
              <a:rPr lang="en-US" altLang="zh-CN" dirty="0">
                <a:latin typeface="Times New Roman" panose="02020603050405020304" pitchFamily="18" charset="0"/>
              </a:rPr>
              <a:t>, </a:t>
            </a:r>
            <a:r>
              <a:rPr lang="zh-CN" altLang="en-US" dirty="0">
                <a:latin typeface="Times New Roman" panose="02020603050405020304" pitchFamily="18" charset="0"/>
              </a:rPr>
              <a:t>但由归纳假设它们都是小树</a:t>
            </a:r>
            <a:r>
              <a:rPr lang="en-US" altLang="zh-CN" dirty="0">
                <a:latin typeface="Times New Roman" panose="02020603050405020304" pitchFamily="18" charset="0"/>
              </a:rPr>
              <a:t>. </a:t>
            </a:r>
            <a:r>
              <a:rPr lang="zh-CN" altLang="en-US" dirty="0">
                <a:latin typeface="Times New Roman" panose="02020603050405020304" pitchFamily="18" charset="0"/>
              </a:rPr>
              <a:t>于是有</a:t>
            </a:r>
            <a:r>
              <a:rPr lang="en-US" altLang="zh-CN" i="1" dirty="0">
                <a:latin typeface="Times New Roman" panose="02020603050405020304" pitchFamily="18" charset="0"/>
              </a:rPr>
              <a:t>m</a:t>
            </a:r>
            <a:r>
              <a:rPr lang="en-US" altLang="zh-CN" i="1" baseline="-25000" dirty="0">
                <a:latin typeface="Times New Roman" panose="02020603050405020304" pitchFamily="18" charset="0"/>
              </a:rPr>
              <a:t>i</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en-US" altLang="zh-CN" i="1" baseline="-25000" dirty="0">
                <a:latin typeface="Times New Roman" panose="02020603050405020304" pitchFamily="18" charset="0"/>
              </a:rPr>
              <a:t>i</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 </a:t>
            </a:r>
            <a:endParaRPr lang="zh-CN" altLang="en-US" dirty="0">
              <a:latin typeface="Times New Roman" panose="02020603050405020304" pitchFamily="18" charset="0"/>
            </a:endParaRPr>
          </a:p>
          <a:p>
            <a:pPr>
              <a:lnSpc>
                <a:spcPct val="90000"/>
              </a:lnSpc>
            </a:pPr>
            <a:endParaRPr lang="zh-CN" altLang="en-US" dirty="0">
              <a:latin typeface="Times New Roman" panose="02020603050405020304" pitchFamily="18" charset="0"/>
            </a:endParaRPr>
          </a:p>
          <a:p>
            <a:pPr>
              <a:lnSpc>
                <a:spcPct val="90000"/>
              </a:lnSpc>
            </a:pPr>
            <a:endParaRPr lang="zh-CN" altLang="en-US" dirty="0">
              <a:latin typeface="Times New Roman" panose="02020603050405020304" pitchFamily="18" charset="0"/>
            </a:endParaRPr>
          </a:p>
          <a:p>
            <a:pPr>
              <a:lnSpc>
                <a:spcPct val="90000"/>
              </a:lnSpc>
            </a:pPr>
            <a:r>
              <a:rPr lang="zh-CN" altLang="en-US" dirty="0">
                <a:latin typeface="Times New Roman" panose="02020603050405020304" pitchFamily="18" charset="0"/>
              </a:rPr>
              <a:t>这与</a:t>
            </a:r>
            <a:r>
              <a:rPr lang="en-US" altLang="zh-CN" i="1" dirty="0">
                <a:latin typeface="Times New Roman" panose="02020603050405020304" pitchFamily="18" charset="0"/>
              </a:rPr>
              <a:t>m</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r>
              <a:rPr lang="zh-CN" altLang="en-US" dirty="0">
                <a:latin typeface="Times New Roman" panose="02020603050405020304" pitchFamily="18" charset="0"/>
              </a:rPr>
              <a:t>矛盾</a:t>
            </a:r>
            <a:r>
              <a:rPr lang="en-US" altLang="zh-CN" dirty="0">
                <a:latin typeface="Times New Roman" panose="02020603050405020304" pitchFamily="18" charset="0"/>
              </a:rPr>
              <a:t>. </a:t>
            </a:r>
          </a:p>
        </p:txBody>
      </p:sp>
      <p:sp>
        <p:nvSpPr>
          <p:cNvPr id="274441" name="Rectangle 9">
            <a:extLst>
              <a:ext uri="{FF2B5EF4-FFF2-40B4-BE49-F238E27FC236}">
                <a16:creationId xmlns:a16="http://schemas.microsoft.com/office/drawing/2014/main" id="{9CF7087E-4BBB-4467-A19C-2441E8EAE845}"/>
              </a:ext>
            </a:extLst>
          </p:cNvPr>
          <p:cNvSpPr>
            <a:spLocks noGrp="1" noChangeArrowheads="1"/>
          </p:cNvSpPr>
          <p:nvPr>
            <p:ph type="title"/>
          </p:nvPr>
        </p:nvSpPr>
        <p:spPr/>
        <p:txBody>
          <a:bodyPr/>
          <a:lstStyle/>
          <a:p>
            <a:pPr algn="ctr"/>
            <a:r>
              <a:rPr lang="zh-CN" altLang="en-US"/>
              <a:t>证明思路</a:t>
            </a:r>
          </a:p>
        </p:txBody>
      </p:sp>
      <p:sp>
        <p:nvSpPr>
          <p:cNvPr id="274442" name="Rectangle 10">
            <a:extLst>
              <a:ext uri="{FF2B5EF4-FFF2-40B4-BE49-F238E27FC236}">
                <a16:creationId xmlns:a16="http://schemas.microsoft.com/office/drawing/2014/main" id="{2C8AA30F-703F-4C47-A0E4-0528E63EBA4C}"/>
              </a:ext>
            </a:extLst>
          </p:cNvPr>
          <p:cNvSpPr>
            <a:spLocks noGrp="1" noChangeArrowheads="1"/>
          </p:cNvSpPr>
          <p:nvPr>
            <p:ph type="body" idx="1"/>
          </p:nvPr>
        </p:nvSpPr>
        <p:spPr>
          <a:xfrm>
            <a:off x="539750" y="1628775"/>
            <a:ext cx="7920038" cy="2305050"/>
          </a:xfrm>
        </p:spPr>
        <p:txBody>
          <a:bodyPr/>
          <a:lstStyle/>
          <a:p>
            <a:r>
              <a:rPr lang="en-US" altLang="zh-CN" dirty="0">
                <a:latin typeface="Times New Roman" panose="02020603050405020304" pitchFamily="18" charset="0"/>
              </a:rPr>
              <a:t>(2)</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3). </a:t>
            </a:r>
            <a:r>
              <a:rPr lang="zh-CN" altLang="en-US" dirty="0">
                <a:latin typeface="Times New Roman" panose="02020603050405020304" pitchFamily="18" charset="0"/>
              </a:rPr>
              <a:t>若</a:t>
            </a:r>
            <a:r>
              <a:rPr lang="en-US" altLang="zh-CN" i="1" dirty="0">
                <a:latin typeface="Times New Roman" panose="02020603050405020304" pitchFamily="18" charset="0"/>
              </a:rPr>
              <a:t>G</a:t>
            </a:r>
            <a:r>
              <a:rPr lang="zh-CN" altLang="en-US" dirty="0">
                <a:latin typeface="Times New Roman" panose="02020603050405020304" pitchFamily="18" charset="0"/>
              </a:rPr>
              <a:t>中有回路，则回路上任意两点之间的路径不</a:t>
            </a:r>
          </a:p>
          <a:p>
            <a:r>
              <a:rPr lang="zh-CN" altLang="en-US" dirty="0">
                <a:latin typeface="Times New Roman" panose="02020603050405020304" pitchFamily="18" charset="0"/>
              </a:rPr>
              <a:t>唯一</a:t>
            </a:r>
            <a:r>
              <a:rPr lang="en-US" altLang="zh-CN" dirty="0">
                <a:latin typeface="Times New Roman" panose="02020603050405020304" pitchFamily="18" charset="0"/>
              </a:rPr>
              <a:t>. </a:t>
            </a:r>
            <a:r>
              <a:rPr lang="zh-CN" altLang="en-US" dirty="0">
                <a:latin typeface="Times New Roman" panose="02020603050405020304" pitchFamily="18" charset="0"/>
              </a:rPr>
              <a:t>对</a:t>
            </a:r>
            <a:r>
              <a:rPr lang="en-US" altLang="zh-CN" i="1" dirty="0">
                <a:latin typeface="Times New Roman" panose="02020603050405020304" pitchFamily="18" charset="0"/>
              </a:rPr>
              <a:t>n</a:t>
            </a:r>
            <a:r>
              <a:rPr lang="zh-CN" altLang="en-US" dirty="0">
                <a:latin typeface="Times New Roman" panose="02020603050405020304" pitchFamily="18" charset="0"/>
              </a:rPr>
              <a:t>用归纳法证明</a:t>
            </a:r>
            <a:r>
              <a:rPr lang="en-US" altLang="zh-CN" i="1" dirty="0">
                <a:latin typeface="Times New Roman" panose="02020603050405020304" pitchFamily="18" charset="0"/>
              </a:rPr>
              <a:t>m</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 </a:t>
            </a:r>
            <a:endParaRPr lang="en-US" altLang="zh-CN" i="1" dirty="0">
              <a:latin typeface="Times New Roman" panose="02020603050405020304" pitchFamily="18" charset="0"/>
            </a:endParaRPr>
          </a:p>
          <a:p>
            <a:r>
              <a:rPr lang="en-US" altLang="zh-CN" i="1" dirty="0">
                <a:latin typeface="Times New Roman" panose="02020603050405020304" pitchFamily="18" charset="0"/>
              </a:rPr>
              <a:t>      n</a:t>
            </a:r>
            <a:r>
              <a:rPr lang="en-US" altLang="zh-CN" dirty="0">
                <a:latin typeface="Times New Roman" panose="02020603050405020304" pitchFamily="18" charset="0"/>
              </a:rPr>
              <a:t>=1</a:t>
            </a:r>
            <a:r>
              <a:rPr lang="zh-CN" altLang="en-US" dirty="0">
                <a:latin typeface="Times New Roman" panose="02020603050405020304" pitchFamily="18" charset="0"/>
              </a:rPr>
              <a:t>正确</a:t>
            </a:r>
            <a:r>
              <a:rPr lang="en-US" altLang="zh-CN" dirty="0">
                <a:latin typeface="Times New Roman" panose="02020603050405020304" pitchFamily="18" charset="0"/>
              </a:rPr>
              <a:t>. </a:t>
            </a:r>
            <a:r>
              <a:rPr lang="zh-CN" altLang="en-US" dirty="0">
                <a:latin typeface="Times New Roman" panose="02020603050405020304" pitchFamily="18" charset="0"/>
              </a:rPr>
              <a:t>设</a:t>
            </a:r>
            <a:r>
              <a:rPr lang="en-US" altLang="zh-CN" i="1" dirty="0" err="1">
                <a:latin typeface="Times New Roman" panose="02020603050405020304" pitchFamily="18" charset="0"/>
              </a:rPr>
              <a:t>n</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k</a:t>
            </a:r>
            <a:r>
              <a:rPr lang="zh-CN" altLang="en-US" dirty="0">
                <a:latin typeface="Times New Roman" panose="02020603050405020304" pitchFamily="18" charset="0"/>
              </a:rPr>
              <a:t>时对，证</a:t>
            </a:r>
            <a:r>
              <a:rPr lang="en-US" altLang="zh-CN" i="1" dirty="0">
                <a:latin typeface="Times New Roman" panose="02020603050405020304" pitchFamily="18" charset="0"/>
              </a:rPr>
              <a:t>n</a:t>
            </a:r>
            <a:r>
              <a:rPr lang="en-US" altLang="zh-CN" dirty="0">
                <a:latin typeface="Times New Roman" panose="02020603050405020304" pitchFamily="18" charset="0"/>
              </a:rPr>
              <a:t>=</a:t>
            </a:r>
            <a:r>
              <a:rPr lang="en-US" altLang="zh-CN" i="1" dirty="0">
                <a:latin typeface="Times New Roman" panose="02020603050405020304" pitchFamily="18" charset="0"/>
              </a:rPr>
              <a:t>k</a:t>
            </a:r>
            <a:r>
              <a:rPr lang="en-US" altLang="zh-CN" dirty="0">
                <a:latin typeface="Times New Roman" panose="02020603050405020304" pitchFamily="18" charset="0"/>
              </a:rPr>
              <a:t>+1</a:t>
            </a:r>
            <a:r>
              <a:rPr lang="zh-CN" altLang="en-US" dirty="0">
                <a:latin typeface="Times New Roman" panose="02020603050405020304" pitchFamily="18" charset="0"/>
              </a:rPr>
              <a:t>时也对：取</a:t>
            </a:r>
            <a:r>
              <a:rPr lang="en-US" altLang="zh-CN" i="1" dirty="0">
                <a:latin typeface="Times New Roman" panose="02020603050405020304" pitchFamily="18" charset="0"/>
              </a:rPr>
              <a:t>G</a:t>
            </a:r>
            <a:r>
              <a:rPr lang="zh-CN" altLang="en-US" dirty="0">
                <a:latin typeface="Times New Roman" panose="02020603050405020304" pitchFamily="18" charset="0"/>
              </a:rPr>
              <a:t>中边</a:t>
            </a:r>
            <a:r>
              <a:rPr lang="en-US" altLang="zh-CN" i="1" dirty="0">
                <a:latin typeface="Times New Roman" panose="02020603050405020304" pitchFamily="18" charset="0"/>
              </a:rPr>
              <a:t>e</a:t>
            </a:r>
            <a:r>
              <a:rPr lang="zh-CN" altLang="en-US" dirty="0">
                <a:latin typeface="Times New Roman" panose="02020603050405020304" pitchFamily="18" charset="0"/>
              </a:rPr>
              <a:t>，</a:t>
            </a:r>
          </a:p>
          <a:p>
            <a:r>
              <a:rPr lang="en-US" altLang="zh-CN" i="1" dirty="0" err="1">
                <a:latin typeface="Times New Roman" panose="02020603050405020304" pitchFamily="18" charset="0"/>
              </a:rPr>
              <a:t>G</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e</a:t>
            </a:r>
            <a:r>
              <a:rPr lang="zh-CN" altLang="en-US" dirty="0">
                <a:latin typeface="Times New Roman" panose="02020603050405020304" pitchFamily="18" charset="0"/>
              </a:rPr>
              <a:t>有且仅有两个连通分支</a:t>
            </a:r>
            <a:r>
              <a:rPr lang="en-US" altLang="zh-CN" i="1" dirty="0">
                <a:latin typeface="Times New Roman" panose="02020603050405020304" pitchFamily="18" charset="0"/>
              </a:rPr>
              <a:t>G</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rPr>
              <a:t>G</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zh-CN" altLang="en-US" dirty="0">
                <a:latin typeface="Times New Roman" panose="02020603050405020304" pitchFamily="18" charset="0"/>
              </a:rPr>
              <a:t>为什么</a:t>
            </a:r>
            <a:r>
              <a:rPr lang="en-US" altLang="zh-CN" dirty="0">
                <a:latin typeface="Times New Roman" panose="02020603050405020304" pitchFamily="18" charset="0"/>
              </a:rPr>
              <a:t>?) .  </a:t>
            </a:r>
            <a:r>
              <a:rPr lang="en-US" altLang="zh-CN" i="1" dirty="0" err="1">
                <a:latin typeface="Times New Roman" panose="02020603050405020304" pitchFamily="18" charset="0"/>
              </a:rPr>
              <a:t>n</a:t>
            </a:r>
            <a:r>
              <a:rPr lang="en-US" altLang="zh-CN" i="1" baseline="-25000" dirty="0" err="1">
                <a:latin typeface="Times New Roman" panose="02020603050405020304" pitchFamily="18" charset="0"/>
              </a:rPr>
              <a:t>i</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k</a:t>
            </a:r>
            <a:r>
              <a:rPr lang="zh-CN" altLang="en-US" dirty="0">
                <a:latin typeface="Times New Roman" panose="02020603050405020304" pitchFamily="18" charset="0"/>
              </a:rPr>
              <a:t>，由归纳</a:t>
            </a:r>
          </a:p>
          <a:p>
            <a:r>
              <a:rPr lang="zh-CN" altLang="en-US" dirty="0">
                <a:latin typeface="Times New Roman" panose="02020603050405020304" pitchFamily="18" charset="0"/>
              </a:rPr>
              <a:t>假设得</a:t>
            </a:r>
            <a:r>
              <a:rPr lang="en-US" altLang="zh-CN" i="1" dirty="0">
                <a:latin typeface="Times New Roman" panose="02020603050405020304" pitchFamily="18" charset="0"/>
              </a:rPr>
              <a:t>m</a:t>
            </a:r>
            <a:r>
              <a:rPr lang="en-US" altLang="zh-CN" i="1" baseline="-25000" dirty="0">
                <a:latin typeface="Times New Roman" panose="02020603050405020304" pitchFamily="18" charset="0"/>
              </a:rPr>
              <a:t>i</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en-US" altLang="zh-CN" i="1" baseline="-25000" dirty="0">
                <a:latin typeface="Times New Roman" panose="02020603050405020304" pitchFamily="18" charset="0"/>
              </a:rPr>
              <a:t>i</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 </a:t>
            </a:r>
            <a:r>
              <a:rPr lang="en-US" altLang="zh-CN" i="1" dirty="0" err="1">
                <a:latin typeface="Times New Roman" panose="02020603050405020304" pitchFamily="18" charset="0"/>
              </a:rPr>
              <a:t>i</a:t>
            </a:r>
            <a:r>
              <a:rPr lang="en-US" altLang="zh-CN" dirty="0">
                <a:latin typeface="Times New Roman" panose="02020603050405020304" pitchFamily="18" charset="0"/>
              </a:rPr>
              <a:t>=1,2. </a:t>
            </a:r>
            <a:r>
              <a:rPr lang="zh-CN" altLang="en-US" dirty="0">
                <a:latin typeface="Times New Roman" panose="02020603050405020304" pitchFamily="18" charset="0"/>
              </a:rPr>
              <a:t>于是，</a:t>
            </a:r>
            <a:r>
              <a:rPr lang="en-US" altLang="zh-CN" i="1" dirty="0">
                <a:latin typeface="Times New Roman" panose="02020603050405020304" pitchFamily="18" charset="0"/>
              </a:rPr>
              <a:t>m</a:t>
            </a:r>
            <a:r>
              <a:rPr lang="en-US" altLang="zh-CN" dirty="0">
                <a:latin typeface="Times New Roman" panose="02020603050405020304" pitchFamily="18" charset="0"/>
              </a:rPr>
              <a:t>=</a:t>
            </a:r>
            <a:r>
              <a:rPr lang="en-US" altLang="zh-CN" i="1" dirty="0">
                <a:latin typeface="Times New Roman" panose="02020603050405020304" pitchFamily="18" charset="0"/>
              </a:rPr>
              <a:t>m</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rPr>
              <a:t>m</a:t>
            </a:r>
            <a:r>
              <a:rPr lang="en-US" altLang="zh-CN" baseline="-25000" dirty="0">
                <a:latin typeface="Times New Roman" panose="02020603050405020304" pitchFamily="18" charset="0"/>
              </a:rPr>
              <a:t>2</a:t>
            </a:r>
            <a:r>
              <a:rPr lang="en-US" altLang="zh-CN" dirty="0">
                <a:latin typeface="Times New Roman" panose="02020603050405020304" pitchFamily="18" charset="0"/>
              </a:rPr>
              <a:t>+1=</a:t>
            </a:r>
            <a:r>
              <a:rPr lang="en-US" altLang="zh-CN" i="1" dirty="0">
                <a:latin typeface="Times New Roman" panose="02020603050405020304" pitchFamily="18" charset="0"/>
              </a:rPr>
              <a:t>n</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en-US" altLang="zh-CN" baseline="-25000" dirty="0">
                <a:latin typeface="Times New Roman" panose="02020603050405020304" pitchFamily="18" charset="0"/>
              </a:rPr>
              <a:t>2</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2+1=</a:t>
            </a:r>
            <a:r>
              <a:rPr lang="en-US" altLang="zh-CN" i="1"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p>
        </p:txBody>
      </p:sp>
      <p:sp>
        <p:nvSpPr>
          <p:cNvPr id="274444" name="Rectangle 12">
            <a:extLst>
              <a:ext uri="{FF2B5EF4-FFF2-40B4-BE49-F238E27FC236}">
                <a16:creationId xmlns:a16="http://schemas.microsoft.com/office/drawing/2014/main" id="{7FE5B79B-F613-43D0-B4E4-2DDEA316810D}"/>
              </a:ext>
            </a:extLst>
          </p:cNvPr>
          <p:cNvSpPr>
            <a:spLocks noChangeArrowheads="1"/>
          </p:cNvSpPr>
          <p:nvPr/>
        </p:nvSpPr>
        <p:spPr bwMode="auto">
          <a:xfrm>
            <a:off x="0" y="2804468"/>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latin typeface="Times New Roman" panose="02020603050405020304" pitchFamily="18" charset="0"/>
            </a:endParaRPr>
          </a:p>
        </p:txBody>
      </p:sp>
      <p:graphicFrame>
        <p:nvGraphicFramePr>
          <p:cNvPr id="274443" name="Object 11">
            <a:extLst>
              <a:ext uri="{FF2B5EF4-FFF2-40B4-BE49-F238E27FC236}">
                <a16:creationId xmlns:a16="http://schemas.microsoft.com/office/drawing/2014/main" id="{0E82D59B-FD34-4D96-B4E5-BF9613C07AC6}"/>
              </a:ext>
            </a:extLst>
          </p:cNvPr>
          <p:cNvGraphicFramePr>
            <a:graphicFrameLocks noChangeAspect="1"/>
          </p:cNvGraphicFramePr>
          <p:nvPr>
            <p:extLst>
              <p:ext uri="{D42A27DB-BD31-4B8C-83A1-F6EECF244321}">
                <p14:modId xmlns:p14="http://schemas.microsoft.com/office/powerpoint/2010/main" val="3843080315"/>
              </p:ext>
            </p:extLst>
          </p:nvPr>
        </p:nvGraphicFramePr>
        <p:xfrm>
          <a:off x="2103438" y="4960517"/>
          <a:ext cx="4792662" cy="919163"/>
        </p:xfrm>
        <a:graphic>
          <a:graphicData uri="http://schemas.openxmlformats.org/presentationml/2006/ole">
            <mc:AlternateContent xmlns:mc="http://schemas.openxmlformats.org/markup-compatibility/2006">
              <mc:Choice xmlns:v="urn:schemas-microsoft-com:vml" Requires="v">
                <p:oleObj spid="_x0000_s274536" name="公式" r:id="rId4" imgW="2234880" imgH="431640" progId="Equation.3">
                  <p:embed/>
                </p:oleObj>
              </mc:Choice>
              <mc:Fallback>
                <p:oleObj name="公式" r:id="rId4" imgW="2234880" imgH="43164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03438" y="4960517"/>
                        <a:ext cx="4792662" cy="919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4447" name="Rectangle 15">
            <a:extLst>
              <a:ext uri="{FF2B5EF4-FFF2-40B4-BE49-F238E27FC236}">
                <a16:creationId xmlns:a16="http://schemas.microsoft.com/office/drawing/2014/main" id="{7C6D6F2A-9F4E-4BC5-A2AE-413B90340CF3}"/>
              </a:ext>
            </a:extLst>
          </p:cNvPr>
          <p:cNvSpPr>
            <a:spLocks noChangeArrowheads="1"/>
          </p:cNvSpPr>
          <p:nvPr/>
        </p:nvSpPr>
        <p:spPr bwMode="auto">
          <a:xfrm>
            <a:off x="539750" y="1052513"/>
            <a:ext cx="5731056"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20000"/>
              </a:spcBef>
              <a:buClr>
                <a:srgbClr val="69B3F1"/>
              </a:buClr>
              <a:buFont typeface="Wingdings" panose="05000000000000000000" pitchFamily="2" charset="2"/>
              <a:buNone/>
            </a:pPr>
            <a:r>
              <a:rPr lang="en-US" altLang="zh-CN" dirty="0">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2). </a:t>
            </a:r>
            <a:r>
              <a:rPr lang="zh-CN" altLang="en-US" dirty="0">
                <a:latin typeface="Times New Roman" panose="02020603050405020304" pitchFamily="18" charset="0"/>
              </a:rPr>
              <a:t>反证法</a:t>
            </a:r>
            <a:r>
              <a:rPr lang="en-US" altLang="zh-CN" dirty="0">
                <a:latin typeface="Times New Roman" panose="02020603050405020304" pitchFamily="18" charset="0"/>
              </a:rPr>
              <a:t>, </a:t>
            </a:r>
            <a:r>
              <a:rPr lang="zh-CN" altLang="en-US" dirty="0">
                <a:latin typeface="Times New Roman" panose="02020603050405020304" pitchFamily="18" charset="0"/>
              </a:rPr>
              <a:t>若路径不唯一必有回路</a:t>
            </a:r>
            <a:r>
              <a:rPr lang="en-US" altLang="zh-CN" dirty="0">
                <a:latin typeface="Times New Roman" panose="02020603050405020304" pitchFamily="18" charset="0"/>
              </a:rPr>
              <a:t>. </a:t>
            </a:r>
          </a:p>
        </p:txBody>
      </p:sp>
      <p:sp>
        <p:nvSpPr>
          <p:cNvPr id="11" name="文本框 10">
            <a:extLst>
              <a:ext uri="{FF2B5EF4-FFF2-40B4-BE49-F238E27FC236}">
                <a16:creationId xmlns:a16="http://schemas.microsoft.com/office/drawing/2014/main" id="{ABF5D9E3-0CBE-4FF7-B0D7-74DA5E9E01E3}"/>
              </a:ext>
            </a:extLst>
          </p:cNvPr>
          <p:cNvSpPr txBox="1"/>
          <p:nvPr/>
        </p:nvSpPr>
        <p:spPr>
          <a:xfrm>
            <a:off x="0" y="6459918"/>
            <a:ext cx="6156176" cy="400110"/>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证明若干命题两两等价：存在回路⇒两两可达</a:t>
            </a:r>
          </a:p>
        </p:txBody>
      </p:sp>
      <p:sp>
        <p:nvSpPr>
          <p:cNvPr id="12" name="文本框 11">
            <a:extLst>
              <a:ext uri="{FF2B5EF4-FFF2-40B4-BE49-F238E27FC236}">
                <a16:creationId xmlns:a16="http://schemas.microsoft.com/office/drawing/2014/main" id="{919E4577-A06D-4724-888B-F9F3FEF6BF7F}"/>
              </a:ext>
            </a:extLst>
          </p:cNvPr>
          <p:cNvSpPr txBox="1"/>
          <p:nvPr/>
        </p:nvSpPr>
        <p:spPr>
          <a:xfrm>
            <a:off x="539750" y="1428720"/>
            <a:ext cx="4350089" cy="400110"/>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路径唯一⇒无回路且边数比节点数少</a:t>
            </a:r>
            <a:r>
              <a:rPr lang="en-US" altLang="zh-CN" sz="2000" b="0" dirty="0">
                <a:solidFill>
                  <a:srgbClr val="FF9900"/>
                </a:solidFill>
                <a:latin typeface="Times New Roman" panose="02020603050405020304" pitchFamily="18" charset="0"/>
              </a:rPr>
              <a:t>1</a:t>
            </a:r>
            <a:endParaRPr lang="zh-CN" altLang="en-US" sz="2000" b="0" dirty="0">
              <a:solidFill>
                <a:srgbClr val="FF9900"/>
              </a:solidFill>
              <a:latin typeface="Times New Roman" panose="02020603050405020304" pitchFamily="18" charset="0"/>
            </a:endParaRPr>
          </a:p>
        </p:txBody>
      </p:sp>
      <p:sp>
        <p:nvSpPr>
          <p:cNvPr id="13" name="文本框 12">
            <a:extLst>
              <a:ext uri="{FF2B5EF4-FFF2-40B4-BE49-F238E27FC236}">
                <a16:creationId xmlns:a16="http://schemas.microsoft.com/office/drawing/2014/main" id="{6F0BA338-A09C-437F-896E-1072E4B81656}"/>
              </a:ext>
            </a:extLst>
          </p:cNvPr>
          <p:cNvSpPr txBox="1"/>
          <p:nvPr/>
        </p:nvSpPr>
        <p:spPr>
          <a:xfrm>
            <a:off x="539750" y="848482"/>
            <a:ext cx="3845810" cy="400110"/>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树⇒路径唯一</a:t>
            </a:r>
          </a:p>
        </p:txBody>
      </p:sp>
      <p:sp>
        <p:nvSpPr>
          <p:cNvPr id="14" name="文本框 13">
            <a:extLst>
              <a:ext uri="{FF2B5EF4-FFF2-40B4-BE49-F238E27FC236}">
                <a16:creationId xmlns:a16="http://schemas.microsoft.com/office/drawing/2014/main" id="{C00EBCB4-36B4-49B3-BBF2-A871153825EC}"/>
              </a:ext>
            </a:extLst>
          </p:cNvPr>
          <p:cNvSpPr txBox="1"/>
          <p:nvPr/>
        </p:nvSpPr>
        <p:spPr>
          <a:xfrm>
            <a:off x="595107" y="3714110"/>
            <a:ext cx="6300993" cy="400110"/>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无回路且边数比节点数少</a:t>
            </a:r>
            <a:r>
              <a:rPr lang="en-US" altLang="zh-CN" sz="2000" b="0" dirty="0">
                <a:solidFill>
                  <a:srgbClr val="FF9900"/>
                </a:solidFill>
                <a:latin typeface="Times New Roman" panose="02020603050405020304" pitchFamily="18" charset="0"/>
              </a:rPr>
              <a:t>1</a:t>
            </a:r>
            <a:r>
              <a:rPr lang="zh-CN" altLang="en-US" sz="2000" b="0" dirty="0">
                <a:solidFill>
                  <a:srgbClr val="FF9900"/>
                </a:solidFill>
                <a:latin typeface="Times New Roman" panose="02020603050405020304" pitchFamily="18" charset="0"/>
              </a:rPr>
              <a:t>⇒连通且边数比节点数少</a:t>
            </a:r>
            <a:r>
              <a:rPr lang="en-US" altLang="zh-CN" sz="2000" b="0" dirty="0">
                <a:solidFill>
                  <a:srgbClr val="FF9900"/>
                </a:solidFill>
                <a:latin typeface="Times New Roman" panose="02020603050405020304" pitchFamily="18" charset="0"/>
              </a:rPr>
              <a:t>1</a:t>
            </a:r>
            <a:r>
              <a:rPr lang="zh-CN" altLang="en-US" sz="2000" b="0" dirty="0">
                <a:solidFill>
                  <a:srgbClr val="FF9900"/>
                </a:solidFill>
                <a:latin typeface="Times New Roman" panose="02020603050405020304" pitchFamily="18" charset="0"/>
              </a:rPr>
              <a:t> </a:t>
            </a:r>
          </a:p>
        </p:txBody>
      </p:sp>
    </p:spTree>
  </p:cSld>
  <p:clrMapOvr>
    <a:masterClrMapping/>
  </p:clrMapOvr>
  <p:transition spd="slow">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a:extLst>
              <a:ext uri="{FF2B5EF4-FFF2-40B4-BE49-F238E27FC236}">
                <a16:creationId xmlns:a16="http://schemas.microsoft.com/office/drawing/2014/main" id="{A21B5B20-561D-4C75-8B0C-841FFC680F09}"/>
              </a:ext>
            </a:extLst>
          </p:cNvPr>
          <p:cNvSpPr>
            <a:spLocks noGrp="1"/>
          </p:cNvSpPr>
          <p:nvPr>
            <p:ph type="sldNum" sz="quarter" idx="12"/>
          </p:nvPr>
        </p:nvSpPr>
        <p:spPr/>
        <p:txBody>
          <a:bodyPr/>
          <a:lstStyle/>
          <a:p>
            <a:fld id="{3B04057C-AA1A-42F5-A0BC-19DBBD0AB39E}" type="slidenum">
              <a:rPr lang="en-US" altLang="zh-CN"/>
              <a:pPr/>
              <a:t>50</a:t>
            </a:fld>
            <a:endParaRPr lang="en-US" altLang="zh-CN"/>
          </a:p>
        </p:txBody>
      </p:sp>
      <p:sp>
        <p:nvSpPr>
          <p:cNvPr id="354313" name="Rectangle 9">
            <a:extLst>
              <a:ext uri="{FF2B5EF4-FFF2-40B4-BE49-F238E27FC236}">
                <a16:creationId xmlns:a16="http://schemas.microsoft.com/office/drawing/2014/main" id="{01D8D23D-6234-4793-9C74-9C5149F1E9B5}"/>
              </a:ext>
            </a:extLst>
          </p:cNvPr>
          <p:cNvSpPr>
            <a:spLocks noChangeArrowheads="1"/>
          </p:cNvSpPr>
          <p:nvPr/>
        </p:nvSpPr>
        <p:spPr bwMode="auto">
          <a:xfrm>
            <a:off x="395288" y="1019175"/>
            <a:ext cx="800893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a:latin typeface="Times New Roman" panose="02020603050405020304" pitchFamily="18" charset="0"/>
              </a:rPr>
              <a:t>5</a:t>
            </a:r>
            <a:r>
              <a:rPr lang="zh-CN" altLang="en-US">
                <a:latin typeface="Times New Roman" panose="02020603050405020304" pitchFamily="18" charset="0"/>
              </a:rPr>
              <a:t>．设</a:t>
            </a:r>
            <a:r>
              <a:rPr lang="en-US" altLang="zh-CN" i="1">
                <a:latin typeface="Times New Roman" panose="02020603050405020304" pitchFamily="18" charset="0"/>
              </a:rPr>
              <a:t>T </a:t>
            </a:r>
            <a:r>
              <a:rPr lang="zh-CN" altLang="en-US">
                <a:latin typeface="Times New Roman" panose="02020603050405020304" pitchFamily="18" charset="0"/>
              </a:rPr>
              <a:t>是正则</a:t>
            </a:r>
            <a:r>
              <a:rPr lang="en-US" altLang="zh-CN">
                <a:latin typeface="Times New Roman" panose="02020603050405020304" pitchFamily="18" charset="0"/>
              </a:rPr>
              <a:t>2</a:t>
            </a:r>
            <a:r>
              <a:rPr lang="zh-CN" altLang="en-US">
                <a:latin typeface="Times New Roman" panose="02020603050405020304" pitchFamily="18" charset="0"/>
              </a:rPr>
              <a:t>叉树，</a:t>
            </a:r>
            <a:r>
              <a:rPr lang="en-US" altLang="zh-CN" i="1">
                <a:latin typeface="Times New Roman" panose="02020603050405020304" pitchFamily="18" charset="0"/>
              </a:rPr>
              <a:t>T </a:t>
            </a:r>
            <a:r>
              <a:rPr lang="zh-CN" altLang="en-US">
                <a:latin typeface="Times New Roman" panose="02020603050405020304" pitchFamily="18" charset="0"/>
              </a:rPr>
              <a:t>有</a:t>
            </a:r>
            <a:r>
              <a:rPr lang="en-US" altLang="zh-CN" i="1">
                <a:latin typeface="Times New Roman" panose="02020603050405020304" pitchFamily="18" charset="0"/>
              </a:rPr>
              <a:t>t </a:t>
            </a:r>
            <a:r>
              <a:rPr lang="zh-CN" altLang="en-US">
                <a:latin typeface="Times New Roman" panose="02020603050405020304" pitchFamily="18" charset="0"/>
              </a:rPr>
              <a:t>片树叶，证明</a:t>
            </a:r>
            <a:r>
              <a:rPr lang="en-US" altLang="zh-CN" i="1">
                <a:latin typeface="Times New Roman" panose="02020603050405020304" pitchFamily="18" charset="0"/>
              </a:rPr>
              <a:t>T</a:t>
            </a:r>
            <a:r>
              <a:rPr lang="zh-CN" altLang="en-US">
                <a:latin typeface="Times New Roman" panose="02020603050405020304" pitchFamily="18" charset="0"/>
              </a:rPr>
              <a:t>的阶数 </a:t>
            </a:r>
            <a:r>
              <a:rPr lang="en-US" altLang="zh-CN" i="1">
                <a:latin typeface="Times New Roman" panose="02020603050405020304" pitchFamily="18" charset="0"/>
              </a:rPr>
              <a:t>n</a:t>
            </a:r>
            <a:r>
              <a:rPr lang="en-US" altLang="zh-CN">
                <a:latin typeface="Times New Roman" panose="02020603050405020304" pitchFamily="18" charset="0"/>
              </a:rPr>
              <a:t>=2</a:t>
            </a:r>
            <a:r>
              <a:rPr lang="en-US" altLang="zh-CN" i="1">
                <a:latin typeface="Times New Roman" panose="02020603050405020304" pitchFamily="18" charset="0"/>
              </a:rPr>
              <a:t>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1.</a:t>
            </a:r>
            <a:r>
              <a:rPr lang="en-US" altLang="zh-CN" b="0"/>
              <a:t> </a:t>
            </a:r>
            <a:endParaRPr lang="en-US" altLang="zh-CN" b="0">
              <a:sym typeface="Symbol" panose="05050102010706020507" pitchFamily="18" charset="2"/>
            </a:endParaRPr>
          </a:p>
          <a:p>
            <a:pPr eaLnBrk="0" hangingPunct="0"/>
            <a:endParaRPr lang="en-US" altLang="zh-CN" sz="1000" b="0">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p:txBody>
      </p:sp>
      <p:sp>
        <p:nvSpPr>
          <p:cNvPr id="354315" name="Rectangle 11">
            <a:extLst>
              <a:ext uri="{FF2B5EF4-FFF2-40B4-BE49-F238E27FC236}">
                <a16:creationId xmlns:a16="http://schemas.microsoft.com/office/drawing/2014/main" id="{FDD8C27B-9369-496B-90B4-4F7DD25739EA}"/>
              </a:ext>
            </a:extLst>
          </p:cNvPr>
          <p:cNvSpPr>
            <a:spLocks noChangeArrowheads="1"/>
          </p:cNvSpPr>
          <p:nvPr/>
        </p:nvSpPr>
        <p:spPr bwMode="auto">
          <a:xfrm>
            <a:off x="250825" y="1700213"/>
            <a:ext cx="79914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286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lang="zh-CN" altLang="en-US" dirty="0">
                <a:latin typeface="Times New Roman" panose="02020603050405020304" pitchFamily="18" charset="0"/>
                <a:cs typeface="Times New Roman" panose="02020603050405020304" pitchFamily="18" charset="0"/>
              </a:rPr>
              <a:t>方法一</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利用正则</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叉树的定义及树的性质直接证明</a:t>
            </a:r>
            <a:r>
              <a:rPr lang="en-US" altLang="zh-CN"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endParaRPr>
          </a:p>
          <a:p>
            <a:pPr eaLnBrk="0" hangingPunct="0"/>
            <a:r>
              <a:rPr lang="en-US" altLang="zh-CN" dirty="0">
                <a:latin typeface="Times New Roman" panose="02020603050405020304" pitchFamily="18" charset="0"/>
              </a:rPr>
              <a:t>(1) </a:t>
            </a:r>
            <a:r>
              <a:rPr lang="en-US" altLang="zh-CN" i="1" dirty="0">
                <a:latin typeface="Times New Roman" panose="02020603050405020304" pitchFamily="18" charset="0"/>
              </a:rPr>
              <a:t>n </a:t>
            </a:r>
            <a:r>
              <a:rPr lang="en-US" altLang="zh-CN" dirty="0">
                <a:latin typeface="Times New Roman" panose="02020603050405020304" pitchFamily="18" charset="0"/>
              </a:rPr>
              <a:t>= </a:t>
            </a:r>
            <a:r>
              <a:rPr lang="en-US" altLang="zh-CN" i="1" dirty="0" err="1">
                <a:latin typeface="Times New Roman" panose="02020603050405020304" pitchFamily="18" charset="0"/>
              </a:rPr>
              <a:t>t</a:t>
            </a:r>
            <a:r>
              <a:rPr lang="en-US" altLang="zh-CN" dirty="0" err="1">
                <a:latin typeface="Times New Roman" panose="02020603050405020304" pitchFamily="18" charset="0"/>
              </a:rPr>
              <a:t>+</a:t>
            </a:r>
            <a:r>
              <a:rPr lang="en-US" altLang="zh-CN" i="1" dirty="0" err="1">
                <a:latin typeface="Times New Roman" panose="02020603050405020304" pitchFamily="18" charset="0"/>
              </a:rPr>
              <a:t>i</a:t>
            </a:r>
            <a:r>
              <a:rPr lang="en-US" altLang="zh-CN" dirty="0">
                <a:latin typeface="Times New Roman" panose="02020603050405020304" pitchFamily="18" charset="0"/>
              </a:rPr>
              <a:t>     (</a:t>
            </a:r>
            <a:r>
              <a:rPr lang="en-US" altLang="zh-CN" i="1" dirty="0" err="1">
                <a:latin typeface="Times New Roman" panose="02020603050405020304" pitchFamily="18" charset="0"/>
              </a:rPr>
              <a:t>i</a:t>
            </a:r>
            <a:r>
              <a:rPr lang="zh-CN" altLang="en-US" dirty="0">
                <a:latin typeface="Times New Roman" panose="02020603050405020304" pitchFamily="18" charset="0"/>
              </a:rPr>
              <a:t>为分支点数</a:t>
            </a:r>
            <a:r>
              <a:rPr lang="en-US" altLang="zh-CN" dirty="0">
                <a:latin typeface="Times New Roman" panose="02020603050405020304" pitchFamily="18" charset="0"/>
              </a:rPr>
              <a:t>)</a:t>
            </a:r>
          </a:p>
          <a:p>
            <a:pPr eaLnBrk="0" hangingPunct="0"/>
            <a:r>
              <a:rPr lang="en-US" altLang="zh-CN" dirty="0">
                <a:latin typeface="Times New Roman" panose="02020603050405020304" pitchFamily="18" charset="0"/>
              </a:rPr>
              <a:t>(2) </a:t>
            </a:r>
            <a:r>
              <a:rPr lang="en-US" altLang="zh-CN" i="1" dirty="0">
                <a:latin typeface="Times New Roman" panose="02020603050405020304" pitchFamily="18" charset="0"/>
              </a:rPr>
              <a:t>n </a:t>
            </a:r>
            <a:r>
              <a:rPr lang="en-US" altLang="zh-CN" dirty="0">
                <a:latin typeface="Times New Roman" panose="02020603050405020304" pitchFamily="18" charset="0"/>
              </a:rPr>
              <a:t>= </a:t>
            </a:r>
            <a:r>
              <a:rPr lang="en-US" altLang="zh-CN" i="1" dirty="0">
                <a:latin typeface="Times New Roman" panose="02020603050405020304" pitchFamily="18" charset="0"/>
              </a:rPr>
              <a:t>m</a:t>
            </a:r>
            <a:r>
              <a:rPr lang="en-US" altLang="zh-CN" dirty="0">
                <a:latin typeface="Times New Roman" panose="02020603050405020304" pitchFamily="18" charset="0"/>
              </a:rPr>
              <a:t>+1  </a:t>
            </a:r>
            <a:r>
              <a:rPr lang="zh-CN" altLang="en-US" dirty="0">
                <a:latin typeface="Times New Roman" panose="02020603050405020304" pitchFamily="18" charset="0"/>
              </a:rPr>
              <a:t>（</a:t>
            </a:r>
            <a:r>
              <a:rPr lang="en-US" altLang="zh-CN" i="1" dirty="0">
                <a:latin typeface="Times New Roman" panose="02020603050405020304" pitchFamily="18" charset="0"/>
              </a:rPr>
              <a:t>m</a:t>
            </a:r>
            <a:r>
              <a:rPr lang="zh-CN" altLang="en-US" dirty="0">
                <a:latin typeface="Times New Roman" panose="02020603050405020304" pitchFamily="18" charset="0"/>
              </a:rPr>
              <a:t>为</a:t>
            </a:r>
            <a:r>
              <a:rPr lang="en-US" altLang="zh-CN" i="1" dirty="0">
                <a:latin typeface="Times New Roman" panose="02020603050405020304" pitchFamily="18" charset="0"/>
              </a:rPr>
              <a:t>T</a:t>
            </a:r>
            <a:r>
              <a:rPr lang="zh-CN" altLang="en-US" dirty="0">
                <a:latin typeface="Times New Roman" panose="02020603050405020304" pitchFamily="18" charset="0"/>
              </a:rPr>
              <a:t>的边数）</a:t>
            </a:r>
          </a:p>
          <a:p>
            <a:pPr eaLnBrk="0" hangingPunct="0"/>
            <a:r>
              <a:rPr lang="en-US" altLang="zh-CN" dirty="0">
                <a:latin typeface="Times New Roman" panose="02020603050405020304" pitchFamily="18" charset="0"/>
              </a:rPr>
              <a:t>(3) </a:t>
            </a:r>
            <a:r>
              <a:rPr lang="en-US" altLang="zh-CN" i="1" dirty="0">
                <a:latin typeface="Times New Roman" panose="02020603050405020304" pitchFamily="18" charset="0"/>
              </a:rPr>
              <a:t>m </a:t>
            </a:r>
            <a:r>
              <a:rPr lang="en-US" altLang="zh-CN" dirty="0">
                <a:latin typeface="Times New Roman" panose="02020603050405020304" pitchFamily="18" charset="0"/>
              </a:rPr>
              <a:t>= 2</a:t>
            </a:r>
            <a:r>
              <a:rPr lang="en-US" altLang="zh-CN" i="1" dirty="0">
                <a:latin typeface="Times New Roman" panose="02020603050405020304" pitchFamily="18" charset="0"/>
              </a:rPr>
              <a:t>i</a:t>
            </a:r>
            <a:r>
              <a:rPr lang="en-US" altLang="zh-CN" dirty="0">
                <a:latin typeface="Times New Roman" panose="02020603050405020304" pitchFamily="18" charset="0"/>
              </a:rPr>
              <a:t>    </a:t>
            </a:r>
            <a:r>
              <a:rPr lang="zh-CN" altLang="en-US" dirty="0">
                <a:latin typeface="Times New Roman" panose="02020603050405020304" pitchFamily="18" charset="0"/>
              </a:rPr>
              <a:t>（正则</a:t>
            </a:r>
            <a:r>
              <a:rPr lang="en-US" altLang="zh-CN" dirty="0">
                <a:latin typeface="Times New Roman" panose="02020603050405020304" pitchFamily="18" charset="0"/>
              </a:rPr>
              <a:t>2</a:t>
            </a:r>
            <a:r>
              <a:rPr lang="zh-CN" altLang="en-US" dirty="0">
                <a:latin typeface="Times New Roman" panose="02020603050405020304" pitchFamily="18" charset="0"/>
              </a:rPr>
              <a:t>叉树定义）</a:t>
            </a:r>
          </a:p>
          <a:p>
            <a:pPr eaLnBrk="0" hangingPunct="0"/>
            <a:r>
              <a:rPr lang="zh-CN" altLang="en-US" dirty="0">
                <a:latin typeface="Times New Roman" panose="02020603050405020304" pitchFamily="18" charset="0"/>
              </a:rPr>
              <a:t>由</a:t>
            </a:r>
            <a:r>
              <a:rPr lang="en-US" altLang="zh-CN" dirty="0">
                <a:latin typeface="Times New Roman" panose="02020603050405020304" pitchFamily="18" charset="0"/>
              </a:rPr>
              <a:t>(2)</a:t>
            </a:r>
            <a:r>
              <a:rPr lang="zh-CN" altLang="en-US" dirty="0">
                <a:latin typeface="Times New Roman" panose="02020603050405020304" pitchFamily="18" charset="0"/>
              </a:rPr>
              <a:t>、</a:t>
            </a:r>
            <a:r>
              <a:rPr lang="en-US" altLang="zh-CN" dirty="0">
                <a:latin typeface="Times New Roman" panose="02020603050405020304" pitchFamily="18" charset="0"/>
              </a:rPr>
              <a:t>(3)</a:t>
            </a:r>
            <a:r>
              <a:rPr lang="zh-CN" altLang="en-US" dirty="0">
                <a:latin typeface="Times New Roman" panose="02020603050405020304" pitchFamily="18" charset="0"/>
              </a:rPr>
              <a:t>得               </a:t>
            </a:r>
            <a:r>
              <a:rPr lang="zh-CN" altLang="en-US" dirty="0"/>
              <a:t>，代入（</a:t>
            </a:r>
            <a:r>
              <a:rPr lang="en-US" altLang="zh-CN" dirty="0">
                <a:latin typeface="Times New Roman" panose="02020603050405020304" pitchFamily="18" charset="0"/>
              </a:rPr>
              <a:t>1</a:t>
            </a:r>
            <a:r>
              <a:rPr lang="zh-CN" altLang="en-US" dirty="0">
                <a:latin typeface="Times New Roman" panose="02020603050405020304" pitchFamily="18" charset="0"/>
              </a:rPr>
              <a:t>）得</a:t>
            </a:r>
            <a:r>
              <a:rPr lang="en-US" altLang="zh-CN" i="1" dirty="0">
                <a:latin typeface="Times New Roman" panose="02020603050405020304" pitchFamily="18" charset="0"/>
              </a:rPr>
              <a:t>n </a:t>
            </a:r>
            <a:r>
              <a:rPr lang="en-US" altLang="zh-CN" dirty="0">
                <a:latin typeface="Times New Roman" panose="02020603050405020304" pitchFamily="18" charset="0"/>
              </a:rPr>
              <a:t>= 2</a:t>
            </a:r>
            <a:r>
              <a:rPr lang="en-US" altLang="zh-CN" i="1" dirty="0">
                <a:latin typeface="Times New Roman" panose="02020603050405020304" pitchFamily="18" charset="0"/>
              </a:rPr>
              <a:t>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 </a:t>
            </a:r>
          </a:p>
        </p:txBody>
      </p:sp>
      <p:graphicFrame>
        <p:nvGraphicFramePr>
          <p:cNvPr id="354314" name="Object 10">
            <a:extLst>
              <a:ext uri="{FF2B5EF4-FFF2-40B4-BE49-F238E27FC236}">
                <a16:creationId xmlns:a16="http://schemas.microsoft.com/office/drawing/2014/main" id="{4BC28AC5-FD93-4259-9621-622AE77E07F8}"/>
              </a:ext>
            </a:extLst>
          </p:cNvPr>
          <p:cNvGraphicFramePr>
            <a:graphicFrameLocks noChangeAspect="1"/>
          </p:cNvGraphicFramePr>
          <p:nvPr/>
        </p:nvGraphicFramePr>
        <p:xfrm>
          <a:off x="2195513" y="3141663"/>
          <a:ext cx="1077912" cy="750887"/>
        </p:xfrm>
        <a:graphic>
          <a:graphicData uri="http://schemas.openxmlformats.org/presentationml/2006/ole">
            <mc:AlternateContent xmlns:mc="http://schemas.openxmlformats.org/markup-compatibility/2006">
              <mc:Choice xmlns:v="urn:schemas-microsoft-com:vml" Requires="v">
                <p:oleObj spid="_x0000_s354407" name="公式" r:id="rId4" imgW="571320" imgH="393480" progId="Equation.3">
                  <p:embed/>
                </p:oleObj>
              </mc:Choice>
              <mc:Fallback>
                <p:oleObj name="公式" r:id="rId4" imgW="571320" imgH="39348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513" y="3141663"/>
                        <a:ext cx="1077912" cy="750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4317" name="Rectangle 13">
            <a:extLst>
              <a:ext uri="{FF2B5EF4-FFF2-40B4-BE49-F238E27FC236}">
                <a16:creationId xmlns:a16="http://schemas.microsoft.com/office/drawing/2014/main" id="{5BCCA227-90DF-4700-9893-D786294CFC8C}"/>
              </a:ext>
            </a:extLst>
          </p:cNvPr>
          <p:cNvSpPr>
            <a:spLocks noChangeArrowheads="1"/>
          </p:cNvSpPr>
          <p:nvPr/>
        </p:nvSpPr>
        <p:spPr bwMode="auto">
          <a:xfrm>
            <a:off x="1835150" y="188913"/>
            <a:ext cx="63738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en-US" sz="3200"/>
              <a:t>练习</a:t>
            </a:r>
            <a:r>
              <a:rPr lang="en-US" altLang="zh-CN" sz="3200">
                <a:latin typeface="Times New Roman" panose="02020603050405020304" pitchFamily="18" charset="0"/>
              </a:rPr>
              <a:t>5</a:t>
            </a:r>
          </a:p>
        </p:txBody>
      </p:sp>
      <p:sp>
        <p:nvSpPr>
          <p:cNvPr id="354318" name="Rectangle 14">
            <a:extLst>
              <a:ext uri="{FF2B5EF4-FFF2-40B4-BE49-F238E27FC236}">
                <a16:creationId xmlns:a16="http://schemas.microsoft.com/office/drawing/2014/main" id="{9A055E95-A608-4A59-8DC1-0E38B7513247}"/>
              </a:ext>
            </a:extLst>
          </p:cNvPr>
          <p:cNvSpPr>
            <a:spLocks noChangeArrowheads="1"/>
          </p:cNvSpPr>
          <p:nvPr/>
        </p:nvSpPr>
        <p:spPr bwMode="auto">
          <a:xfrm>
            <a:off x="539750" y="4025900"/>
            <a:ext cx="7739063"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a:latin typeface="Times New Roman" panose="02020603050405020304" pitchFamily="18" charset="0"/>
                <a:sym typeface="Symbol" panose="05050102010706020507" pitchFamily="18" charset="2"/>
              </a:rPr>
              <a:t>方法二</a:t>
            </a:r>
            <a:r>
              <a:rPr lang="en-US" altLang="zh-CN"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利用握手定理及树的性质证</a:t>
            </a:r>
            <a:r>
              <a:rPr lang="en-US" altLang="zh-CN" dirty="0">
                <a:latin typeface="Times New Roman" panose="02020603050405020304" pitchFamily="18" charset="0"/>
                <a:sym typeface="Symbol" panose="05050102010706020507" pitchFamily="18" charset="2"/>
              </a:rPr>
              <a:t>.</a:t>
            </a:r>
          </a:p>
          <a:p>
            <a:r>
              <a:rPr lang="en-US" altLang="zh-CN" i="1" dirty="0">
                <a:latin typeface="Times New Roman" panose="02020603050405020304" pitchFamily="18" charset="0"/>
                <a:sym typeface="Symbol" panose="05050102010706020507" pitchFamily="18" charset="2"/>
              </a:rPr>
              <a:t>T</a:t>
            </a:r>
            <a:r>
              <a:rPr lang="zh-CN" altLang="en-US" dirty="0">
                <a:latin typeface="Times New Roman" panose="02020603050405020304" pitchFamily="18" charset="0"/>
                <a:sym typeface="Symbol" panose="05050102010706020507" pitchFamily="18" charset="2"/>
              </a:rPr>
              <a:t>的树根为</a:t>
            </a:r>
            <a:r>
              <a:rPr lang="en-US" altLang="zh-CN" dirty="0">
                <a:latin typeface="Times New Roman" panose="02020603050405020304" pitchFamily="18" charset="0"/>
                <a:sym typeface="Symbol" panose="05050102010706020507" pitchFamily="18" charset="2"/>
              </a:rPr>
              <a:t>2</a:t>
            </a:r>
            <a:r>
              <a:rPr lang="zh-CN" altLang="en-US" dirty="0">
                <a:latin typeface="Times New Roman" panose="02020603050405020304" pitchFamily="18" charset="0"/>
                <a:sym typeface="Symbol" panose="05050102010706020507" pitchFamily="18" charset="2"/>
              </a:rPr>
              <a:t>度顶点，所有内点为</a:t>
            </a:r>
            <a:r>
              <a:rPr lang="en-US" altLang="zh-CN" dirty="0">
                <a:latin typeface="Times New Roman" panose="02020603050405020304" pitchFamily="18" charset="0"/>
                <a:sym typeface="Symbol" panose="05050102010706020507" pitchFamily="18" charset="2"/>
              </a:rPr>
              <a:t>3</a:t>
            </a:r>
            <a:r>
              <a:rPr lang="zh-CN" altLang="en-US" dirty="0">
                <a:latin typeface="Times New Roman" panose="02020603050405020304" pitchFamily="18" charset="0"/>
                <a:sym typeface="Symbol" panose="05050102010706020507" pitchFamily="18" charset="2"/>
              </a:rPr>
              <a:t>度顶点，当然叶为</a:t>
            </a:r>
            <a:r>
              <a:rPr lang="en-US" altLang="zh-CN" dirty="0">
                <a:latin typeface="Times New Roman" panose="02020603050405020304" pitchFamily="18" charset="0"/>
                <a:sym typeface="Symbol" panose="05050102010706020507" pitchFamily="18" charset="2"/>
              </a:rPr>
              <a:t>1</a:t>
            </a:r>
            <a:r>
              <a:rPr lang="zh-CN" altLang="en-US" dirty="0">
                <a:latin typeface="Times New Roman" panose="02020603050405020304" pitchFamily="18" charset="0"/>
                <a:sym typeface="Symbol" panose="05050102010706020507" pitchFamily="18" charset="2"/>
              </a:rPr>
              <a:t>度顶点，有</a:t>
            </a:r>
          </a:p>
          <a:p>
            <a:r>
              <a:rPr lang="en-US" altLang="zh-CN" dirty="0">
                <a:latin typeface="Times New Roman" panose="02020603050405020304" pitchFamily="18" charset="0"/>
                <a:sym typeface="Symbol" panose="05050102010706020507" pitchFamily="18" charset="2"/>
              </a:rPr>
              <a:t>(1) 2</a:t>
            </a:r>
            <a:r>
              <a:rPr lang="en-US" altLang="zh-CN" i="1" dirty="0">
                <a:latin typeface="Times New Roman" panose="02020603050405020304" pitchFamily="18" charset="0"/>
                <a:sym typeface="Symbol" panose="05050102010706020507" pitchFamily="18" charset="2"/>
              </a:rPr>
              <a:t>m </a:t>
            </a:r>
            <a:r>
              <a:rPr lang="en-US" altLang="zh-CN" dirty="0">
                <a:latin typeface="Times New Roman" panose="02020603050405020304" pitchFamily="18" charset="0"/>
                <a:sym typeface="Symbol" panose="05050102010706020507" pitchFamily="18" charset="2"/>
              </a:rPr>
              <a:t>= 2+3(</a:t>
            </a:r>
            <a:r>
              <a:rPr lang="en-US" altLang="zh-CN" i="1" dirty="0">
                <a:latin typeface="Times New Roman" panose="02020603050405020304" pitchFamily="18" charset="0"/>
                <a:sym typeface="Symbol" panose="05050102010706020507" pitchFamily="18" charset="2"/>
              </a:rPr>
              <a:t>i</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r>
              <a:rPr lang="en-US" altLang="zh-CN" i="1" dirty="0">
                <a:latin typeface="Times New Roman" panose="02020603050405020304" pitchFamily="18" charset="0"/>
                <a:sym typeface="Symbol" panose="05050102010706020507" pitchFamily="18" charset="2"/>
              </a:rPr>
              <a:t>t</a:t>
            </a:r>
            <a:endParaRPr lang="en-US" altLang="zh-CN" dirty="0">
              <a:latin typeface="Times New Roman" panose="02020603050405020304" pitchFamily="18" charset="0"/>
              <a:sym typeface="Symbol" panose="05050102010706020507" pitchFamily="18" charset="2"/>
            </a:endParaRPr>
          </a:p>
          <a:p>
            <a:r>
              <a:rPr lang="en-US" altLang="zh-CN" dirty="0">
                <a:latin typeface="Times New Roman" panose="02020603050405020304" pitchFamily="18" charset="0"/>
                <a:sym typeface="Symbol" panose="05050102010706020507" pitchFamily="18" charset="2"/>
              </a:rPr>
              <a:t>(2) </a:t>
            </a:r>
            <a:r>
              <a:rPr lang="en-US" altLang="zh-CN" i="1" dirty="0">
                <a:latin typeface="Times New Roman" panose="02020603050405020304" pitchFamily="18" charset="0"/>
                <a:sym typeface="Symbol" panose="05050102010706020507" pitchFamily="18" charset="2"/>
              </a:rPr>
              <a:t>n </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sym typeface="Symbol" panose="05050102010706020507" pitchFamily="18" charset="2"/>
              </a:rPr>
              <a:t>m</a:t>
            </a:r>
            <a:r>
              <a:rPr lang="en-US" altLang="zh-CN" dirty="0">
                <a:latin typeface="Times New Roman" panose="02020603050405020304" pitchFamily="18" charset="0"/>
                <a:sym typeface="Symbol" panose="05050102010706020507" pitchFamily="18" charset="2"/>
              </a:rPr>
              <a:t>+1 = </a:t>
            </a:r>
            <a:r>
              <a:rPr lang="en-US" altLang="zh-CN" i="1" dirty="0" err="1">
                <a:latin typeface="Times New Roman" panose="02020603050405020304" pitchFamily="18" charset="0"/>
                <a:sym typeface="Symbol" panose="05050102010706020507" pitchFamily="18" charset="2"/>
              </a:rPr>
              <a:t>i</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t</a:t>
            </a:r>
            <a:endParaRPr lang="en-US" altLang="zh-CN" dirty="0">
              <a:latin typeface="Times New Roman" panose="02020603050405020304" pitchFamily="18" charset="0"/>
              <a:sym typeface="Symbol" panose="05050102010706020507" pitchFamily="18" charset="2"/>
            </a:endParaRPr>
          </a:p>
          <a:p>
            <a:r>
              <a:rPr lang="zh-CN" altLang="en-US" dirty="0">
                <a:latin typeface="Times New Roman" panose="02020603050405020304" pitchFamily="18" charset="0"/>
                <a:sym typeface="Symbol" panose="05050102010706020507" pitchFamily="18" charset="2"/>
              </a:rPr>
              <a:t>由</a:t>
            </a:r>
            <a:r>
              <a:rPr lang="en-US" altLang="zh-CN" dirty="0">
                <a:latin typeface="Times New Roman" panose="02020603050405020304" pitchFamily="18" charset="0"/>
                <a:sym typeface="Symbol" panose="05050102010706020507" pitchFamily="18" charset="2"/>
              </a:rPr>
              <a:t>(1) </a:t>
            </a:r>
            <a:r>
              <a:rPr lang="zh-CN" altLang="en-US" dirty="0">
                <a:latin typeface="Times New Roman" panose="02020603050405020304" pitchFamily="18" charset="0"/>
                <a:sym typeface="Symbol" panose="05050102010706020507" pitchFamily="18" charset="2"/>
              </a:rPr>
              <a:t>和</a:t>
            </a:r>
            <a:r>
              <a:rPr lang="en-US" altLang="zh-CN" dirty="0">
                <a:latin typeface="Times New Roman" panose="02020603050405020304" pitchFamily="18" charset="0"/>
                <a:sym typeface="Symbol" panose="05050102010706020507" pitchFamily="18" charset="2"/>
              </a:rPr>
              <a:t>(2) </a:t>
            </a:r>
            <a:r>
              <a:rPr lang="zh-CN" altLang="en-US" dirty="0">
                <a:latin typeface="Times New Roman" panose="02020603050405020304" pitchFamily="18" charset="0"/>
                <a:sym typeface="Symbol" panose="05050102010706020507" pitchFamily="18" charset="2"/>
              </a:rPr>
              <a:t>可解出</a:t>
            </a:r>
            <a:r>
              <a:rPr lang="en-US" altLang="zh-CN" i="1" dirty="0">
                <a:latin typeface="Times New Roman" panose="02020603050405020304" pitchFamily="18" charset="0"/>
                <a:sym typeface="Symbol" panose="05050102010706020507" pitchFamily="18" charset="2"/>
              </a:rPr>
              <a:t>n </a:t>
            </a:r>
            <a:r>
              <a:rPr lang="en-US" altLang="zh-CN" dirty="0">
                <a:latin typeface="Times New Roman" panose="02020603050405020304" pitchFamily="18" charset="0"/>
                <a:sym typeface="Symbol" panose="05050102010706020507" pitchFamily="18" charset="2"/>
              </a:rPr>
              <a:t>= 2</a:t>
            </a:r>
            <a:r>
              <a:rPr lang="en-US" altLang="zh-CN" i="1" dirty="0">
                <a:latin typeface="Times New Roman" panose="02020603050405020304" pitchFamily="18" charset="0"/>
                <a:sym typeface="Symbol" panose="05050102010706020507" pitchFamily="18" charset="2"/>
              </a:rPr>
              <a:t>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  </a:t>
            </a: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a:extLst>
              <a:ext uri="{FF2B5EF4-FFF2-40B4-BE49-F238E27FC236}">
                <a16:creationId xmlns:a16="http://schemas.microsoft.com/office/drawing/2014/main" id="{CCC07E76-D3C1-4E31-BFD5-3FB51E9EB8DD}"/>
              </a:ext>
            </a:extLst>
          </p:cNvPr>
          <p:cNvSpPr>
            <a:spLocks noGrp="1"/>
          </p:cNvSpPr>
          <p:nvPr>
            <p:ph type="sldNum" sz="quarter" idx="12"/>
          </p:nvPr>
        </p:nvSpPr>
        <p:spPr/>
        <p:txBody>
          <a:bodyPr/>
          <a:lstStyle/>
          <a:p>
            <a:fld id="{538C8AD6-BF00-4A0E-A0F1-921D376A7CE6}" type="slidenum">
              <a:rPr lang="en-US" altLang="zh-CN"/>
              <a:pPr/>
              <a:t>6</a:t>
            </a:fld>
            <a:endParaRPr lang="en-US" altLang="zh-CN"/>
          </a:p>
        </p:txBody>
      </p:sp>
      <p:sp>
        <p:nvSpPr>
          <p:cNvPr id="276488" name="Rectangle 8">
            <a:extLst>
              <a:ext uri="{FF2B5EF4-FFF2-40B4-BE49-F238E27FC236}">
                <a16:creationId xmlns:a16="http://schemas.microsoft.com/office/drawing/2014/main" id="{111CD0E1-D134-4BB4-8646-BDFEE8E679A9}"/>
              </a:ext>
            </a:extLst>
          </p:cNvPr>
          <p:cNvSpPr>
            <a:spLocks noGrp="1" noChangeArrowheads="1"/>
          </p:cNvSpPr>
          <p:nvPr>
            <p:ph type="body" idx="1"/>
          </p:nvPr>
        </p:nvSpPr>
        <p:spPr>
          <a:xfrm>
            <a:off x="395288" y="1196975"/>
            <a:ext cx="8353425" cy="1800225"/>
          </a:xfrm>
        </p:spPr>
        <p:txBody>
          <a:bodyPr/>
          <a:lstStyle/>
          <a:p>
            <a:r>
              <a:rPr lang="en-US" altLang="zh-CN" dirty="0">
                <a:latin typeface="Times New Roman" panose="02020603050405020304" pitchFamily="18" charset="0"/>
              </a:rPr>
              <a:t>(4)</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5). </a:t>
            </a:r>
            <a:r>
              <a:rPr lang="zh-CN" altLang="en-US" dirty="0">
                <a:latin typeface="Times New Roman" panose="02020603050405020304" pitchFamily="18" charset="0"/>
              </a:rPr>
              <a:t>只需证明</a:t>
            </a:r>
            <a:r>
              <a:rPr lang="en-US" altLang="zh-CN" i="1" dirty="0">
                <a:latin typeface="Times New Roman" panose="02020603050405020304" pitchFamily="18" charset="0"/>
              </a:rPr>
              <a:t>G </a:t>
            </a:r>
            <a:r>
              <a:rPr lang="zh-CN" altLang="en-US" dirty="0">
                <a:latin typeface="Times New Roman" panose="02020603050405020304" pitchFamily="18" charset="0"/>
              </a:rPr>
              <a:t>中每条边都是桥</a:t>
            </a:r>
            <a:r>
              <a:rPr lang="en-US" altLang="zh-CN" dirty="0">
                <a:latin typeface="Times New Roman" panose="02020603050405020304" pitchFamily="18" charset="0"/>
              </a:rPr>
              <a:t>.</a:t>
            </a:r>
            <a:endParaRPr lang="zh-CN" altLang="en-US" dirty="0">
              <a:latin typeface="Times New Roman" panose="02020603050405020304" pitchFamily="18" charset="0"/>
            </a:endParaRPr>
          </a:p>
          <a:p>
            <a:r>
              <a:rPr lang="zh-CN" altLang="en-US" dirty="0">
                <a:latin typeface="Times New Roman" panose="02020603050405020304" pitchFamily="18" charset="0"/>
              </a:rPr>
              <a:t>引理：</a:t>
            </a:r>
            <a:r>
              <a:rPr lang="en-US" altLang="zh-CN" i="1" dirty="0">
                <a:latin typeface="Times New Roman" panose="02020603050405020304" pitchFamily="18" charset="0"/>
              </a:rPr>
              <a:t>G </a:t>
            </a:r>
            <a:r>
              <a:rPr lang="zh-CN" altLang="en-US" dirty="0">
                <a:latin typeface="Times New Roman" panose="02020603050405020304" pitchFamily="18" charset="0"/>
              </a:rPr>
              <a:t>是 </a:t>
            </a:r>
            <a:r>
              <a:rPr lang="en-US" altLang="zh-CN" i="1" dirty="0">
                <a:latin typeface="Times New Roman" panose="02020603050405020304" pitchFamily="18" charset="0"/>
              </a:rPr>
              <a:t>n </a:t>
            </a:r>
            <a:r>
              <a:rPr lang="zh-CN" altLang="en-US" dirty="0">
                <a:latin typeface="Times New Roman" panose="02020603050405020304" pitchFamily="18" charset="0"/>
              </a:rPr>
              <a:t>阶 </a:t>
            </a:r>
            <a:r>
              <a:rPr lang="en-US" altLang="zh-CN" i="1" dirty="0">
                <a:latin typeface="Times New Roman" panose="02020603050405020304" pitchFamily="18" charset="0"/>
              </a:rPr>
              <a:t>m </a:t>
            </a:r>
            <a:r>
              <a:rPr lang="zh-CN" altLang="en-US" dirty="0">
                <a:latin typeface="Times New Roman" panose="02020603050405020304" pitchFamily="18" charset="0"/>
              </a:rPr>
              <a:t>条边的无向连通图，则必有 </a:t>
            </a:r>
            <a:r>
              <a:rPr lang="en-US" altLang="zh-CN" i="1" dirty="0">
                <a:latin typeface="Times New Roman" panose="02020603050405020304" pitchFamily="18" charset="0"/>
              </a:rPr>
              <a:t>m</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 </a:t>
            </a:r>
          </a:p>
          <a:p>
            <a:r>
              <a:rPr lang="zh-CN" altLang="en-US" dirty="0">
                <a:latin typeface="Times New Roman" panose="02020603050405020304" pitchFamily="18" charset="0"/>
              </a:rPr>
              <a:t>（上述连通性的必要条件的证明思路</a:t>
            </a:r>
            <a:r>
              <a:rPr lang="en-US" altLang="zh-CN" dirty="0">
                <a:latin typeface="Times New Roman" panose="02020603050405020304" pitchFamily="18" charset="0"/>
              </a:rPr>
              <a:t>: </a:t>
            </a:r>
            <a:r>
              <a:rPr lang="zh-CN" altLang="en-US" dirty="0">
                <a:latin typeface="Times New Roman" panose="02020603050405020304" pitchFamily="18" charset="0"/>
              </a:rPr>
              <a:t>对</a:t>
            </a:r>
            <a:r>
              <a:rPr lang="en-US" altLang="zh-CN" i="1" dirty="0">
                <a:latin typeface="Times New Roman" panose="02020603050405020304" pitchFamily="18" charset="0"/>
              </a:rPr>
              <a:t>n</a:t>
            </a:r>
            <a:r>
              <a:rPr lang="zh-CN" altLang="en-US" dirty="0">
                <a:latin typeface="Times New Roman" panose="02020603050405020304" pitchFamily="18" charset="0"/>
              </a:rPr>
              <a:t>归纳）</a:t>
            </a:r>
            <a:endParaRPr lang="en-US" altLang="zh-CN" dirty="0">
              <a:latin typeface="Times New Roman" panose="02020603050405020304" pitchFamily="18" charset="0"/>
              <a:sym typeface="Symbol" panose="05050102010706020507" pitchFamily="18" charset="2"/>
            </a:endParaRPr>
          </a:p>
          <a:p>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e</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E</a:t>
            </a:r>
            <a:r>
              <a:rPr lang="en-US" altLang="zh-CN" dirty="0">
                <a:latin typeface="Times New Roman" panose="02020603050405020304" pitchFamily="18" charset="0"/>
              </a:rPr>
              <a:t>, </a:t>
            </a:r>
            <a:r>
              <a:rPr lang="en-US" altLang="zh-CN" i="1" dirty="0" err="1">
                <a:latin typeface="Times New Roman" panose="02020603050405020304" pitchFamily="18" charset="0"/>
              </a:rPr>
              <a:t>G</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e</a:t>
            </a:r>
            <a:r>
              <a:rPr lang="zh-CN" altLang="en-US" dirty="0">
                <a:latin typeface="Times New Roman" panose="02020603050405020304" pitchFamily="18" charset="0"/>
              </a:rPr>
              <a:t>只有</a:t>
            </a:r>
            <a:r>
              <a:rPr lang="en-US" altLang="zh-CN" i="1"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2</a:t>
            </a:r>
            <a:r>
              <a:rPr lang="zh-CN" altLang="en-US" dirty="0">
                <a:latin typeface="Times New Roman" panose="02020603050405020304" pitchFamily="18" charset="0"/>
              </a:rPr>
              <a:t>条边，由命题可知</a:t>
            </a:r>
            <a:r>
              <a:rPr lang="en-US" altLang="zh-CN" i="1" dirty="0" err="1">
                <a:latin typeface="Times New Roman" panose="02020603050405020304" pitchFamily="18" charset="0"/>
              </a:rPr>
              <a:t>G</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e</a:t>
            </a:r>
            <a:r>
              <a:rPr lang="zh-CN" altLang="en-US" dirty="0">
                <a:latin typeface="Times New Roman" panose="02020603050405020304" pitchFamily="18" charset="0"/>
              </a:rPr>
              <a:t>不连通，故</a:t>
            </a:r>
            <a:r>
              <a:rPr lang="en-US" altLang="zh-CN" i="1" dirty="0">
                <a:latin typeface="Times New Roman" panose="02020603050405020304" pitchFamily="18" charset="0"/>
              </a:rPr>
              <a:t>e</a:t>
            </a:r>
            <a:r>
              <a:rPr lang="zh-CN" altLang="en-US" dirty="0">
                <a:latin typeface="Times New Roman" panose="02020603050405020304" pitchFamily="18" charset="0"/>
              </a:rPr>
              <a:t>为桥</a:t>
            </a:r>
            <a:r>
              <a:rPr lang="en-US" altLang="zh-CN" dirty="0">
                <a:latin typeface="Times New Roman" panose="02020603050405020304" pitchFamily="18" charset="0"/>
              </a:rPr>
              <a:t>.  </a:t>
            </a:r>
          </a:p>
        </p:txBody>
      </p:sp>
      <p:sp>
        <p:nvSpPr>
          <p:cNvPr id="276489" name="Rectangle 9">
            <a:extLst>
              <a:ext uri="{FF2B5EF4-FFF2-40B4-BE49-F238E27FC236}">
                <a16:creationId xmlns:a16="http://schemas.microsoft.com/office/drawing/2014/main" id="{5C93AEB0-88CD-4D56-9EFC-A0563EB3FEEB}"/>
              </a:ext>
            </a:extLst>
          </p:cNvPr>
          <p:cNvSpPr>
            <a:spLocks noGrp="1" noChangeArrowheads="1"/>
          </p:cNvSpPr>
          <p:nvPr>
            <p:ph type="title"/>
          </p:nvPr>
        </p:nvSpPr>
        <p:spPr>
          <a:noFill/>
          <a:ln/>
        </p:spPr>
        <p:txBody>
          <a:bodyPr/>
          <a:lstStyle/>
          <a:p>
            <a:pPr algn="ctr"/>
            <a:r>
              <a:rPr lang="zh-CN" altLang="en-US"/>
              <a:t>证明思路</a:t>
            </a:r>
          </a:p>
        </p:txBody>
      </p:sp>
      <p:sp>
        <p:nvSpPr>
          <p:cNvPr id="276491" name="Rectangle 11">
            <a:extLst>
              <a:ext uri="{FF2B5EF4-FFF2-40B4-BE49-F238E27FC236}">
                <a16:creationId xmlns:a16="http://schemas.microsoft.com/office/drawing/2014/main" id="{712EAF1B-3D13-4D9A-8FA5-E72647F9057C}"/>
              </a:ext>
            </a:extLst>
          </p:cNvPr>
          <p:cNvSpPr>
            <a:spLocks noChangeArrowheads="1"/>
          </p:cNvSpPr>
          <p:nvPr/>
        </p:nvSpPr>
        <p:spPr bwMode="auto">
          <a:xfrm>
            <a:off x="468313" y="3141663"/>
            <a:ext cx="7848600"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nSpc>
                <a:spcPct val="120000"/>
              </a:lnSpc>
            </a:pPr>
            <a:r>
              <a:rPr lang="en-US" altLang="zh-CN" dirty="0">
                <a:latin typeface="Times New Roman" panose="02020603050405020304" pitchFamily="18" charset="0"/>
              </a:rPr>
              <a:t>(5)</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6). </a:t>
            </a:r>
            <a:r>
              <a:rPr lang="zh-CN" altLang="en-US" dirty="0">
                <a:latin typeface="Times New Roman" panose="02020603050405020304" pitchFamily="18" charset="0"/>
              </a:rPr>
              <a:t>由</a:t>
            </a:r>
            <a:r>
              <a:rPr lang="en-US" altLang="zh-CN" dirty="0">
                <a:latin typeface="Times New Roman" panose="02020603050405020304" pitchFamily="18" charset="0"/>
              </a:rPr>
              <a:t>(5)</a:t>
            </a:r>
            <a:r>
              <a:rPr lang="zh-CN" altLang="en-US" dirty="0">
                <a:latin typeface="Times New Roman" panose="02020603050405020304" pitchFamily="18" charset="0"/>
              </a:rPr>
              <a:t>易知</a:t>
            </a:r>
            <a:r>
              <a:rPr lang="en-US" altLang="zh-CN" i="1" dirty="0">
                <a:latin typeface="Times New Roman" panose="02020603050405020304" pitchFamily="18" charset="0"/>
              </a:rPr>
              <a:t>G</a:t>
            </a:r>
            <a:r>
              <a:rPr lang="zh-CN" altLang="en-US" dirty="0">
                <a:latin typeface="Times New Roman" panose="02020603050405020304" pitchFamily="18" charset="0"/>
              </a:rPr>
              <a:t>为树，由</a:t>
            </a:r>
            <a:r>
              <a:rPr lang="en-US" altLang="zh-CN" dirty="0">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2)</a:t>
            </a:r>
            <a:r>
              <a:rPr lang="zh-CN" altLang="en-US" dirty="0">
                <a:latin typeface="Times New Roman" panose="02020603050405020304" pitchFamily="18" charset="0"/>
              </a:rPr>
              <a:t>知，</a:t>
            </a:r>
            <a:r>
              <a:rPr lang="zh-CN" altLang="en-US"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u</a:t>
            </a:r>
            <a:r>
              <a:rPr lang="en-US" altLang="zh-CN" dirty="0" err="1">
                <a:latin typeface="Times New Roman" panose="02020603050405020304" pitchFamily="18" charset="0"/>
              </a:rPr>
              <a:t>,</a:t>
            </a:r>
            <a:r>
              <a:rPr lang="en-US" altLang="zh-CN" i="1" dirty="0" err="1">
                <a:latin typeface="Times New Roman" panose="02020603050405020304" pitchFamily="18" charset="0"/>
              </a:rPr>
              <a:t>v</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V</a:t>
            </a:r>
            <a:r>
              <a:rPr lang="zh-CN" altLang="en-US" dirty="0">
                <a:latin typeface="Times New Roman" panose="02020603050405020304" pitchFamily="18" charset="0"/>
              </a:rPr>
              <a:t>（</a:t>
            </a:r>
            <a:r>
              <a:rPr lang="en-US" altLang="zh-CN" i="1" dirty="0" err="1">
                <a:latin typeface="Times New Roman" panose="02020603050405020304" pitchFamily="18" charset="0"/>
              </a:rPr>
              <a:t>u</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v</a:t>
            </a:r>
            <a:r>
              <a:rPr lang="zh-CN" altLang="en-US" dirty="0">
                <a:latin typeface="Times New Roman" panose="02020603050405020304" pitchFamily="18" charset="0"/>
              </a:rPr>
              <a:t>）</a:t>
            </a:r>
            <a:r>
              <a:rPr lang="en-US" altLang="zh-CN" dirty="0">
                <a:latin typeface="Times New Roman" panose="02020603050405020304" pitchFamily="18" charset="0"/>
              </a:rPr>
              <a:t>, </a:t>
            </a:r>
          </a:p>
          <a:p>
            <a:pPr>
              <a:lnSpc>
                <a:spcPct val="120000"/>
              </a:lnSpc>
            </a:pPr>
            <a:r>
              <a:rPr lang="en-US" altLang="zh-CN" i="1" dirty="0">
                <a:latin typeface="Times New Roman" panose="02020603050405020304" pitchFamily="18" charset="0"/>
              </a:rPr>
              <a:t>u</a:t>
            </a:r>
            <a:r>
              <a:rPr lang="zh-CN" altLang="en-US" dirty="0">
                <a:latin typeface="Times New Roman" panose="02020603050405020304" pitchFamily="18" charset="0"/>
              </a:rPr>
              <a:t>到</a:t>
            </a:r>
            <a:r>
              <a:rPr lang="en-US" altLang="zh-CN" i="1" dirty="0">
                <a:latin typeface="Times New Roman" panose="02020603050405020304" pitchFamily="18" charset="0"/>
              </a:rPr>
              <a:t>v</a:t>
            </a:r>
            <a:r>
              <a:rPr lang="zh-CN" altLang="en-US" dirty="0">
                <a:latin typeface="Times New Roman" panose="02020603050405020304" pitchFamily="18" charset="0"/>
              </a:rPr>
              <a:t>有唯一路径，加新边</a:t>
            </a:r>
            <a:r>
              <a:rPr lang="en-US" altLang="zh-CN" dirty="0">
                <a:latin typeface="Times New Roman" panose="02020603050405020304" pitchFamily="18" charset="0"/>
              </a:rPr>
              <a:t>(</a:t>
            </a:r>
            <a:r>
              <a:rPr lang="en-US" altLang="zh-CN" i="1" dirty="0" err="1">
                <a:latin typeface="Times New Roman" panose="02020603050405020304" pitchFamily="18" charset="0"/>
              </a:rPr>
              <a:t>u</a:t>
            </a:r>
            <a:r>
              <a:rPr lang="en-US" altLang="zh-CN" dirty="0" err="1">
                <a:latin typeface="Times New Roman" panose="02020603050405020304" pitchFamily="18" charset="0"/>
              </a:rPr>
              <a:t>,</a:t>
            </a:r>
            <a:r>
              <a:rPr lang="en-US" altLang="zh-CN" i="1" dirty="0" err="1">
                <a:latin typeface="Times New Roman" panose="02020603050405020304" pitchFamily="18" charset="0"/>
              </a:rPr>
              <a:t>v</a:t>
            </a:r>
            <a:r>
              <a:rPr lang="en-US" altLang="zh-CN" dirty="0">
                <a:latin typeface="Times New Roman" panose="02020603050405020304" pitchFamily="18" charset="0"/>
              </a:rPr>
              <a:t>)</a:t>
            </a:r>
            <a:r>
              <a:rPr lang="zh-CN" altLang="en-US" dirty="0">
                <a:latin typeface="Times New Roman" panose="02020603050405020304" pitchFamily="18" charset="0"/>
              </a:rPr>
              <a:t>得唯一的一个圈</a:t>
            </a:r>
            <a:r>
              <a:rPr lang="en-US" altLang="zh-CN" dirty="0">
                <a:latin typeface="Times New Roman" panose="02020603050405020304" pitchFamily="18" charset="0"/>
              </a:rPr>
              <a:t>. </a:t>
            </a:r>
          </a:p>
        </p:txBody>
      </p:sp>
      <p:sp>
        <p:nvSpPr>
          <p:cNvPr id="276492" name="Rectangle 12">
            <a:extLst>
              <a:ext uri="{FF2B5EF4-FFF2-40B4-BE49-F238E27FC236}">
                <a16:creationId xmlns:a16="http://schemas.microsoft.com/office/drawing/2014/main" id="{440C69C0-4940-4B8C-9CD5-35E37F6554BE}"/>
              </a:ext>
            </a:extLst>
          </p:cNvPr>
          <p:cNvSpPr>
            <a:spLocks noChangeArrowheads="1"/>
          </p:cNvSpPr>
          <p:nvPr/>
        </p:nvSpPr>
        <p:spPr bwMode="auto">
          <a:xfrm>
            <a:off x="468313" y="4437063"/>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rgbClr val="69B3F1"/>
              </a:buClr>
              <a:buFont typeface="Wingdings" panose="05000000000000000000" pitchFamily="2" charset="2"/>
              <a:buNone/>
            </a:pPr>
            <a:r>
              <a:rPr lang="en-US" altLang="zh-CN">
                <a:latin typeface="Times New Roman" panose="02020603050405020304" pitchFamily="18" charset="0"/>
              </a:rPr>
              <a:t>(6)</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1). </a:t>
            </a:r>
            <a:r>
              <a:rPr lang="zh-CN" altLang="en-US">
                <a:latin typeface="Times New Roman" panose="02020603050405020304" pitchFamily="18" charset="0"/>
              </a:rPr>
              <a:t>只需证明</a:t>
            </a:r>
            <a:r>
              <a:rPr lang="en-US" altLang="zh-CN" i="1">
                <a:latin typeface="Times New Roman" panose="02020603050405020304" pitchFamily="18" charset="0"/>
              </a:rPr>
              <a:t>G</a:t>
            </a:r>
            <a:r>
              <a:rPr lang="zh-CN" altLang="en-US">
                <a:latin typeface="Times New Roman" panose="02020603050405020304" pitchFamily="18" charset="0"/>
              </a:rPr>
              <a:t>连通，这是显然的</a:t>
            </a:r>
            <a:r>
              <a:rPr lang="en-US" altLang="zh-CN">
                <a:latin typeface="Times New Roman" panose="02020603050405020304" pitchFamily="18" charset="0"/>
              </a:rPr>
              <a:t>. </a:t>
            </a:r>
          </a:p>
        </p:txBody>
      </p:sp>
      <p:sp>
        <p:nvSpPr>
          <p:cNvPr id="9" name="文本框 8">
            <a:extLst>
              <a:ext uri="{FF2B5EF4-FFF2-40B4-BE49-F238E27FC236}">
                <a16:creationId xmlns:a16="http://schemas.microsoft.com/office/drawing/2014/main" id="{5E36009F-2FBD-4A98-9267-631DCE0267DA}"/>
              </a:ext>
            </a:extLst>
          </p:cNvPr>
          <p:cNvSpPr txBox="1"/>
          <p:nvPr/>
        </p:nvSpPr>
        <p:spPr>
          <a:xfrm>
            <a:off x="377437" y="965201"/>
            <a:ext cx="6300993" cy="400110"/>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连通且边数比节点数少</a:t>
            </a:r>
            <a:r>
              <a:rPr lang="en-US" altLang="zh-CN" sz="2000" b="0" dirty="0">
                <a:solidFill>
                  <a:srgbClr val="FF9900"/>
                </a:solidFill>
                <a:latin typeface="Times New Roman" panose="02020603050405020304" pitchFamily="18" charset="0"/>
              </a:rPr>
              <a:t>1</a:t>
            </a:r>
            <a:r>
              <a:rPr lang="zh-CN" altLang="en-US" sz="2000" b="0" dirty="0">
                <a:solidFill>
                  <a:srgbClr val="FF9900"/>
                </a:solidFill>
                <a:latin typeface="Times New Roman" panose="02020603050405020304" pitchFamily="18" charset="0"/>
              </a:rPr>
              <a:t>⇒连通且边都是桥</a:t>
            </a:r>
          </a:p>
        </p:txBody>
      </p:sp>
      <p:sp>
        <p:nvSpPr>
          <p:cNvPr id="10" name="文本框 9">
            <a:extLst>
              <a:ext uri="{FF2B5EF4-FFF2-40B4-BE49-F238E27FC236}">
                <a16:creationId xmlns:a16="http://schemas.microsoft.com/office/drawing/2014/main" id="{5D9A8CFE-94D1-4AD1-9558-266C4472E71C}"/>
              </a:ext>
            </a:extLst>
          </p:cNvPr>
          <p:cNvSpPr txBox="1"/>
          <p:nvPr/>
        </p:nvSpPr>
        <p:spPr>
          <a:xfrm>
            <a:off x="376828" y="2940814"/>
            <a:ext cx="6300993" cy="400110"/>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连通且边都是桥⇒新加边得唯一回路</a:t>
            </a:r>
          </a:p>
        </p:txBody>
      </p:sp>
      <p:sp>
        <p:nvSpPr>
          <p:cNvPr id="11" name="文本框 10">
            <a:extLst>
              <a:ext uri="{FF2B5EF4-FFF2-40B4-BE49-F238E27FC236}">
                <a16:creationId xmlns:a16="http://schemas.microsoft.com/office/drawing/2014/main" id="{135DC54C-40E3-4C4C-8FD4-0168D780BFD4}"/>
              </a:ext>
            </a:extLst>
          </p:cNvPr>
          <p:cNvSpPr txBox="1"/>
          <p:nvPr/>
        </p:nvSpPr>
        <p:spPr>
          <a:xfrm>
            <a:off x="395288" y="4172593"/>
            <a:ext cx="6300993" cy="400110"/>
          </a:xfrm>
          <a:prstGeom prst="rect">
            <a:avLst/>
          </a:prstGeom>
          <a:noFill/>
        </p:spPr>
        <p:txBody>
          <a:bodyPr wrap="square" rtlCol="0">
            <a:spAutoFit/>
          </a:bodyPr>
          <a:lstStyle/>
          <a:p>
            <a:r>
              <a:rPr lang="zh-CN" altLang="en-US" sz="2000" b="0" dirty="0">
                <a:solidFill>
                  <a:srgbClr val="FF9900"/>
                </a:solidFill>
                <a:latin typeface="Times New Roman" panose="02020603050405020304" pitchFamily="18" charset="0"/>
              </a:rPr>
              <a:t>新加边得唯一圈⇒树</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a:extLst>
              <a:ext uri="{FF2B5EF4-FFF2-40B4-BE49-F238E27FC236}">
                <a16:creationId xmlns:a16="http://schemas.microsoft.com/office/drawing/2014/main" id="{2984FBC6-B8D0-4F92-9561-0238DFF1249A}"/>
              </a:ext>
            </a:extLst>
          </p:cNvPr>
          <p:cNvSpPr>
            <a:spLocks noGrp="1"/>
          </p:cNvSpPr>
          <p:nvPr>
            <p:ph type="sldNum" sz="quarter" idx="12"/>
          </p:nvPr>
        </p:nvSpPr>
        <p:spPr/>
        <p:txBody>
          <a:bodyPr/>
          <a:lstStyle/>
          <a:p>
            <a:fld id="{38DBFC55-37B8-432F-8313-09EF7FAE46B2}" type="slidenum">
              <a:rPr lang="en-US" altLang="zh-CN"/>
              <a:pPr/>
              <a:t>7</a:t>
            </a:fld>
            <a:endParaRPr lang="en-US" altLang="zh-CN"/>
          </a:p>
        </p:txBody>
      </p:sp>
      <p:graphicFrame>
        <p:nvGraphicFramePr>
          <p:cNvPr id="278537" name="Object 9">
            <a:extLst>
              <a:ext uri="{FF2B5EF4-FFF2-40B4-BE49-F238E27FC236}">
                <a16:creationId xmlns:a16="http://schemas.microsoft.com/office/drawing/2014/main" id="{7E336764-EAEA-43CA-940B-7FF44D3BC46E}"/>
              </a:ext>
            </a:extLst>
          </p:cNvPr>
          <p:cNvGraphicFramePr>
            <a:graphicFrameLocks noChangeAspect="1"/>
          </p:cNvGraphicFramePr>
          <p:nvPr/>
        </p:nvGraphicFramePr>
        <p:xfrm>
          <a:off x="1763713" y="2387600"/>
          <a:ext cx="5230812" cy="627063"/>
        </p:xfrm>
        <a:graphic>
          <a:graphicData uri="http://schemas.openxmlformats.org/presentationml/2006/ole">
            <mc:AlternateContent xmlns:mc="http://schemas.openxmlformats.org/markup-compatibility/2006">
              <mc:Choice xmlns:v="urn:schemas-microsoft-com:vml" Requires="v">
                <p:oleObj spid="_x0000_s278631" name="公式" r:id="rId4" imgW="2082600" imgH="253800" progId="Equation.3">
                  <p:embed/>
                </p:oleObj>
              </mc:Choice>
              <mc:Fallback>
                <p:oleObj name="公式" r:id="rId4" imgW="2082600" imgH="2538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713" y="2387600"/>
                        <a:ext cx="5230812" cy="627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mc:Choice xmlns:a14="http://schemas.microsoft.com/office/drawing/2010/main" Requires="a14">
          <p:sp>
            <p:nvSpPr>
              <p:cNvPr id="278540" name="Rectangle 12">
                <a:extLst>
                  <a:ext uri="{FF2B5EF4-FFF2-40B4-BE49-F238E27FC236}">
                    <a16:creationId xmlns:a16="http://schemas.microsoft.com/office/drawing/2014/main" id="{44F483F0-E432-46B9-84ED-5043B191270B}"/>
                  </a:ext>
                </a:extLst>
              </p:cNvPr>
              <p:cNvSpPr>
                <a:spLocks noChangeArrowheads="1"/>
              </p:cNvSpPr>
              <p:nvPr/>
            </p:nvSpPr>
            <p:spPr bwMode="auto">
              <a:xfrm>
                <a:off x="395288" y="1198562"/>
                <a:ext cx="8460971" cy="539908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noAutofit/>
              </a:bodyPr>
              <a:lstStyle/>
              <a:p>
                <a:r>
                  <a:rPr lang="zh-CN" altLang="en-US" dirty="0">
                    <a:solidFill>
                      <a:srgbClr val="A50021"/>
                    </a:solidFill>
                    <a:latin typeface="Times New Roman" panose="02020603050405020304" pitchFamily="18" charset="0"/>
                  </a:rPr>
                  <a:t>定理</a:t>
                </a:r>
                <a:r>
                  <a:rPr lang="en-US" altLang="zh-CN" dirty="0">
                    <a:solidFill>
                      <a:srgbClr val="A50021"/>
                    </a:solidFill>
                    <a:latin typeface="Times New Roman" panose="02020603050405020304" pitchFamily="18" charset="0"/>
                  </a:rPr>
                  <a:t>16.2</a:t>
                </a:r>
                <a:r>
                  <a:rPr lang="en-US" altLang="zh-CN" dirty="0">
                    <a:latin typeface="Times New Roman" panose="02020603050405020304" pitchFamily="18" charset="0"/>
                  </a:rPr>
                  <a:t>  </a:t>
                </a:r>
                <a:r>
                  <a:rPr lang="zh-CN" altLang="en-US" dirty="0">
                    <a:latin typeface="Times New Roman" panose="02020603050405020304" pitchFamily="18" charset="0"/>
                  </a:rPr>
                  <a:t>设</a:t>
                </a:r>
                <a:r>
                  <a:rPr lang="en-US" altLang="zh-CN" i="1" dirty="0">
                    <a:latin typeface="Times New Roman" panose="02020603050405020304" pitchFamily="18" charset="0"/>
                  </a:rPr>
                  <a:t>T</a:t>
                </a:r>
                <a:r>
                  <a:rPr lang="zh-CN" altLang="en-US" dirty="0">
                    <a:latin typeface="Times New Roman" panose="02020603050405020304" pitchFamily="18" charset="0"/>
                  </a:rPr>
                  <a:t>是</a:t>
                </a:r>
                <a:r>
                  <a:rPr lang="en-US" altLang="zh-CN" i="1" dirty="0">
                    <a:latin typeface="Times New Roman" panose="02020603050405020304" pitchFamily="18" charset="0"/>
                  </a:rPr>
                  <a:t>n</a:t>
                </a:r>
                <a:r>
                  <a:rPr lang="zh-CN" altLang="en-US" dirty="0">
                    <a:latin typeface="Times New Roman" panose="02020603050405020304" pitchFamily="18" charset="0"/>
                  </a:rPr>
                  <a:t>阶非平凡的无向树</a:t>
                </a:r>
                <a:r>
                  <a:rPr lang="en-US" altLang="zh-CN" dirty="0">
                    <a:latin typeface="Times New Roman" panose="02020603050405020304" pitchFamily="18" charset="0"/>
                  </a:rPr>
                  <a:t>, </a:t>
                </a:r>
                <a:r>
                  <a:rPr lang="zh-CN" altLang="en-US" dirty="0">
                    <a:latin typeface="Times New Roman" panose="02020603050405020304" pitchFamily="18" charset="0"/>
                  </a:rPr>
                  <a:t>则</a:t>
                </a:r>
                <a:r>
                  <a:rPr lang="en-US" altLang="zh-CN" i="1" dirty="0">
                    <a:latin typeface="Times New Roman" panose="02020603050405020304" pitchFamily="18" charset="0"/>
                  </a:rPr>
                  <a:t>T </a:t>
                </a:r>
                <a:r>
                  <a:rPr lang="zh-CN" altLang="en-US" dirty="0">
                    <a:latin typeface="Times New Roman" panose="02020603050405020304" pitchFamily="18" charset="0"/>
                  </a:rPr>
                  <a:t>中至少有两片树叶</a:t>
                </a:r>
                <a:r>
                  <a:rPr lang="en-US" altLang="zh-CN" dirty="0">
                    <a:latin typeface="Times New Roman" panose="02020603050405020304" pitchFamily="18" charset="0"/>
                  </a:rPr>
                  <a:t>.</a:t>
                </a:r>
              </a:p>
              <a:p>
                <a:endParaRPr lang="en-US" altLang="zh-CN" dirty="0">
                  <a:latin typeface="Times New Roman" panose="02020603050405020304" pitchFamily="18" charset="0"/>
                </a:endParaRPr>
              </a:p>
              <a:p>
                <a:r>
                  <a:rPr lang="zh-CN" altLang="en-US" dirty="0">
                    <a:latin typeface="Times New Roman" panose="02020603050405020304" pitchFamily="18" charset="0"/>
                  </a:rPr>
                  <a:t>证  设 </a:t>
                </a:r>
                <a:r>
                  <a:rPr lang="en-US" altLang="zh-CN" i="1" dirty="0">
                    <a:latin typeface="Times New Roman" panose="02020603050405020304" pitchFamily="18" charset="0"/>
                  </a:rPr>
                  <a:t>T </a:t>
                </a:r>
                <a:r>
                  <a:rPr lang="zh-CN" altLang="en-US" dirty="0">
                    <a:latin typeface="Times New Roman" panose="02020603050405020304" pitchFamily="18" charset="0"/>
                  </a:rPr>
                  <a:t>有 </a:t>
                </a:r>
                <a:r>
                  <a:rPr lang="en-US" altLang="zh-CN" i="1" dirty="0">
                    <a:latin typeface="Times New Roman" panose="02020603050405020304" pitchFamily="18" charset="0"/>
                  </a:rPr>
                  <a:t>x </a:t>
                </a:r>
                <a:r>
                  <a:rPr lang="zh-CN" altLang="en-US" dirty="0">
                    <a:latin typeface="Times New Roman" panose="02020603050405020304" pitchFamily="18" charset="0"/>
                  </a:rPr>
                  <a:t>片树叶</a:t>
                </a:r>
                <a:r>
                  <a:rPr lang="en-US" altLang="zh-CN" dirty="0">
                    <a:latin typeface="Times New Roman" panose="02020603050405020304" pitchFamily="18" charset="0"/>
                  </a:rPr>
                  <a:t>, </a:t>
                </a:r>
                <a:r>
                  <a:rPr lang="zh-CN" altLang="en-US" dirty="0">
                    <a:latin typeface="Times New Roman" panose="02020603050405020304" pitchFamily="18" charset="0"/>
                  </a:rPr>
                  <a:t>由握手定理及定理</a:t>
                </a:r>
                <a:r>
                  <a:rPr lang="en-US" altLang="zh-CN" dirty="0">
                    <a:latin typeface="Times New Roman" panose="02020603050405020304" pitchFamily="18" charset="0"/>
                  </a:rPr>
                  <a:t>16.1</a:t>
                </a:r>
                <a:r>
                  <a:rPr lang="zh-CN" altLang="en-US" dirty="0">
                    <a:latin typeface="Times New Roman" panose="02020603050405020304" pitchFamily="18" charset="0"/>
                  </a:rPr>
                  <a:t>可知</a:t>
                </a:r>
                <a:r>
                  <a:rPr lang="en-US" altLang="zh-CN" dirty="0">
                    <a:latin typeface="Times New Roman" panose="02020603050405020304" pitchFamily="18" charset="0"/>
                  </a:rPr>
                  <a:t>, </a:t>
                </a:r>
                <a:endParaRPr lang="zh-CN" altLang="en-US" dirty="0">
                  <a:latin typeface="Times New Roman" panose="02020603050405020304" pitchFamily="18" charset="0"/>
                </a:endParaRPr>
              </a:p>
              <a:p>
                <a:endParaRPr lang="en-US" altLang="zh-CN" dirty="0">
                  <a:latin typeface="Times New Roman" panose="02020603050405020304" pitchFamily="18" charset="0"/>
                </a:endParaRPr>
              </a:p>
              <a:p>
                <a:endParaRPr lang="en-US" altLang="zh-CN" dirty="0">
                  <a:latin typeface="Times New Roman" panose="02020603050405020304" pitchFamily="18" charset="0"/>
                </a:endParaRPr>
              </a:p>
              <a:p>
                <a:endParaRPr lang="en-US" altLang="zh-CN" dirty="0">
                  <a:latin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联立得</a:t>
                </a:r>
                <a:r>
                  <a:rPr lang="en-US" altLang="zh-CN" i="1" dirty="0">
                    <a:latin typeface="Times New Roman" panose="02020603050405020304" pitchFamily="18" charset="0"/>
                    <a:cs typeface="Times New Roman" panose="02020603050405020304" pitchFamily="18" charset="0"/>
                  </a:rPr>
                  <a:t>x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2.</a:t>
                </a:r>
                <a:endParaRPr lang="en-US" altLang="zh-CN" dirty="0">
                  <a:latin typeface="Times New Roman" panose="02020603050405020304" pitchFamily="18" charset="0"/>
                </a:endParaRPr>
              </a:p>
              <a:p>
                <a:endParaRPr lang="en-US" altLang="zh-CN" dirty="0">
                  <a:latin typeface="Times New Roman" panose="02020603050405020304" pitchFamily="18" charset="0"/>
                </a:endParaRPr>
              </a:p>
              <a:p>
                <a:r>
                  <a:rPr lang="zh-CN" altLang="en-US" dirty="0">
                    <a:solidFill>
                      <a:srgbClr val="A50021"/>
                    </a:solidFill>
                    <a:latin typeface="Times New Roman" panose="02020603050405020304" pitchFamily="18" charset="0"/>
                  </a:rPr>
                  <a:t>定理</a:t>
                </a:r>
                <a:r>
                  <a:rPr lang="en-US" altLang="zh-CN" dirty="0">
                    <a:solidFill>
                      <a:srgbClr val="A50021"/>
                    </a:solidFill>
                    <a:latin typeface="Times New Roman" panose="02020603050405020304" pitchFamily="18" charset="0"/>
                  </a:rPr>
                  <a:t>16.3</a:t>
                </a:r>
                <a:r>
                  <a:rPr lang="en-US" altLang="zh-CN" dirty="0">
                    <a:latin typeface="Times New Roman" panose="02020603050405020304" pitchFamily="18" charset="0"/>
                  </a:rPr>
                  <a:t>  </a:t>
                </a:r>
                <a:r>
                  <a:rPr lang="zh-CN" altLang="en-US" dirty="0">
                    <a:latin typeface="Times New Roman" panose="02020603050405020304" pitchFamily="18" charset="0"/>
                  </a:rPr>
                  <a:t>设</a:t>
                </a:r>
                <a:r>
                  <a:rPr lang="en-US" altLang="zh-CN" i="1" dirty="0">
                    <a:latin typeface="Times New Roman" panose="02020603050405020304" pitchFamily="18" charset="0"/>
                  </a:rPr>
                  <a:t>T</a:t>
                </a:r>
                <a:r>
                  <a:rPr lang="zh-CN" altLang="en-US" dirty="0">
                    <a:latin typeface="Times New Roman" panose="02020603050405020304" pitchFamily="18" charset="0"/>
                  </a:rPr>
                  <a:t>是</a:t>
                </a:r>
                <a:r>
                  <a:rPr lang="en-US" altLang="zh-CN" i="1" dirty="0">
                    <a:latin typeface="Times New Roman" panose="02020603050405020304" pitchFamily="18" charset="0"/>
                  </a:rPr>
                  <a:t>n</a:t>
                </a:r>
                <a:r>
                  <a:rPr lang="zh-CN" altLang="en-US" dirty="0">
                    <a:latin typeface="Times New Roman" panose="02020603050405020304" pitchFamily="18" charset="0"/>
                  </a:rPr>
                  <a:t>阶非平凡的无向树</a:t>
                </a:r>
                <a:r>
                  <a:rPr lang="en-US" altLang="zh-CN" dirty="0">
                    <a:latin typeface="Times New Roman" panose="02020603050405020304" pitchFamily="18" charset="0"/>
                  </a:rPr>
                  <a:t>, </a:t>
                </a:r>
                <a:r>
                  <a:rPr lang="zh-CN" altLang="en-US" dirty="0">
                    <a:latin typeface="Times New Roman" panose="02020603050405020304" pitchFamily="18" charset="0"/>
                  </a:rPr>
                  <a:t>最大度数为</a:t>
                </a:r>
                <a:r>
                  <a:rPr lang="en-US" altLang="zh-CN" i="1" dirty="0">
                    <a:latin typeface="Times New Roman" panose="02020603050405020304" pitchFamily="18" charset="0"/>
                  </a:rPr>
                  <a:t>k</a:t>
                </a:r>
                <a:r>
                  <a:rPr lang="en-US" altLang="zh-CN" dirty="0">
                    <a:latin typeface="Times New Roman" panose="02020603050405020304" pitchFamily="18" charset="0"/>
                  </a:rPr>
                  <a:t>, </a:t>
                </a:r>
                <a:r>
                  <a:rPr lang="en-US" altLang="zh-CN" i="1" dirty="0" err="1">
                    <a:latin typeface="Times New Roman" panose="02020603050405020304" pitchFamily="18" charset="0"/>
                  </a:rPr>
                  <a:t>n</a:t>
                </a:r>
                <a:r>
                  <a:rPr lang="en-US" altLang="zh-CN" i="1" baseline="-25000" dirty="0" err="1">
                    <a:latin typeface="Times New Roman" panose="02020603050405020304" pitchFamily="18" charset="0"/>
                  </a:rPr>
                  <a:t>i</a:t>
                </a:r>
                <a:r>
                  <a:rPr lang="zh-CN" altLang="en-US" dirty="0">
                    <a:latin typeface="Times New Roman" panose="02020603050405020304" pitchFamily="18" charset="0"/>
                  </a:rPr>
                  <a:t>代表树中度数为</a:t>
                </a:r>
                <a:r>
                  <a:rPr lang="en-US" altLang="zh-CN" i="1" dirty="0" err="1">
                    <a:latin typeface="Times New Roman" panose="02020603050405020304" pitchFamily="18" charset="0"/>
                  </a:rPr>
                  <a:t>i</a:t>
                </a:r>
                <a:r>
                  <a:rPr lang="zh-CN" altLang="en-US" dirty="0">
                    <a:latin typeface="Times New Roman" panose="02020603050405020304" pitchFamily="18" charset="0"/>
                  </a:rPr>
                  <a:t>的节点个数</a:t>
                </a:r>
                <a:r>
                  <a:rPr lang="en-US" altLang="zh-CN" dirty="0">
                    <a:latin typeface="Times New Roman" panose="02020603050405020304" pitchFamily="18" charset="0"/>
                  </a:rPr>
                  <a:t>, </a:t>
                </a:r>
                <a:r>
                  <a:rPr lang="zh-CN" altLang="en-US" dirty="0">
                    <a:latin typeface="Times New Roman" panose="02020603050405020304" pitchFamily="18" charset="0"/>
                  </a:rPr>
                  <a:t>则</a:t>
                </a:r>
                <a:r>
                  <a:rPr lang="pt-BR" altLang="zh-CN" i="1" dirty="0">
                    <a:latin typeface="Times New Roman" panose="02020603050405020304" pitchFamily="18" charset="0"/>
                  </a:rPr>
                  <a:t>n</a:t>
                </a:r>
                <a:r>
                  <a:rPr lang="pt-BR" altLang="zh-CN" baseline="-25000" dirty="0">
                    <a:latin typeface="Times New Roman" panose="02020603050405020304" pitchFamily="18" charset="0"/>
                  </a:rPr>
                  <a:t>1</a:t>
                </a:r>
                <a:r>
                  <a:rPr lang="pt-BR" altLang="zh-CN" i="1" dirty="0">
                    <a:latin typeface="Times New Roman" panose="02020603050405020304" pitchFamily="18" charset="0"/>
                  </a:rPr>
                  <a:t>=n</a:t>
                </a:r>
                <a:r>
                  <a:rPr lang="pt-BR" altLang="zh-CN" baseline="-25000" dirty="0">
                    <a:latin typeface="Times New Roman" panose="02020603050405020304" pitchFamily="18" charset="0"/>
                  </a:rPr>
                  <a:t>3</a:t>
                </a:r>
                <a:r>
                  <a:rPr lang="pt-BR" altLang="zh-CN" dirty="0">
                    <a:latin typeface="Times New Roman" panose="02020603050405020304" pitchFamily="18" charset="0"/>
                  </a:rPr>
                  <a:t>+2</a:t>
                </a:r>
                <a:r>
                  <a:rPr lang="pt-BR" altLang="zh-CN" i="1" dirty="0">
                    <a:latin typeface="Times New Roman" panose="02020603050405020304" pitchFamily="18" charset="0"/>
                  </a:rPr>
                  <a:t>n</a:t>
                </a:r>
                <a:r>
                  <a:rPr lang="pt-BR" altLang="zh-CN" baseline="-25000" dirty="0">
                    <a:latin typeface="Times New Roman" panose="02020603050405020304" pitchFamily="18" charset="0"/>
                  </a:rPr>
                  <a:t>4</a:t>
                </a:r>
                <a:r>
                  <a:rPr lang="pt-BR" altLang="zh-CN" dirty="0">
                    <a:latin typeface="Times New Roman" panose="02020603050405020304" pitchFamily="18" charset="0"/>
                  </a:rPr>
                  <a:t>+3</a:t>
                </a:r>
                <a:r>
                  <a:rPr lang="pt-BR" altLang="zh-CN" i="1" dirty="0">
                    <a:latin typeface="Times New Roman" panose="02020603050405020304" pitchFamily="18" charset="0"/>
                  </a:rPr>
                  <a:t>n</a:t>
                </a:r>
                <a:r>
                  <a:rPr lang="pt-BR" altLang="zh-CN" baseline="-25000" dirty="0">
                    <a:latin typeface="Times New Roman" panose="02020603050405020304" pitchFamily="18" charset="0"/>
                  </a:rPr>
                  <a:t>5</a:t>
                </a:r>
                <a:r>
                  <a:rPr lang="pt-BR" altLang="zh-CN" dirty="0">
                    <a:latin typeface="Times New Roman" panose="02020603050405020304" pitchFamily="18" charset="0"/>
                  </a:rPr>
                  <a:t>+</a:t>
                </a:r>
                <a:r>
                  <a:rPr lang="pt-BR" altLang="zh-CN" i="1" dirty="0">
                    <a:latin typeface="Times New Roman" panose="02020603050405020304" pitchFamily="18" charset="0"/>
                  </a:rPr>
                  <a:t>…</a:t>
                </a:r>
                <a:r>
                  <a:rPr lang="pt-BR" altLang="zh-CN" dirty="0">
                    <a:latin typeface="Times New Roman" panose="02020603050405020304" pitchFamily="18" charset="0"/>
                  </a:rPr>
                  <a:t>+(</a:t>
                </a:r>
                <a:r>
                  <a:rPr lang="pt-BR" altLang="zh-CN" i="1" dirty="0">
                    <a:latin typeface="Times New Roman" panose="02020603050405020304" pitchFamily="18" charset="0"/>
                  </a:rPr>
                  <a:t>k</a:t>
                </a:r>
                <a:r>
                  <a:rPr lang="pt-BR" altLang="zh-CN" dirty="0">
                    <a:latin typeface="Times New Roman" panose="02020603050405020304" pitchFamily="18" charset="0"/>
                  </a:rPr>
                  <a:t>−2)</a:t>
                </a:r>
                <a:r>
                  <a:rPr lang="pt-BR" altLang="zh-CN" i="1" dirty="0">
                    <a:latin typeface="Times New Roman" panose="02020603050405020304" pitchFamily="18" charset="0"/>
                  </a:rPr>
                  <a:t>n</a:t>
                </a:r>
                <a:r>
                  <a:rPr lang="pt-BR" altLang="zh-CN" i="1" baseline="-25000" dirty="0">
                    <a:latin typeface="Times New Roman" panose="02020603050405020304" pitchFamily="18" charset="0"/>
                  </a:rPr>
                  <a:t>k</a:t>
                </a:r>
                <a:r>
                  <a:rPr lang="pt-BR" altLang="zh-CN" dirty="0">
                    <a:latin typeface="Times New Roman" panose="02020603050405020304" pitchFamily="18" charset="0"/>
                  </a:rPr>
                  <a:t>+2.</a:t>
                </a:r>
              </a:p>
              <a:p>
                <a:endParaRPr lang="pt-BR" altLang="zh-CN" dirty="0">
                  <a:latin typeface="Times New Roman" panose="02020603050405020304" pitchFamily="18" charset="0"/>
                </a:endParaRPr>
              </a:p>
              <a:p>
                <a:r>
                  <a:rPr lang="zh-CN" altLang="en-US" dirty="0">
                    <a:latin typeface="Times New Roman" panose="02020603050405020304" pitchFamily="18" charset="0"/>
                  </a:rPr>
                  <a:t>证   </a:t>
                </a:r>
                <a14:m>
                  <m:oMath xmlns:m="http://schemas.openxmlformats.org/officeDocument/2006/math">
                    <m:nary>
                      <m:naryPr>
                        <m:chr m:val="∑"/>
                        <m:limLoc m:val="subSup"/>
                        <m:ctrlPr>
                          <a:rPr lang="en-US" altLang="zh-CN" b="1" i="1" smtClean="0">
                            <a:latin typeface="Cambria Math" panose="02040503050406030204" pitchFamily="18" charset="0"/>
                          </a:rPr>
                        </m:ctrlPr>
                      </m:naryPr>
                      <m:sub>
                        <m:r>
                          <m:rPr>
                            <m:brk m:alnAt="25"/>
                          </m:rPr>
                          <a:rPr lang="en-US" altLang="zh-CN" b="1" i="1" smtClean="0">
                            <a:latin typeface="Cambria Math" panose="02040503050406030204" pitchFamily="18" charset="0"/>
                          </a:rPr>
                          <m:t>𝒊</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ub>
                      <m:sup>
                        <m:r>
                          <a:rPr lang="en-US" altLang="zh-CN" b="1" i="1" smtClean="0">
                            <a:latin typeface="Cambria Math" panose="02040503050406030204" pitchFamily="18" charset="0"/>
                          </a:rPr>
                          <m:t>𝒌</m:t>
                        </m:r>
                      </m:sup>
                      <m:e>
                        <m:r>
                          <a:rPr lang="en-US" altLang="zh-CN" b="1" i="1" smtClean="0">
                            <a:latin typeface="Cambria Math" panose="02040503050406030204" pitchFamily="18" charset="0"/>
                          </a:rPr>
                          <m:t>𝒊</m:t>
                        </m:r>
                        <m:r>
                          <a:rPr lang="en-US" altLang="zh-CN" b="1" i="1" smtClean="0">
                            <a:latin typeface="Cambria Math" panose="02040503050406030204" pitchFamily="18" charset="0"/>
                          </a:rPr>
                          <m:t>×</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𝒏</m:t>
                            </m:r>
                          </m:e>
                          <m:sub>
                            <m:r>
                              <a:rPr lang="en-US" altLang="zh-CN" b="1" i="1" smtClean="0">
                                <a:latin typeface="Cambria Math" panose="02040503050406030204" pitchFamily="18" charset="0"/>
                              </a:rPr>
                              <m:t>𝒊</m:t>
                            </m:r>
                          </m:sub>
                        </m:sSub>
                      </m:e>
                    </m:nary>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𝒎</m:t>
                    </m:r>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𝒏</m:t>
                    </m:r>
                    <m:r>
                      <a:rPr lang="en-US" altLang="zh-CN" b="1" i="1" smtClean="0">
                        <a:latin typeface="Cambria Math" panose="02040503050406030204" pitchFamily="18" charset="0"/>
                      </a:rPr>
                      <m:t>−</m:t>
                    </m:r>
                    <m:r>
                      <a:rPr lang="en-US" altLang="zh-CN" b="1" i="1" smtClean="0">
                        <a:latin typeface="Cambria Math" panose="02040503050406030204" pitchFamily="18" charset="0"/>
                      </a:rPr>
                      <m:t>𝟐</m:t>
                    </m:r>
                    <m:r>
                      <a:rPr lang="en-US" altLang="zh-CN" b="1" i="1" smtClean="0">
                        <a:latin typeface="Cambria Math" panose="02040503050406030204" pitchFamily="18" charset="0"/>
                      </a:rPr>
                      <m:t>=</m:t>
                    </m:r>
                    <m:r>
                      <a:rPr lang="en-US" altLang="zh-CN" b="1" i="1" smtClean="0">
                        <a:latin typeface="Cambria Math" panose="02040503050406030204" pitchFamily="18" charset="0"/>
                      </a:rPr>
                      <m:t>𝟐</m:t>
                    </m:r>
                    <m:nary>
                      <m:naryPr>
                        <m:chr m:val="∑"/>
                        <m:limLoc m:val="subSup"/>
                        <m:ctrlPr>
                          <a:rPr lang="en-US" altLang="zh-CN" i="1">
                            <a:latin typeface="Cambria Math" panose="02040503050406030204" pitchFamily="18" charset="0"/>
                          </a:rPr>
                        </m:ctrlPr>
                      </m:naryPr>
                      <m:sub>
                        <m:r>
                          <m:rPr>
                            <m:brk m:alnAt="25"/>
                          </m:rPr>
                          <a:rPr lang="en-US" altLang="zh-CN" i="1">
                            <a:latin typeface="Cambria Math" panose="02040503050406030204" pitchFamily="18" charset="0"/>
                          </a:rPr>
                          <m:t>𝒊</m:t>
                        </m:r>
                        <m:r>
                          <a:rPr lang="en-US" altLang="zh-CN" i="1">
                            <a:latin typeface="Cambria Math" panose="02040503050406030204" pitchFamily="18" charset="0"/>
                          </a:rPr>
                          <m:t>=</m:t>
                        </m:r>
                        <m:r>
                          <a:rPr lang="en-US" altLang="zh-CN" i="1">
                            <a:latin typeface="Cambria Math" panose="02040503050406030204" pitchFamily="18" charset="0"/>
                          </a:rPr>
                          <m:t>𝟏</m:t>
                        </m:r>
                      </m:sub>
                      <m:sup>
                        <m:r>
                          <a:rPr lang="en-US" altLang="zh-CN" i="1">
                            <a:latin typeface="Cambria Math" panose="02040503050406030204" pitchFamily="18" charset="0"/>
                          </a:rPr>
                          <m:t>𝒌</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𝒏</m:t>
                            </m:r>
                          </m:e>
                          <m:sub>
                            <m:r>
                              <a:rPr lang="en-US" altLang="zh-CN" i="1">
                                <a:latin typeface="Cambria Math" panose="02040503050406030204" pitchFamily="18" charset="0"/>
                              </a:rPr>
                              <m:t>𝒊</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𝟐</m:t>
                        </m:r>
                      </m:e>
                    </m:nary>
                  </m:oMath>
                </a14:m>
                <a:endParaRPr lang="en-US" altLang="zh-CN" dirty="0">
                  <a:latin typeface="Times New Roman" panose="02020603050405020304" pitchFamily="18" charset="0"/>
                </a:endParaRPr>
              </a:p>
              <a:p>
                <a:r>
                  <a:rPr lang="zh-CN" altLang="en-US" dirty="0">
                    <a:latin typeface="Times New Roman" panose="02020603050405020304" pitchFamily="18" charset="0"/>
                  </a:rPr>
                  <a:t>联立可得</a:t>
                </a:r>
                <a:r>
                  <a:rPr lang="en-US" altLang="zh-CN" dirty="0">
                    <a:latin typeface="Times New Roman" panose="02020603050405020304" pitchFamily="18" charset="0"/>
                  </a:rPr>
                  <a:t>.</a:t>
                </a:r>
              </a:p>
              <a:p>
                <a:endParaRPr lang="en-US" altLang="zh-CN" dirty="0">
                  <a:latin typeface="Times New Roman" panose="02020603050405020304" pitchFamily="18" charset="0"/>
                </a:endParaRPr>
              </a:p>
            </p:txBody>
          </p:sp>
        </mc:Choice>
        <mc:Fallback>
          <p:sp>
            <p:nvSpPr>
              <p:cNvPr id="278540" name="Rectangle 12">
                <a:extLst>
                  <a:ext uri="{FF2B5EF4-FFF2-40B4-BE49-F238E27FC236}">
                    <a16:creationId xmlns:a16="http://schemas.microsoft.com/office/drawing/2014/main" id="{44F483F0-E432-46B9-84ED-5043B191270B}"/>
                  </a:ext>
                </a:extLst>
              </p:cNvPr>
              <p:cNvSpPr>
                <a:spLocks noRot="1" noChangeAspect="1" noMove="1" noResize="1" noEditPoints="1" noAdjustHandles="1" noChangeArrowheads="1" noChangeShapeType="1" noTextEdit="1"/>
              </p:cNvSpPr>
              <p:nvPr/>
            </p:nvSpPr>
            <p:spPr bwMode="auto">
              <a:xfrm>
                <a:off x="395288" y="1198562"/>
                <a:ext cx="8460971" cy="5399087"/>
              </a:xfrm>
              <a:prstGeom prst="rect">
                <a:avLst/>
              </a:prstGeom>
              <a:blipFill>
                <a:blip r:embed="rId6"/>
                <a:stretch>
                  <a:fillRect l="-1153" t="-124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78541" name="Rectangle 13">
            <a:extLst>
              <a:ext uri="{FF2B5EF4-FFF2-40B4-BE49-F238E27FC236}">
                <a16:creationId xmlns:a16="http://schemas.microsoft.com/office/drawing/2014/main" id="{9E6F7309-79E3-4920-ADD5-466CBD76175F}"/>
              </a:ext>
            </a:extLst>
          </p:cNvPr>
          <p:cNvSpPr>
            <a:spLocks noChangeArrowheads="1"/>
          </p:cNvSpPr>
          <p:nvPr/>
        </p:nvSpPr>
        <p:spPr bwMode="auto">
          <a:xfrm>
            <a:off x="1979613" y="260350"/>
            <a:ext cx="61214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r">
              <a:defRPr sz="3200" b="1">
                <a:solidFill>
                  <a:schemeClr val="tx2"/>
                </a:solidFill>
                <a:latin typeface="Arial" panose="020B0604020202020204" pitchFamily="34" charset="0"/>
                <a:ea typeface="宋体" panose="02010600030101010101" pitchFamily="2" charset="-122"/>
              </a:defRPr>
            </a:lvl1pPr>
            <a:lvl2pPr algn="r">
              <a:defRPr sz="3200" b="1">
                <a:solidFill>
                  <a:schemeClr val="tx2"/>
                </a:solidFill>
                <a:latin typeface="Arial" panose="020B0604020202020204" pitchFamily="34" charset="0"/>
                <a:ea typeface="宋体" panose="02010600030101010101" pitchFamily="2" charset="-122"/>
              </a:defRPr>
            </a:lvl2pPr>
            <a:lvl3pPr algn="r">
              <a:defRPr sz="3200" b="1">
                <a:solidFill>
                  <a:schemeClr val="tx2"/>
                </a:solidFill>
                <a:latin typeface="Arial" panose="020B0604020202020204" pitchFamily="34" charset="0"/>
                <a:ea typeface="宋体" panose="02010600030101010101" pitchFamily="2" charset="-122"/>
              </a:defRPr>
            </a:lvl3pPr>
            <a:lvl4pPr algn="r">
              <a:defRPr sz="3200" b="1">
                <a:solidFill>
                  <a:schemeClr val="tx2"/>
                </a:solidFill>
                <a:latin typeface="Arial" panose="020B0604020202020204" pitchFamily="34" charset="0"/>
                <a:ea typeface="宋体" panose="02010600030101010101" pitchFamily="2" charset="-122"/>
              </a:defRPr>
            </a:lvl4pPr>
            <a:lvl5pPr algn="r">
              <a:defRPr sz="3200" b="1">
                <a:solidFill>
                  <a:schemeClr val="tx2"/>
                </a:solidFill>
                <a:latin typeface="Arial" panose="020B0604020202020204" pitchFamily="34" charset="0"/>
                <a:ea typeface="宋体" panose="02010600030101010101" pitchFamily="2" charset="-122"/>
              </a:defRPr>
            </a:lvl5pPr>
            <a:lvl6pPr marL="457200" algn="r"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6pPr>
            <a:lvl7pPr marL="914400" algn="r"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7pPr>
            <a:lvl8pPr marL="1371600" algn="r"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8pPr>
            <a:lvl9pPr marL="1828800" algn="r"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9pPr>
          </a:lstStyle>
          <a:p>
            <a:pPr algn="ctr"/>
            <a:r>
              <a:rPr lang="zh-CN" altLang="en-US">
                <a:latin typeface="Times New Roman" panose="02020603050405020304" pitchFamily="18" charset="0"/>
              </a:rPr>
              <a:t>无向树的性质</a:t>
            </a:r>
          </a:p>
        </p:txBody>
      </p:sp>
      <p:sp>
        <p:nvSpPr>
          <p:cNvPr id="10" name="文本框 9">
            <a:extLst>
              <a:ext uri="{FF2B5EF4-FFF2-40B4-BE49-F238E27FC236}">
                <a16:creationId xmlns:a16="http://schemas.microsoft.com/office/drawing/2014/main" id="{720395ED-CBE2-4F27-BDB8-308646B9405F}"/>
              </a:ext>
            </a:extLst>
          </p:cNvPr>
          <p:cNvSpPr txBox="1"/>
          <p:nvPr/>
        </p:nvSpPr>
        <p:spPr>
          <a:xfrm>
            <a:off x="2149475" y="2878108"/>
            <a:ext cx="2747448" cy="400110"/>
          </a:xfrm>
          <a:prstGeom prst="rect">
            <a:avLst/>
          </a:prstGeom>
          <a:noFill/>
        </p:spPr>
        <p:txBody>
          <a:bodyPr wrap="square" rtlCol="0">
            <a:spAutoFit/>
          </a:bodyPr>
          <a:lstStyle/>
          <a:p>
            <a:r>
              <a:rPr lang="en-US" altLang="zh-CN" sz="2000" b="0" dirty="0">
                <a:solidFill>
                  <a:srgbClr val="FF9900"/>
                </a:solidFill>
                <a:latin typeface="Times New Roman" panose="02020603050405020304" pitchFamily="18" charset="0"/>
              </a:rPr>
              <a:t>2×</a:t>
            </a:r>
            <a:r>
              <a:rPr lang="zh-CN" altLang="en-US" sz="2000" b="0" dirty="0">
                <a:solidFill>
                  <a:srgbClr val="FF9900"/>
                </a:solidFill>
                <a:latin typeface="Times New Roman" panose="02020603050405020304" pitchFamily="18" charset="0"/>
              </a:rPr>
              <a:t>边数</a:t>
            </a:r>
            <a:r>
              <a:rPr lang="en-US" altLang="zh-CN" sz="2000" b="0" dirty="0">
                <a:solidFill>
                  <a:srgbClr val="FF9900"/>
                </a:solidFill>
                <a:latin typeface="Times New Roman" panose="02020603050405020304" pitchFamily="18" charset="0"/>
              </a:rPr>
              <a:t>=</a:t>
            </a:r>
            <a:r>
              <a:rPr lang="zh-CN" altLang="en-US" sz="2000" b="0" dirty="0">
                <a:solidFill>
                  <a:srgbClr val="FF9900"/>
                </a:solidFill>
                <a:latin typeface="Times New Roman" panose="02020603050405020304" pitchFamily="18" charset="0"/>
              </a:rPr>
              <a:t>度数之和</a:t>
            </a:r>
          </a:p>
        </p:txBody>
      </p:sp>
      <p:sp>
        <p:nvSpPr>
          <p:cNvPr id="12" name="文本框 11">
            <a:extLst>
              <a:ext uri="{FF2B5EF4-FFF2-40B4-BE49-F238E27FC236}">
                <a16:creationId xmlns:a16="http://schemas.microsoft.com/office/drawing/2014/main" id="{1EE9CE90-8733-4A16-9AD2-BEC458E4B169}"/>
              </a:ext>
            </a:extLst>
          </p:cNvPr>
          <p:cNvSpPr txBox="1"/>
          <p:nvPr/>
        </p:nvSpPr>
        <p:spPr>
          <a:xfrm>
            <a:off x="4609227" y="2878108"/>
            <a:ext cx="4166473" cy="400110"/>
          </a:xfrm>
          <a:prstGeom prst="rect">
            <a:avLst/>
          </a:prstGeom>
          <a:noFill/>
        </p:spPr>
        <p:txBody>
          <a:bodyPr wrap="square" rtlCol="0">
            <a:spAutoFit/>
          </a:bodyPr>
          <a:lstStyle/>
          <a:p>
            <a:r>
              <a:rPr lang="en-US" altLang="zh-CN" sz="2000" b="0" i="1" dirty="0">
                <a:solidFill>
                  <a:srgbClr val="FF9900"/>
                </a:solidFill>
                <a:latin typeface="Times New Roman" panose="02020603050405020304" pitchFamily="18" charset="0"/>
              </a:rPr>
              <a:t>x</a:t>
            </a:r>
            <a:r>
              <a:rPr lang="zh-CN" altLang="en-US" sz="2000" b="0" dirty="0">
                <a:solidFill>
                  <a:srgbClr val="FF9900"/>
                </a:solidFill>
                <a:latin typeface="Times New Roman" panose="02020603050405020304" pitchFamily="18" charset="0"/>
              </a:rPr>
              <a:t>片叶子度为</a:t>
            </a:r>
            <a:r>
              <a:rPr lang="en-US" altLang="zh-CN" sz="2000" b="0" dirty="0">
                <a:solidFill>
                  <a:srgbClr val="FF9900"/>
                </a:solidFill>
                <a:latin typeface="Times New Roman" panose="02020603050405020304" pitchFamily="18" charset="0"/>
              </a:rPr>
              <a:t>1</a:t>
            </a:r>
            <a:r>
              <a:rPr lang="zh-CN" altLang="en-US" sz="2000" b="0" dirty="0">
                <a:solidFill>
                  <a:srgbClr val="FF9900"/>
                </a:solidFill>
                <a:latin typeface="Times New Roman" panose="02020603050405020304" pitchFamily="18" charset="0"/>
              </a:rPr>
              <a:t>，其他叶子度至少为</a:t>
            </a:r>
            <a:r>
              <a:rPr lang="en-US" altLang="zh-CN" sz="2000" b="0" dirty="0">
                <a:solidFill>
                  <a:srgbClr val="FF9900"/>
                </a:solidFill>
                <a:latin typeface="Times New Roman" panose="02020603050405020304" pitchFamily="18" charset="0"/>
              </a:rPr>
              <a:t>2</a:t>
            </a:r>
            <a:endParaRPr lang="zh-CN" altLang="en-US" sz="2000" b="0" dirty="0">
              <a:solidFill>
                <a:srgbClr val="FF9900"/>
              </a:solidFill>
              <a:latin typeface="Times New Roman" panose="02020603050405020304" pitchFamily="18" charset="0"/>
            </a:endParaRP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a:extLst>
              <a:ext uri="{FF2B5EF4-FFF2-40B4-BE49-F238E27FC236}">
                <a16:creationId xmlns:a16="http://schemas.microsoft.com/office/drawing/2014/main" id="{C20C8AC3-B4EF-4C71-808D-A4C233054EE6}"/>
              </a:ext>
            </a:extLst>
          </p:cNvPr>
          <p:cNvSpPr>
            <a:spLocks noGrp="1"/>
          </p:cNvSpPr>
          <p:nvPr>
            <p:ph type="sldNum" sz="quarter" idx="12"/>
          </p:nvPr>
        </p:nvSpPr>
        <p:spPr/>
        <p:txBody>
          <a:bodyPr/>
          <a:lstStyle/>
          <a:p>
            <a:fld id="{0935457B-5A11-468C-A10F-20B2C0D275A2}" type="slidenum">
              <a:rPr lang="en-US" altLang="zh-CN"/>
              <a:pPr/>
              <a:t>8</a:t>
            </a:fld>
            <a:endParaRPr lang="en-US" altLang="zh-CN"/>
          </a:p>
        </p:txBody>
      </p:sp>
      <p:sp>
        <p:nvSpPr>
          <p:cNvPr id="280583" name="Rectangle 7">
            <a:extLst>
              <a:ext uri="{FF2B5EF4-FFF2-40B4-BE49-F238E27FC236}">
                <a16:creationId xmlns:a16="http://schemas.microsoft.com/office/drawing/2014/main" id="{E8E6CE5D-3E23-4DB4-ACD1-3E642A6C6EF3}"/>
              </a:ext>
            </a:extLst>
          </p:cNvPr>
          <p:cNvSpPr>
            <a:spLocks noGrp="1" noChangeArrowheads="1"/>
          </p:cNvSpPr>
          <p:nvPr>
            <p:ph type="title"/>
          </p:nvPr>
        </p:nvSpPr>
        <p:spPr/>
        <p:txBody>
          <a:bodyPr/>
          <a:lstStyle/>
          <a:p>
            <a:pPr algn="ctr"/>
            <a:r>
              <a:rPr lang="zh-CN" altLang="en-US"/>
              <a:t>例题</a:t>
            </a:r>
          </a:p>
        </p:txBody>
      </p:sp>
      <p:sp>
        <p:nvSpPr>
          <p:cNvPr id="280584" name="Rectangle 8">
            <a:extLst>
              <a:ext uri="{FF2B5EF4-FFF2-40B4-BE49-F238E27FC236}">
                <a16:creationId xmlns:a16="http://schemas.microsoft.com/office/drawing/2014/main" id="{6B9087B3-8B17-406F-838F-FF5B42E30AC8}"/>
              </a:ext>
            </a:extLst>
          </p:cNvPr>
          <p:cNvSpPr>
            <a:spLocks noGrp="1" noChangeArrowheads="1"/>
          </p:cNvSpPr>
          <p:nvPr>
            <p:ph type="body" idx="1"/>
          </p:nvPr>
        </p:nvSpPr>
        <p:spPr>
          <a:xfrm>
            <a:off x="395288" y="1052513"/>
            <a:ext cx="8280400" cy="936625"/>
          </a:xfrm>
        </p:spPr>
        <p:txBody>
          <a:bodyPr/>
          <a:lstStyle/>
          <a:p>
            <a:pPr marL="609600" indent="-609600"/>
            <a:r>
              <a:rPr lang="zh-CN" altLang="en-US">
                <a:solidFill>
                  <a:srgbClr val="A50021"/>
                </a:solidFill>
                <a:latin typeface="Times New Roman" panose="02020603050405020304" pitchFamily="18" charset="0"/>
              </a:rPr>
              <a:t>例</a:t>
            </a:r>
            <a:r>
              <a:rPr lang="en-US" altLang="zh-CN">
                <a:solidFill>
                  <a:srgbClr val="A50021"/>
                </a:solidFill>
                <a:latin typeface="Times New Roman" panose="02020603050405020304" pitchFamily="18" charset="0"/>
              </a:rPr>
              <a:t>1</a:t>
            </a:r>
            <a:r>
              <a:rPr lang="en-US" altLang="zh-CN">
                <a:latin typeface="Times New Roman" panose="02020603050405020304" pitchFamily="18" charset="0"/>
              </a:rPr>
              <a:t>   </a:t>
            </a:r>
            <a:r>
              <a:rPr lang="zh-CN" altLang="en-US">
                <a:latin typeface="Times New Roman" panose="02020603050405020304" pitchFamily="18" charset="0"/>
              </a:rPr>
              <a:t>已知无向树</a:t>
            </a:r>
            <a:r>
              <a:rPr lang="en-US" altLang="zh-CN" i="1">
                <a:latin typeface="Times New Roman" panose="02020603050405020304" pitchFamily="18" charset="0"/>
              </a:rPr>
              <a:t>T</a:t>
            </a:r>
            <a:r>
              <a:rPr lang="zh-CN" altLang="en-US">
                <a:latin typeface="Times New Roman" panose="02020603050405020304" pitchFamily="18" charset="0"/>
              </a:rPr>
              <a:t>中有</a:t>
            </a:r>
            <a:r>
              <a:rPr lang="en-US" altLang="zh-CN">
                <a:latin typeface="Times New Roman" panose="02020603050405020304" pitchFamily="18" charset="0"/>
              </a:rPr>
              <a:t>1</a:t>
            </a:r>
            <a:r>
              <a:rPr lang="zh-CN" altLang="en-US">
                <a:latin typeface="Times New Roman" panose="02020603050405020304" pitchFamily="18" charset="0"/>
              </a:rPr>
              <a:t>个</a:t>
            </a:r>
            <a:r>
              <a:rPr lang="en-US" altLang="zh-CN">
                <a:latin typeface="Times New Roman" panose="02020603050405020304" pitchFamily="18" charset="0"/>
              </a:rPr>
              <a:t>3</a:t>
            </a:r>
            <a:r>
              <a:rPr lang="zh-CN" altLang="en-US">
                <a:latin typeface="Times New Roman" panose="02020603050405020304" pitchFamily="18" charset="0"/>
              </a:rPr>
              <a:t>度顶点，</a:t>
            </a:r>
            <a:r>
              <a:rPr lang="en-US" altLang="zh-CN">
                <a:latin typeface="Times New Roman" panose="02020603050405020304" pitchFamily="18" charset="0"/>
              </a:rPr>
              <a:t>2</a:t>
            </a:r>
            <a:r>
              <a:rPr lang="zh-CN" altLang="en-US">
                <a:latin typeface="Times New Roman" panose="02020603050405020304" pitchFamily="18" charset="0"/>
              </a:rPr>
              <a:t>个</a:t>
            </a:r>
            <a:r>
              <a:rPr lang="en-US" altLang="zh-CN">
                <a:latin typeface="Times New Roman" panose="02020603050405020304" pitchFamily="18" charset="0"/>
              </a:rPr>
              <a:t>2</a:t>
            </a:r>
            <a:r>
              <a:rPr lang="zh-CN" altLang="en-US">
                <a:latin typeface="Times New Roman" panose="02020603050405020304" pitchFamily="18" charset="0"/>
              </a:rPr>
              <a:t>度顶点，其余顶点</a:t>
            </a:r>
          </a:p>
          <a:p>
            <a:pPr marL="609600" indent="-609600"/>
            <a:r>
              <a:rPr lang="zh-CN" altLang="en-US">
                <a:latin typeface="Times New Roman" panose="02020603050405020304" pitchFamily="18" charset="0"/>
              </a:rPr>
              <a:t>全是树叶，试求树叶数，并画出满足要求的非同构的无向树</a:t>
            </a:r>
            <a:r>
              <a:rPr lang="en-US" altLang="zh-CN">
                <a:latin typeface="Times New Roman" panose="02020603050405020304" pitchFamily="18" charset="0"/>
              </a:rPr>
              <a:t>. </a:t>
            </a:r>
          </a:p>
        </p:txBody>
      </p:sp>
      <p:sp>
        <p:nvSpPr>
          <p:cNvPr id="280585" name="Rectangle 9">
            <a:extLst>
              <a:ext uri="{FF2B5EF4-FFF2-40B4-BE49-F238E27FC236}">
                <a16:creationId xmlns:a16="http://schemas.microsoft.com/office/drawing/2014/main" id="{763DADE3-440C-4E1B-9169-E4D3D002CE84}"/>
              </a:ext>
            </a:extLst>
          </p:cNvPr>
          <p:cNvSpPr>
            <a:spLocks noChangeArrowheads="1"/>
          </p:cNvSpPr>
          <p:nvPr/>
        </p:nvSpPr>
        <p:spPr bwMode="auto">
          <a:xfrm>
            <a:off x="468313" y="2060575"/>
            <a:ext cx="8374062"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1016000" indent="-55880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473200" indent="-5588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930400" indent="-5588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387600" indent="-5588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844800" indent="-5588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3302000" indent="-5588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759200" indent="-5588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4216400" indent="-5588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10000"/>
              </a:spcBef>
            </a:pPr>
            <a:r>
              <a:rPr lang="zh-CN" altLang="en-US" dirty="0">
                <a:latin typeface="Times New Roman" panose="02020603050405020304" pitchFamily="18" charset="0"/>
              </a:rPr>
              <a:t>解  解本题用树的性质</a:t>
            </a:r>
            <a:r>
              <a:rPr lang="en-US" altLang="zh-CN" i="1" dirty="0">
                <a:latin typeface="Times New Roman" panose="02020603050405020304" pitchFamily="18" charset="0"/>
              </a:rPr>
              <a:t>m</a:t>
            </a:r>
            <a:r>
              <a:rPr lang="en-US" altLang="zh-CN" dirty="0">
                <a:latin typeface="Times New Roman" panose="02020603050405020304" pitchFamily="18" charset="0"/>
              </a:rPr>
              <a:t>=</a:t>
            </a:r>
            <a:r>
              <a:rPr lang="en-US" altLang="zh-CN" i="1"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r>
              <a:rPr lang="zh-CN" altLang="en-US" dirty="0">
                <a:latin typeface="Times New Roman" panose="02020603050405020304" pitchFamily="18" charset="0"/>
              </a:rPr>
              <a:t>，握手定理</a:t>
            </a:r>
            <a:r>
              <a:rPr lang="en-US" altLang="zh-CN" dirty="0">
                <a:latin typeface="Times New Roman" panose="02020603050405020304" pitchFamily="18" charset="0"/>
              </a:rPr>
              <a:t>. </a:t>
            </a:r>
          </a:p>
          <a:p>
            <a:pPr>
              <a:spcBef>
                <a:spcPct val="10000"/>
              </a:spcBef>
            </a:pPr>
            <a:r>
              <a:rPr lang="zh-CN" altLang="en-US" dirty="0">
                <a:latin typeface="Times New Roman" panose="02020603050405020304" pitchFamily="18" charset="0"/>
              </a:rPr>
              <a:t>设有</a:t>
            </a:r>
            <a:r>
              <a:rPr lang="en-US" altLang="zh-CN" i="1" dirty="0">
                <a:latin typeface="Times New Roman" panose="02020603050405020304" pitchFamily="18" charset="0"/>
              </a:rPr>
              <a:t>x</a:t>
            </a:r>
            <a:r>
              <a:rPr lang="zh-CN" altLang="en-US" dirty="0">
                <a:latin typeface="Times New Roman" panose="02020603050405020304" pitchFamily="18" charset="0"/>
              </a:rPr>
              <a:t>片树叶，于是 </a:t>
            </a:r>
            <a:r>
              <a:rPr lang="en-US" altLang="zh-CN" i="1" dirty="0">
                <a:latin typeface="Times New Roman" panose="02020603050405020304" pitchFamily="18" charset="0"/>
              </a:rPr>
              <a:t>n </a:t>
            </a:r>
            <a:r>
              <a:rPr lang="en-US" altLang="zh-CN" dirty="0">
                <a:latin typeface="Times New Roman" panose="02020603050405020304" pitchFamily="18" charset="0"/>
              </a:rPr>
              <a:t>= 1+2+</a:t>
            </a:r>
            <a:r>
              <a:rPr lang="en-US" altLang="zh-CN" i="1" dirty="0">
                <a:latin typeface="Times New Roman" panose="02020603050405020304" pitchFamily="18" charset="0"/>
              </a:rPr>
              <a:t>x </a:t>
            </a:r>
            <a:r>
              <a:rPr lang="en-US" altLang="zh-CN" dirty="0">
                <a:latin typeface="Times New Roman" panose="02020603050405020304" pitchFamily="18" charset="0"/>
              </a:rPr>
              <a:t>= 3+</a:t>
            </a:r>
            <a:r>
              <a:rPr lang="en-US" altLang="zh-CN" i="1" dirty="0">
                <a:latin typeface="Times New Roman" panose="02020603050405020304" pitchFamily="18" charset="0"/>
              </a:rPr>
              <a:t>x</a:t>
            </a:r>
            <a:r>
              <a:rPr lang="en-US" altLang="zh-CN" dirty="0">
                <a:latin typeface="Times New Roman" panose="02020603050405020304" pitchFamily="18" charset="0"/>
              </a:rPr>
              <a:t>,</a:t>
            </a:r>
          </a:p>
          <a:p>
            <a:pPr>
              <a:spcBef>
                <a:spcPct val="10000"/>
              </a:spcBef>
            </a:pPr>
            <a:r>
              <a:rPr lang="en-US" altLang="zh-CN" dirty="0">
                <a:latin typeface="Times New Roman" panose="02020603050405020304" pitchFamily="18" charset="0"/>
              </a:rPr>
              <a:t>           2</a:t>
            </a:r>
            <a:r>
              <a:rPr lang="en-US" altLang="zh-CN" i="1" dirty="0">
                <a:latin typeface="Times New Roman" panose="02020603050405020304" pitchFamily="18" charset="0"/>
              </a:rPr>
              <a:t>m </a:t>
            </a:r>
            <a:r>
              <a:rPr lang="en-US" altLang="zh-CN" dirty="0">
                <a:latin typeface="Times New Roman" panose="02020603050405020304" pitchFamily="18" charset="0"/>
              </a:rPr>
              <a:t>= 2(</a:t>
            </a:r>
            <a:r>
              <a:rPr lang="en-US" altLang="zh-CN" i="1"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 = 2</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(2+</a:t>
            </a:r>
            <a:r>
              <a:rPr lang="en-US" altLang="zh-CN" i="1" dirty="0">
                <a:latin typeface="Times New Roman" panose="02020603050405020304" pitchFamily="18" charset="0"/>
              </a:rPr>
              <a:t>x</a:t>
            </a:r>
            <a:r>
              <a:rPr lang="en-US" altLang="zh-CN" dirty="0">
                <a:latin typeface="Times New Roman" panose="02020603050405020304" pitchFamily="18" charset="0"/>
              </a:rPr>
              <a:t>) = 1</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3+2</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2+</a:t>
            </a:r>
            <a:r>
              <a:rPr lang="en-US" altLang="zh-CN" i="1" dirty="0">
                <a:latin typeface="Times New Roman" panose="02020603050405020304" pitchFamily="18" charset="0"/>
              </a:rPr>
              <a:t>x</a:t>
            </a:r>
            <a:endParaRPr lang="en-US" altLang="zh-CN" dirty="0">
              <a:latin typeface="Times New Roman" panose="02020603050405020304" pitchFamily="18" charset="0"/>
            </a:endParaRPr>
          </a:p>
          <a:p>
            <a:pPr>
              <a:spcBef>
                <a:spcPct val="10000"/>
              </a:spcBef>
            </a:pPr>
            <a:r>
              <a:rPr lang="zh-CN" altLang="en-US" dirty="0">
                <a:latin typeface="Times New Roman" panose="02020603050405020304" pitchFamily="18" charset="0"/>
              </a:rPr>
              <a:t>解出</a:t>
            </a:r>
            <a:r>
              <a:rPr lang="en-US" altLang="zh-CN" i="1" dirty="0">
                <a:latin typeface="Times New Roman" panose="02020603050405020304" pitchFamily="18" charset="0"/>
              </a:rPr>
              <a:t>x </a:t>
            </a:r>
            <a:r>
              <a:rPr lang="en-US" altLang="zh-CN" dirty="0">
                <a:latin typeface="Times New Roman" panose="02020603050405020304" pitchFamily="18" charset="0"/>
              </a:rPr>
              <a:t>= 3</a:t>
            </a:r>
            <a:r>
              <a:rPr lang="zh-CN" altLang="en-US" dirty="0">
                <a:latin typeface="Times New Roman" panose="02020603050405020304" pitchFamily="18" charset="0"/>
              </a:rPr>
              <a:t>，故</a:t>
            </a:r>
            <a:r>
              <a:rPr lang="en-US" altLang="zh-CN" i="1" dirty="0">
                <a:latin typeface="Times New Roman" panose="02020603050405020304" pitchFamily="18" charset="0"/>
              </a:rPr>
              <a:t>T</a:t>
            </a:r>
            <a:r>
              <a:rPr lang="zh-CN" altLang="en-US" dirty="0">
                <a:latin typeface="Times New Roman" panose="02020603050405020304" pitchFamily="18" charset="0"/>
              </a:rPr>
              <a:t>有</a:t>
            </a:r>
            <a:r>
              <a:rPr lang="en-US" altLang="zh-CN" dirty="0">
                <a:latin typeface="Times New Roman" panose="02020603050405020304" pitchFamily="18" charset="0"/>
              </a:rPr>
              <a:t>3</a:t>
            </a:r>
            <a:r>
              <a:rPr lang="zh-CN" altLang="en-US" dirty="0">
                <a:latin typeface="Times New Roman" panose="02020603050405020304" pitchFamily="18" charset="0"/>
              </a:rPr>
              <a:t>片树叶</a:t>
            </a:r>
            <a:r>
              <a:rPr lang="en-US" altLang="zh-CN" dirty="0">
                <a:latin typeface="Times New Roman" panose="02020603050405020304" pitchFamily="18" charset="0"/>
              </a:rPr>
              <a:t>.</a:t>
            </a:r>
          </a:p>
        </p:txBody>
      </p:sp>
      <p:sp>
        <p:nvSpPr>
          <p:cNvPr id="280587" name="Rectangle 11">
            <a:extLst>
              <a:ext uri="{FF2B5EF4-FFF2-40B4-BE49-F238E27FC236}">
                <a16:creationId xmlns:a16="http://schemas.microsoft.com/office/drawing/2014/main" id="{C20FC62D-55EB-4CAB-B27C-7F9DF0D08742}"/>
              </a:ext>
            </a:extLst>
          </p:cNvPr>
          <p:cNvSpPr>
            <a:spLocks noChangeArrowheads="1"/>
          </p:cNvSpPr>
          <p:nvPr/>
        </p:nvSpPr>
        <p:spPr bwMode="auto">
          <a:xfrm>
            <a:off x="468313" y="4005263"/>
            <a:ext cx="4392612" cy="210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lang="en-US" altLang="zh-CN" i="1">
                <a:latin typeface="Times New Roman" panose="02020603050405020304" pitchFamily="18" charset="0"/>
              </a:rPr>
              <a:t>T </a:t>
            </a:r>
            <a:r>
              <a:rPr lang="zh-CN" altLang="en-US">
                <a:latin typeface="Times New Roman" panose="02020603050405020304" pitchFamily="18" charset="0"/>
              </a:rPr>
              <a:t>的度数列应为 </a:t>
            </a:r>
            <a:r>
              <a:rPr lang="en-US" altLang="zh-CN">
                <a:latin typeface="Times New Roman" panose="02020603050405020304" pitchFamily="18" charset="0"/>
              </a:rPr>
              <a:t>1, 1, 1, 2, 2, 3</a:t>
            </a:r>
            <a:r>
              <a:rPr lang="zh-CN" altLang="en-US">
                <a:latin typeface="Times New Roman" panose="02020603050405020304" pitchFamily="18" charset="0"/>
              </a:rPr>
              <a:t>，</a:t>
            </a:r>
          </a:p>
          <a:p>
            <a:pPr>
              <a:lnSpc>
                <a:spcPct val="110000"/>
              </a:lnSpc>
            </a:pPr>
            <a:r>
              <a:rPr lang="zh-CN" altLang="en-US">
                <a:latin typeface="Times New Roman" panose="02020603050405020304" pitchFamily="18" charset="0"/>
              </a:rPr>
              <a:t>易知</a:t>
            </a:r>
            <a:r>
              <a:rPr lang="en-US" altLang="zh-CN">
                <a:latin typeface="Times New Roman" panose="02020603050405020304" pitchFamily="18" charset="0"/>
              </a:rPr>
              <a:t>3</a:t>
            </a:r>
            <a:r>
              <a:rPr lang="zh-CN" altLang="en-US">
                <a:latin typeface="Times New Roman" panose="02020603050405020304" pitchFamily="18" charset="0"/>
              </a:rPr>
              <a:t>度顶点与</a:t>
            </a:r>
            <a:r>
              <a:rPr lang="en-US" altLang="zh-CN">
                <a:latin typeface="Times New Roman" panose="02020603050405020304" pitchFamily="18" charset="0"/>
              </a:rPr>
              <a:t>1</a:t>
            </a:r>
            <a:r>
              <a:rPr lang="zh-CN" altLang="en-US">
                <a:latin typeface="Times New Roman" panose="02020603050405020304" pitchFamily="18" charset="0"/>
              </a:rPr>
              <a:t>个</a:t>
            </a:r>
            <a:r>
              <a:rPr lang="en-US" altLang="zh-CN">
                <a:latin typeface="Times New Roman" panose="02020603050405020304" pitchFamily="18" charset="0"/>
              </a:rPr>
              <a:t>2</a:t>
            </a:r>
            <a:r>
              <a:rPr lang="zh-CN" altLang="en-US">
                <a:latin typeface="Times New Roman" panose="02020603050405020304" pitchFamily="18" charset="0"/>
              </a:rPr>
              <a:t>度顶点相邻与和</a:t>
            </a:r>
            <a:r>
              <a:rPr lang="en-US" altLang="zh-CN">
                <a:latin typeface="Times New Roman" panose="02020603050405020304" pitchFamily="18" charset="0"/>
              </a:rPr>
              <a:t>2</a:t>
            </a:r>
            <a:r>
              <a:rPr lang="zh-CN" altLang="en-US">
                <a:latin typeface="Times New Roman" panose="02020603050405020304" pitchFamily="18" charset="0"/>
              </a:rPr>
              <a:t>个</a:t>
            </a:r>
            <a:r>
              <a:rPr lang="en-US" altLang="zh-CN">
                <a:latin typeface="Times New Roman" panose="02020603050405020304" pitchFamily="18" charset="0"/>
              </a:rPr>
              <a:t>2</a:t>
            </a:r>
            <a:r>
              <a:rPr lang="zh-CN" altLang="en-US">
                <a:latin typeface="Times New Roman" panose="02020603050405020304" pitchFamily="18" charset="0"/>
              </a:rPr>
              <a:t>度顶点均相邻是非同构的，因而有</a:t>
            </a:r>
            <a:r>
              <a:rPr lang="en-US" altLang="zh-CN">
                <a:latin typeface="Times New Roman" panose="02020603050405020304" pitchFamily="18" charset="0"/>
              </a:rPr>
              <a:t>2</a:t>
            </a:r>
            <a:r>
              <a:rPr lang="zh-CN" altLang="en-US">
                <a:latin typeface="Times New Roman" panose="02020603050405020304" pitchFamily="18" charset="0"/>
              </a:rPr>
              <a:t>棵非同构的无向树</a:t>
            </a:r>
            <a:r>
              <a:rPr lang="en-US" altLang="zh-CN" i="1">
                <a:latin typeface="Times New Roman" panose="02020603050405020304" pitchFamily="18" charset="0"/>
              </a:rPr>
              <a:t>T</a:t>
            </a:r>
            <a:r>
              <a:rPr lang="en-US" altLang="zh-CN" baseline="-25000">
                <a:latin typeface="Times New Roman" panose="02020603050405020304" pitchFamily="18" charset="0"/>
              </a:rPr>
              <a:t>1</a:t>
            </a:r>
            <a:r>
              <a:rPr lang="en-US" altLang="zh-CN">
                <a:latin typeface="Times New Roman" panose="02020603050405020304" pitchFamily="18" charset="0"/>
              </a:rPr>
              <a:t>, </a:t>
            </a:r>
            <a:r>
              <a:rPr lang="en-US" altLang="zh-CN" i="1">
                <a:latin typeface="Times New Roman" panose="02020603050405020304" pitchFamily="18" charset="0"/>
              </a:rPr>
              <a:t>T</a:t>
            </a:r>
            <a:r>
              <a:rPr lang="en-US" altLang="zh-CN" baseline="-25000">
                <a:latin typeface="Times New Roman" panose="02020603050405020304" pitchFamily="18" charset="0"/>
              </a:rPr>
              <a:t>2</a:t>
            </a:r>
            <a:r>
              <a:rPr lang="zh-CN" altLang="en-US">
                <a:latin typeface="Times New Roman" panose="02020603050405020304" pitchFamily="18" charset="0"/>
              </a:rPr>
              <a:t>，如图所示</a:t>
            </a:r>
            <a:r>
              <a:rPr lang="en-US" altLang="zh-CN">
                <a:latin typeface="Times New Roman" panose="02020603050405020304" pitchFamily="18" charset="0"/>
              </a:rPr>
              <a:t>.  </a:t>
            </a:r>
          </a:p>
        </p:txBody>
      </p:sp>
      <p:pic>
        <p:nvPicPr>
          <p:cNvPr id="280588" name="Picture 12" descr="16-2">
            <a:extLst>
              <a:ext uri="{FF2B5EF4-FFF2-40B4-BE49-F238E27FC236}">
                <a16:creationId xmlns:a16="http://schemas.microsoft.com/office/drawing/2014/main" id="{F29EDB30-DA2D-4855-B398-2ADB786D11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7167"/>
          <a:stretch>
            <a:fillRect/>
          </a:stretch>
        </p:blipFill>
        <p:spPr bwMode="auto">
          <a:xfrm>
            <a:off x="5292725" y="3860800"/>
            <a:ext cx="3167063" cy="260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a:extLst>
              <a:ext uri="{FF2B5EF4-FFF2-40B4-BE49-F238E27FC236}">
                <a16:creationId xmlns:a16="http://schemas.microsoft.com/office/drawing/2014/main" id="{E4C6E808-09F0-4679-A80C-6DD155C76795}"/>
              </a:ext>
            </a:extLst>
          </p:cNvPr>
          <p:cNvSpPr txBox="1"/>
          <p:nvPr/>
        </p:nvSpPr>
        <p:spPr>
          <a:xfrm>
            <a:off x="0" y="6459918"/>
            <a:ext cx="6156176" cy="400110"/>
          </a:xfrm>
          <a:prstGeom prst="rect">
            <a:avLst/>
          </a:prstGeom>
          <a:noFill/>
        </p:spPr>
        <p:txBody>
          <a:bodyPr wrap="square" rtlCol="0">
            <a:spAutoFit/>
          </a:bodyPr>
          <a:lstStyle/>
          <a:p>
            <a:r>
              <a:rPr lang="en-US" altLang="zh-CN" sz="2000" b="0" dirty="0">
                <a:solidFill>
                  <a:srgbClr val="FF9900"/>
                </a:solidFill>
                <a:latin typeface="Times New Roman" panose="02020603050405020304" pitchFamily="18" charset="0"/>
              </a:rPr>
              <a:t>Havel</a:t>
            </a:r>
            <a:r>
              <a:rPr lang="zh-CN" altLang="en-US" sz="2000" b="0" dirty="0">
                <a:solidFill>
                  <a:srgbClr val="FF9900"/>
                </a:solidFill>
                <a:latin typeface="Times New Roman" panose="02020603050405020304" pitchFamily="18" charset="0"/>
              </a:rPr>
              <a:t>算法引入分支：不一定连度最大的</a:t>
            </a:r>
          </a:p>
        </p:txBody>
      </p:sp>
      <p:sp>
        <p:nvSpPr>
          <p:cNvPr id="11" name="文本框 10">
            <a:extLst>
              <a:ext uri="{FF2B5EF4-FFF2-40B4-BE49-F238E27FC236}">
                <a16:creationId xmlns:a16="http://schemas.microsoft.com/office/drawing/2014/main" id="{0A827AF0-D976-44B5-B6AA-4CB51415EF88}"/>
              </a:ext>
            </a:extLst>
          </p:cNvPr>
          <p:cNvSpPr txBox="1"/>
          <p:nvPr/>
        </p:nvSpPr>
        <p:spPr>
          <a:xfrm>
            <a:off x="4068924" y="3188404"/>
            <a:ext cx="4968552" cy="400110"/>
          </a:xfrm>
          <a:prstGeom prst="rect">
            <a:avLst/>
          </a:prstGeom>
          <a:noFill/>
        </p:spPr>
        <p:txBody>
          <a:bodyPr wrap="square" rtlCol="0">
            <a:spAutoFit/>
          </a:bodyPr>
          <a:lstStyle/>
          <a:p>
            <a:r>
              <a:rPr lang="en-US" altLang="zh-CN" sz="2000" b="0" dirty="0">
                <a:solidFill>
                  <a:srgbClr val="FF9900"/>
                </a:solidFill>
                <a:latin typeface="Times New Roman" panose="02020603050405020304" pitchFamily="18" charset="0"/>
              </a:rPr>
              <a:t>2×</a:t>
            </a:r>
            <a:r>
              <a:rPr lang="zh-CN" altLang="en-US" sz="2000" b="0" dirty="0">
                <a:solidFill>
                  <a:srgbClr val="FF9900"/>
                </a:solidFill>
                <a:latin typeface="Times New Roman" panose="02020603050405020304" pitchFamily="18" charset="0"/>
              </a:rPr>
              <a:t>边数</a:t>
            </a:r>
            <a:r>
              <a:rPr lang="en-US" altLang="zh-CN" sz="2000" b="0" dirty="0">
                <a:solidFill>
                  <a:srgbClr val="FF9900"/>
                </a:solidFill>
                <a:latin typeface="Times New Roman" panose="02020603050405020304" pitchFamily="18" charset="0"/>
              </a:rPr>
              <a:t>=</a:t>
            </a:r>
            <a:r>
              <a:rPr lang="zh-CN" altLang="en-US" sz="2000" b="0" dirty="0">
                <a:solidFill>
                  <a:srgbClr val="FF9900"/>
                </a:solidFill>
                <a:latin typeface="Times New Roman" panose="02020603050405020304" pitchFamily="18" charset="0"/>
              </a:rPr>
              <a:t>度数之和</a:t>
            </a:r>
            <a:r>
              <a:rPr lang="en-US" altLang="zh-CN" sz="2000" b="0" dirty="0">
                <a:solidFill>
                  <a:srgbClr val="FF9900"/>
                </a:solidFill>
                <a:latin typeface="Times New Roman" panose="02020603050405020304" pitchFamily="18" charset="0"/>
              </a:rPr>
              <a:t>=</a:t>
            </a:r>
            <a:r>
              <a:rPr lang="zh-CN" altLang="en-US" sz="2000" b="0" dirty="0">
                <a:solidFill>
                  <a:srgbClr val="FF9900"/>
                </a:solidFill>
                <a:latin typeface="Times New Roman" panose="02020603050405020304" pitchFamily="18" charset="0"/>
              </a:rPr>
              <a:t>度数</a:t>
            </a:r>
            <a:r>
              <a:rPr lang="en-US" altLang="zh-CN" sz="2000" b="0" dirty="0">
                <a:solidFill>
                  <a:srgbClr val="FF9900"/>
                </a:solidFill>
                <a:latin typeface="Times New Roman" panose="02020603050405020304" pitchFamily="18" charset="0"/>
              </a:rPr>
              <a:t>×</a:t>
            </a:r>
            <a:r>
              <a:rPr lang="zh-CN" altLang="en-US" sz="2000" b="0" dirty="0">
                <a:solidFill>
                  <a:srgbClr val="FF9900"/>
                </a:solidFill>
                <a:latin typeface="Times New Roman" panose="02020603050405020304" pitchFamily="18" charset="0"/>
              </a:rPr>
              <a:t>该度数的节点数</a:t>
            </a: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495456FB-BD1E-4171-AC3B-8C9F769A1F46}"/>
              </a:ext>
            </a:extLst>
          </p:cNvPr>
          <p:cNvSpPr>
            <a:spLocks noGrp="1"/>
          </p:cNvSpPr>
          <p:nvPr>
            <p:ph type="sldNum" sz="quarter" idx="12"/>
          </p:nvPr>
        </p:nvSpPr>
        <p:spPr/>
        <p:txBody>
          <a:bodyPr/>
          <a:lstStyle/>
          <a:p>
            <a:fld id="{4D8822F4-0E2F-4E18-8363-D5B508C46D6F}" type="slidenum">
              <a:rPr lang="en-US" altLang="zh-CN"/>
              <a:pPr/>
              <a:t>9</a:t>
            </a:fld>
            <a:endParaRPr lang="en-US" altLang="zh-CN"/>
          </a:p>
        </p:txBody>
      </p:sp>
      <p:sp>
        <p:nvSpPr>
          <p:cNvPr id="284680" name="Rectangle 8">
            <a:extLst>
              <a:ext uri="{FF2B5EF4-FFF2-40B4-BE49-F238E27FC236}">
                <a16:creationId xmlns:a16="http://schemas.microsoft.com/office/drawing/2014/main" id="{41427F0D-0BC2-4CFE-975C-7D09F5EA86E8}"/>
              </a:ext>
            </a:extLst>
          </p:cNvPr>
          <p:cNvSpPr>
            <a:spLocks noGrp="1" noChangeArrowheads="1"/>
          </p:cNvSpPr>
          <p:nvPr>
            <p:ph type="body" idx="1"/>
          </p:nvPr>
        </p:nvSpPr>
        <p:spPr>
          <a:xfrm>
            <a:off x="468313" y="1125538"/>
            <a:ext cx="8135937" cy="1223962"/>
          </a:xfrm>
        </p:spPr>
        <p:txBody>
          <a:bodyPr/>
          <a:lstStyle/>
          <a:p>
            <a:r>
              <a:rPr lang="zh-CN" altLang="en-US">
                <a:solidFill>
                  <a:srgbClr val="A50021"/>
                </a:solidFill>
                <a:latin typeface="Times New Roman" panose="02020603050405020304" pitchFamily="18" charset="0"/>
              </a:rPr>
              <a:t>例</a:t>
            </a:r>
            <a:r>
              <a:rPr lang="en-US" altLang="zh-CN">
                <a:solidFill>
                  <a:srgbClr val="A50021"/>
                </a:solidFill>
                <a:latin typeface="Times New Roman" panose="02020603050405020304" pitchFamily="18" charset="0"/>
              </a:rPr>
              <a:t>2</a:t>
            </a:r>
            <a:r>
              <a:rPr lang="en-US" altLang="zh-CN">
                <a:latin typeface="Times New Roman" panose="02020603050405020304" pitchFamily="18" charset="0"/>
              </a:rPr>
              <a:t>   </a:t>
            </a:r>
            <a:r>
              <a:rPr lang="zh-CN" altLang="en-US">
                <a:latin typeface="Times New Roman" panose="02020603050405020304" pitchFamily="18" charset="0"/>
              </a:rPr>
              <a:t>已知无向树</a:t>
            </a:r>
            <a:r>
              <a:rPr lang="en-US" altLang="zh-CN" i="1">
                <a:latin typeface="Times New Roman" panose="02020603050405020304" pitchFamily="18" charset="0"/>
              </a:rPr>
              <a:t>T</a:t>
            </a:r>
            <a:r>
              <a:rPr lang="zh-CN" altLang="en-US">
                <a:latin typeface="Times New Roman" panose="02020603050405020304" pitchFamily="18" charset="0"/>
              </a:rPr>
              <a:t>有</a:t>
            </a:r>
            <a:r>
              <a:rPr lang="en-US" altLang="zh-CN">
                <a:latin typeface="Times New Roman" panose="02020603050405020304" pitchFamily="18" charset="0"/>
              </a:rPr>
              <a:t>5</a:t>
            </a:r>
            <a:r>
              <a:rPr lang="zh-CN" altLang="en-US">
                <a:latin typeface="Times New Roman" panose="02020603050405020304" pitchFamily="18" charset="0"/>
              </a:rPr>
              <a:t>片树叶，</a:t>
            </a:r>
            <a:r>
              <a:rPr lang="en-US" altLang="zh-CN">
                <a:latin typeface="Times New Roman" panose="02020603050405020304" pitchFamily="18" charset="0"/>
              </a:rPr>
              <a:t>2</a:t>
            </a:r>
            <a:r>
              <a:rPr lang="zh-CN" altLang="en-US">
                <a:latin typeface="Times New Roman" panose="02020603050405020304" pitchFamily="18" charset="0"/>
              </a:rPr>
              <a:t>度与</a:t>
            </a:r>
            <a:r>
              <a:rPr lang="en-US" altLang="zh-CN">
                <a:latin typeface="Times New Roman" panose="02020603050405020304" pitchFamily="18" charset="0"/>
              </a:rPr>
              <a:t>3</a:t>
            </a:r>
            <a:r>
              <a:rPr lang="zh-CN" altLang="en-US">
                <a:latin typeface="Times New Roman" panose="02020603050405020304" pitchFamily="18" charset="0"/>
              </a:rPr>
              <a:t>度顶点各</a:t>
            </a:r>
            <a:r>
              <a:rPr lang="en-US" altLang="zh-CN">
                <a:latin typeface="Times New Roman" panose="02020603050405020304" pitchFamily="18" charset="0"/>
              </a:rPr>
              <a:t>1</a:t>
            </a:r>
            <a:r>
              <a:rPr lang="zh-CN" altLang="en-US">
                <a:latin typeface="Times New Roman" panose="02020603050405020304" pitchFamily="18" charset="0"/>
              </a:rPr>
              <a:t>个，其余顶</a:t>
            </a:r>
          </a:p>
          <a:p>
            <a:r>
              <a:rPr lang="zh-CN" altLang="en-US">
                <a:latin typeface="Times New Roman" panose="02020603050405020304" pitchFamily="18" charset="0"/>
              </a:rPr>
              <a:t>点的度数均为</a:t>
            </a:r>
            <a:r>
              <a:rPr lang="en-US" altLang="zh-CN">
                <a:latin typeface="Times New Roman" panose="02020603050405020304" pitchFamily="18" charset="0"/>
              </a:rPr>
              <a:t>4</a:t>
            </a:r>
            <a:r>
              <a:rPr lang="zh-CN" altLang="en-US">
                <a:latin typeface="Times New Roman" panose="02020603050405020304" pitchFamily="18" charset="0"/>
              </a:rPr>
              <a:t>，求</a:t>
            </a:r>
            <a:r>
              <a:rPr lang="en-US" altLang="zh-CN" i="1">
                <a:latin typeface="Times New Roman" panose="02020603050405020304" pitchFamily="18" charset="0"/>
              </a:rPr>
              <a:t>T</a:t>
            </a:r>
            <a:r>
              <a:rPr lang="zh-CN" altLang="en-US">
                <a:latin typeface="Times New Roman" panose="02020603050405020304" pitchFamily="18" charset="0"/>
              </a:rPr>
              <a:t>的阶数</a:t>
            </a:r>
            <a:r>
              <a:rPr lang="en-US" altLang="zh-CN" i="1">
                <a:latin typeface="Times New Roman" panose="02020603050405020304" pitchFamily="18" charset="0"/>
              </a:rPr>
              <a:t>n</a:t>
            </a:r>
            <a:r>
              <a:rPr lang="zh-CN" altLang="en-US">
                <a:latin typeface="Times New Roman" panose="02020603050405020304" pitchFamily="18" charset="0"/>
              </a:rPr>
              <a:t>，并画出满足要求的所有非同</a:t>
            </a:r>
          </a:p>
          <a:p>
            <a:r>
              <a:rPr lang="zh-CN" altLang="en-US">
                <a:latin typeface="Times New Roman" panose="02020603050405020304" pitchFamily="18" charset="0"/>
              </a:rPr>
              <a:t>构的无向树</a:t>
            </a:r>
            <a:r>
              <a:rPr lang="en-US" altLang="zh-CN">
                <a:latin typeface="Times New Roman" panose="02020603050405020304" pitchFamily="18" charset="0"/>
              </a:rPr>
              <a:t>. </a:t>
            </a:r>
          </a:p>
          <a:p>
            <a:endParaRPr lang="en-US" altLang="zh-CN">
              <a:latin typeface="Times New Roman" panose="02020603050405020304" pitchFamily="18" charset="0"/>
            </a:endParaRPr>
          </a:p>
        </p:txBody>
      </p:sp>
      <p:sp>
        <p:nvSpPr>
          <p:cNvPr id="284681" name="Rectangle 9">
            <a:extLst>
              <a:ext uri="{FF2B5EF4-FFF2-40B4-BE49-F238E27FC236}">
                <a16:creationId xmlns:a16="http://schemas.microsoft.com/office/drawing/2014/main" id="{79DC99D7-4D8D-44BD-B602-674981699E4F}"/>
              </a:ext>
            </a:extLst>
          </p:cNvPr>
          <p:cNvSpPr>
            <a:spLocks noGrp="1" noChangeArrowheads="1"/>
          </p:cNvSpPr>
          <p:nvPr>
            <p:ph type="title"/>
          </p:nvPr>
        </p:nvSpPr>
        <p:spPr>
          <a:noFill/>
          <a:ln/>
        </p:spPr>
        <p:txBody>
          <a:bodyPr/>
          <a:lstStyle/>
          <a:p>
            <a:pPr algn="ctr"/>
            <a:r>
              <a:rPr lang="zh-CN" altLang="en-US"/>
              <a:t>例题</a:t>
            </a:r>
          </a:p>
        </p:txBody>
      </p:sp>
      <p:sp>
        <p:nvSpPr>
          <p:cNvPr id="284682" name="Rectangle 10">
            <a:extLst>
              <a:ext uri="{FF2B5EF4-FFF2-40B4-BE49-F238E27FC236}">
                <a16:creationId xmlns:a16="http://schemas.microsoft.com/office/drawing/2014/main" id="{296B275F-EDC2-49CC-8E05-D90CF081CE0C}"/>
              </a:ext>
            </a:extLst>
          </p:cNvPr>
          <p:cNvSpPr>
            <a:spLocks noChangeArrowheads="1"/>
          </p:cNvSpPr>
          <p:nvPr/>
        </p:nvSpPr>
        <p:spPr bwMode="auto">
          <a:xfrm>
            <a:off x="539750" y="2708275"/>
            <a:ext cx="7561263" cy="194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fontAlgn="base">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r>
              <a:rPr lang="zh-CN" altLang="en-US" dirty="0">
                <a:latin typeface="Times New Roman" panose="02020603050405020304" pitchFamily="18" charset="0"/>
              </a:rPr>
              <a:t>解  设</a:t>
            </a:r>
            <a:r>
              <a:rPr lang="en-US" altLang="zh-CN" i="1" dirty="0">
                <a:latin typeface="Times New Roman" panose="02020603050405020304" pitchFamily="18" charset="0"/>
              </a:rPr>
              <a:t>T</a:t>
            </a:r>
            <a:r>
              <a:rPr lang="zh-CN" altLang="en-US" dirty="0">
                <a:latin typeface="Times New Roman" panose="02020603050405020304" pitchFamily="18" charset="0"/>
              </a:rPr>
              <a:t>的阶数为</a:t>
            </a:r>
            <a:r>
              <a:rPr lang="en-US" altLang="zh-CN" i="1" dirty="0">
                <a:latin typeface="Times New Roman" panose="02020603050405020304" pitchFamily="18" charset="0"/>
              </a:rPr>
              <a:t>n</a:t>
            </a:r>
            <a:r>
              <a:rPr lang="en-US" altLang="zh-CN" dirty="0">
                <a:latin typeface="Times New Roman" panose="02020603050405020304" pitchFamily="18" charset="0"/>
              </a:rPr>
              <a:t>, </a:t>
            </a:r>
            <a:r>
              <a:rPr lang="zh-CN" altLang="en-US" dirty="0">
                <a:latin typeface="Times New Roman" panose="02020603050405020304" pitchFamily="18" charset="0"/>
              </a:rPr>
              <a:t>则边数为</a:t>
            </a:r>
            <a:r>
              <a:rPr lang="en-US" altLang="zh-CN" i="1"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r>
              <a:rPr lang="zh-CN" altLang="en-US" dirty="0">
                <a:latin typeface="Times New Roman" panose="02020603050405020304" pitchFamily="18" charset="0"/>
              </a:rPr>
              <a:t>，</a:t>
            </a:r>
            <a:r>
              <a:rPr lang="en-US" altLang="zh-CN" dirty="0">
                <a:latin typeface="Times New Roman" panose="02020603050405020304" pitchFamily="18" charset="0"/>
              </a:rPr>
              <a:t>4</a:t>
            </a:r>
            <a:r>
              <a:rPr lang="zh-CN" altLang="en-US" dirty="0">
                <a:latin typeface="Times New Roman" panose="02020603050405020304" pitchFamily="18" charset="0"/>
              </a:rPr>
              <a:t>度顶点的个数为</a:t>
            </a:r>
            <a:r>
              <a:rPr lang="en-US" altLang="zh-CN" i="1"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7. </a:t>
            </a:r>
          </a:p>
          <a:p>
            <a:r>
              <a:rPr lang="zh-CN" altLang="en-US" dirty="0">
                <a:latin typeface="Times New Roman" panose="02020603050405020304" pitchFamily="18" charset="0"/>
              </a:rPr>
              <a:t>由握手定理得</a:t>
            </a:r>
          </a:p>
          <a:p>
            <a:r>
              <a:rPr lang="zh-CN" altLang="en-US" dirty="0">
                <a:latin typeface="Times New Roman" panose="02020603050405020304" pitchFamily="18" charset="0"/>
              </a:rPr>
              <a:t>               </a:t>
            </a:r>
            <a:r>
              <a:rPr lang="en-US" altLang="zh-CN" dirty="0">
                <a:latin typeface="Times New Roman" panose="02020603050405020304" pitchFamily="18" charset="0"/>
              </a:rPr>
              <a:t>2</a:t>
            </a:r>
            <a:r>
              <a:rPr lang="en-US" altLang="zh-CN" i="1" dirty="0">
                <a:latin typeface="Times New Roman" panose="02020603050405020304" pitchFamily="18" charset="0"/>
              </a:rPr>
              <a:t>m </a:t>
            </a:r>
            <a:r>
              <a:rPr lang="en-US" altLang="zh-CN" dirty="0">
                <a:latin typeface="Times New Roman" panose="02020603050405020304" pitchFamily="18" charset="0"/>
              </a:rPr>
              <a:t>= 2(</a:t>
            </a:r>
            <a:r>
              <a:rPr lang="en-US" altLang="zh-CN" i="1"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 = 5</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1+2</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1+3</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1+4(</a:t>
            </a:r>
            <a:r>
              <a:rPr lang="en-US" altLang="zh-CN" i="1" dirty="0">
                <a:latin typeface="Times New Roman" panose="02020603050405020304" pitchFamily="18" charset="0"/>
              </a:rPr>
              <a:t>n</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7)</a:t>
            </a:r>
          </a:p>
          <a:p>
            <a:r>
              <a:rPr lang="zh-CN" altLang="en-US" dirty="0">
                <a:latin typeface="Times New Roman" panose="02020603050405020304" pitchFamily="18" charset="0"/>
              </a:rPr>
              <a:t>解出</a:t>
            </a:r>
            <a:r>
              <a:rPr lang="en-US" altLang="zh-CN" i="1" dirty="0">
                <a:latin typeface="Times New Roman" panose="02020603050405020304" pitchFamily="18" charset="0"/>
              </a:rPr>
              <a:t>n </a:t>
            </a:r>
            <a:r>
              <a:rPr lang="en-US" altLang="zh-CN" dirty="0">
                <a:latin typeface="Times New Roman" panose="02020603050405020304" pitchFamily="18" charset="0"/>
              </a:rPr>
              <a:t>= 8</a:t>
            </a:r>
            <a:r>
              <a:rPr lang="zh-CN" altLang="en-US" dirty="0">
                <a:latin typeface="Times New Roman" panose="02020603050405020304" pitchFamily="18" charset="0"/>
              </a:rPr>
              <a:t>，</a:t>
            </a:r>
            <a:r>
              <a:rPr lang="en-US" altLang="zh-CN" dirty="0">
                <a:latin typeface="Times New Roman" panose="02020603050405020304" pitchFamily="18" charset="0"/>
              </a:rPr>
              <a:t>4</a:t>
            </a:r>
            <a:r>
              <a:rPr lang="zh-CN" altLang="en-US" dirty="0">
                <a:latin typeface="Times New Roman" panose="02020603050405020304" pitchFamily="18" charset="0"/>
              </a:rPr>
              <a:t>度顶点为</a:t>
            </a:r>
            <a:r>
              <a:rPr lang="en-US" altLang="zh-CN" dirty="0">
                <a:latin typeface="Times New Roman" panose="02020603050405020304" pitchFamily="18" charset="0"/>
              </a:rPr>
              <a:t>1</a:t>
            </a:r>
            <a:r>
              <a:rPr lang="zh-CN" altLang="en-US" dirty="0">
                <a:latin typeface="Times New Roman" panose="02020603050405020304" pitchFamily="18" charset="0"/>
              </a:rPr>
              <a:t>个</a:t>
            </a:r>
            <a:r>
              <a:rPr lang="en-US" altLang="zh-CN" dirty="0">
                <a:latin typeface="Times New Roman" panose="02020603050405020304" pitchFamily="18" charset="0"/>
              </a:rPr>
              <a:t>. </a:t>
            </a:r>
          </a:p>
        </p:txBody>
      </p:sp>
    </p:spTree>
  </p:cSld>
  <p:clrMapOvr>
    <a:masterClrMapping/>
  </p:clrMapOvr>
  <p:transition spd="slow">
    <p:fade/>
  </p:transition>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5851</TotalTime>
  <Words>6864</Words>
  <Application>Microsoft Office PowerPoint</Application>
  <PresentationFormat>全屏显示(4:3)</PresentationFormat>
  <Paragraphs>695</Paragraphs>
  <Slides>50</Slides>
  <Notes>50</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2</vt:i4>
      </vt:variant>
      <vt:variant>
        <vt:lpstr>幻灯片标题</vt:lpstr>
      </vt:variant>
      <vt:variant>
        <vt:i4>50</vt:i4>
      </vt:variant>
    </vt:vector>
  </HeadingPairs>
  <TitlesOfParts>
    <vt:vector size="67" baseType="lpstr">
      <vt:lpstr>FrnkGothITC Hv BT</vt:lpstr>
      <vt:lpstr>等线</vt:lpstr>
      <vt:lpstr>黑体</vt:lpstr>
      <vt:lpstr>华文中宋</vt:lpstr>
      <vt:lpstr>宋体</vt:lpstr>
      <vt:lpstr>微软雅黑</vt:lpstr>
      <vt:lpstr>Arial</vt:lpstr>
      <vt:lpstr>Calibri</vt:lpstr>
      <vt:lpstr>Cambria Math</vt:lpstr>
      <vt:lpstr>Comic Sans MS</vt:lpstr>
      <vt:lpstr>Symbol</vt:lpstr>
      <vt:lpstr>Times New Roman</vt:lpstr>
      <vt:lpstr>Wingdings</vt:lpstr>
      <vt:lpstr>默认设计模板</vt:lpstr>
      <vt:lpstr>1_默认设计模板</vt:lpstr>
      <vt:lpstr>Microsoft 公式 3.0</vt:lpstr>
      <vt:lpstr>公式</vt:lpstr>
      <vt:lpstr>离散数学 （一）</vt:lpstr>
      <vt:lpstr>第十六章 树</vt:lpstr>
      <vt:lpstr>16.1 无向树及其性质</vt:lpstr>
      <vt:lpstr>无向树的等价定义</vt:lpstr>
      <vt:lpstr>证明思路</vt:lpstr>
      <vt:lpstr>证明思路</vt:lpstr>
      <vt:lpstr>PowerPoint 演示文稿</vt:lpstr>
      <vt:lpstr>例题</vt:lpstr>
      <vt:lpstr>例题</vt:lpstr>
      <vt:lpstr>PowerPoint 演示文稿</vt:lpstr>
      <vt:lpstr>可树序列定理</vt:lpstr>
      <vt:lpstr>16.2 生成树</vt:lpstr>
      <vt:lpstr>PowerPoint 演示文稿</vt:lpstr>
      <vt:lpstr>基本回路系统*</vt:lpstr>
      <vt:lpstr>基本割集的存在*</vt:lpstr>
      <vt:lpstr>基本割集与基本割集系统*</vt:lpstr>
      <vt:lpstr>PowerPoint 演示文稿</vt:lpstr>
      <vt:lpstr>离散数学 （一）</vt:lpstr>
      <vt:lpstr>最小生成树</vt:lpstr>
      <vt:lpstr>PowerPoint 演示文稿</vt:lpstr>
      <vt:lpstr>最小生成树</vt:lpstr>
      <vt:lpstr>最小生成树</vt:lpstr>
      <vt:lpstr>16.3  根树及其应用</vt:lpstr>
      <vt:lpstr>PowerPoint 演示文稿</vt:lpstr>
      <vt:lpstr>家族树与根子树</vt:lpstr>
      <vt:lpstr>根树的分类</vt:lpstr>
      <vt:lpstr>分支点与叶节点的数量关系 </vt:lpstr>
      <vt:lpstr>PowerPoint 演示文稿</vt:lpstr>
      <vt:lpstr>PowerPoint 演示文稿</vt:lpstr>
      <vt:lpstr>最佳前缀码</vt:lpstr>
      <vt:lpstr>PowerPoint 演示文稿</vt:lpstr>
      <vt:lpstr>用Huffman算法产生最佳前缀码</vt:lpstr>
      <vt:lpstr>PowerPoint 演示文稿</vt:lpstr>
      <vt:lpstr>离散数学 （一）</vt:lpstr>
      <vt:lpstr>高阶哈夫曼树</vt:lpstr>
      <vt:lpstr>高阶哈夫曼树</vt:lpstr>
      <vt:lpstr>高阶哈夫曼树</vt:lpstr>
      <vt:lpstr>前缀树</vt:lpstr>
      <vt:lpstr>决策树*</vt:lpstr>
      <vt:lpstr>博弈树*</vt:lpstr>
      <vt:lpstr>波兰符号法与逆波兰符号法</vt:lpstr>
      <vt:lpstr>用2叉有序正则树存放算式</vt:lpstr>
      <vt:lpstr>波兰符号法</vt:lpstr>
      <vt:lpstr>第十六章 习题课</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Amy</dc:creator>
  <cp:lastModifiedBy>szx</cp:lastModifiedBy>
  <cp:revision>466</cp:revision>
  <dcterms:created xsi:type="dcterms:W3CDTF">2007-11-19T20:33:53Z</dcterms:created>
  <dcterms:modified xsi:type="dcterms:W3CDTF">2024-05-04T14:21:38Z</dcterms:modified>
</cp:coreProperties>
</file>