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99"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4" r:id="rId29"/>
    <p:sldId id="285" r:id="rId30"/>
    <p:sldId id="286" r:id="rId31"/>
    <p:sldId id="293" r:id="rId32"/>
    <p:sldId id="288" r:id="rId33"/>
    <p:sldId id="289" r:id="rId34"/>
    <p:sldId id="294" r:id="rId35"/>
    <p:sldId id="295" r:id="rId36"/>
    <p:sldId id="296" r:id="rId37"/>
    <p:sldId id="297" r:id="rId38"/>
    <p:sldId id="290" r:id="rId39"/>
    <p:sldId id="287" r:id="rId40"/>
    <p:sldId id="292" r:id="rId41"/>
    <p:sldId id="29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ata4.xml.rels><?xml version="1.0" encoding="UTF-8" standalone="yes"?>
<Relationships xmlns="http://schemas.openxmlformats.org/package/2006/relationships"><Relationship Id="rId1" Type="http://schemas.openxmlformats.org/officeDocument/2006/relationships/hyperlink" Target="https://en.wikipedia.org/wiki/Scoring_algorithm"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EE061-9013-4846-AD3E-0C9F972A9AB8}"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IN"/>
        </a:p>
      </dgm:t>
    </dgm:pt>
    <dgm:pt modelId="{2EE403B1-EB4B-43DF-A884-F64AD2D47AC9}">
      <dgm:prSet phldrT="[Text]"/>
      <dgm:spPr/>
      <dgm:t>
        <a:bodyPr/>
        <a:lstStyle/>
        <a:p>
          <a:r>
            <a:rPr lang="en-IN" dirty="0" smtClean="0"/>
            <a:t>Categorical Variables</a:t>
          </a:r>
          <a:endParaRPr lang="en-IN" dirty="0"/>
        </a:p>
      </dgm:t>
    </dgm:pt>
    <dgm:pt modelId="{DB01EF0F-BA7E-478C-A097-0E5B91A6FC1C}" type="parTrans" cxnId="{8F75A449-BABB-4ED4-9B74-9FEEBAD01A4C}">
      <dgm:prSet/>
      <dgm:spPr/>
      <dgm:t>
        <a:bodyPr/>
        <a:lstStyle/>
        <a:p>
          <a:endParaRPr lang="en-IN"/>
        </a:p>
      </dgm:t>
    </dgm:pt>
    <dgm:pt modelId="{878AA88F-BBC8-422E-9BCD-C47E6DFC4381}" type="sibTrans" cxnId="{8F75A449-BABB-4ED4-9B74-9FEEBAD01A4C}">
      <dgm:prSet/>
      <dgm:spPr/>
      <dgm:t>
        <a:bodyPr/>
        <a:lstStyle/>
        <a:p>
          <a:endParaRPr lang="en-IN"/>
        </a:p>
      </dgm:t>
    </dgm:pt>
    <dgm:pt modelId="{19B391D9-D723-4C16-8C10-105B76F2F038}">
      <dgm:prSet phldrT="[Text]"/>
      <dgm:spPr/>
      <dgm:t>
        <a:bodyPr/>
        <a:lstStyle/>
        <a:p>
          <a:r>
            <a:rPr lang="en-IN" dirty="0" smtClean="0"/>
            <a:t>Dates</a:t>
          </a:r>
        </a:p>
      </dgm:t>
    </dgm:pt>
    <dgm:pt modelId="{DD4AA277-C5BF-4B33-A257-9AB60ED418BA}" type="parTrans" cxnId="{201D143C-3884-4777-88A7-736DCCB97F00}">
      <dgm:prSet/>
      <dgm:spPr/>
      <dgm:t>
        <a:bodyPr/>
        <a:lstStyle/>
        <a:p>
          <a:endParaRPr lang="en-IN"/>
        </a:p>
      </dgm:t>
    </dgm:pt>
    <dgm:pt modelId="{B21286BA-2330-4BD3-8756-A7487505A608}" type="sibTrans" cxnId="{201D143C-3884-4777-88A7-736DCCB97F00}">
      <dgm:prSet/>
      <dgm:spPr/>
      <dgm:t>
        <a:bodyPr/>
        <a:lstStyle/>
        <a:p>
          <a:endParaRPr lang="en-IN"/>
        </a:p>
      </dgm:t>
    </dgm:pt>
    <dgm:pt modelId="{2CEB4E15-980C-4DB3-B065-E2CCD7F2C4CF}">
      <dgm:prSet/>
      <dgm:spPr/>
      <dgm:t>
        <a:bodyPr/>
        <a:lstStyle/>
        <a:p>
          <a:r>
            <a:rPr lang="en-IN" dirty="0" smtClean="0"/>
            <a:t>Characters</a:t>
          </a:r>
        </a:p>
      </dgm:t>
    </dgm:pt>
    <dgm:pt modelId="{ACD23387-709A-4870-9881-6734F3461322}" type="parTrans" cxnId="{A7B7968D-3BBC-4758-A4BC-D30245E3F766}">
      <dgm:prSet/>
      <dgm:spPr/>
      <dgm:t>
        <a:bodyPr/>
        <a:lstStyle/>
        <a:p>
          <a:endParaRPr lang="en-IN"/>
        </a:p>
      </dgm:t>
    </dgm:pt>
    <dgm:pt modelId="{C97ED42D-9691-4900-96D8-BAE65C9CBE31}" type="sibTrans" cxnId="{A7B7968D-3BBC-4758-A4BC-D30245E3F766}">
      <dgm:prSet/>
      <dgm:spPr/>
      <dgm:t>
        <a:bodyPr/>
        <a:lstStyle/>
        <a:p>
          <a:endParaRPr lang="en-IN"/>
        </a:p>
      </dgm:t>
    </dgm:pt>
    <dgm:pt modelId="{24C6F86F-FFBD-43A7-84A9-2CD20691E0BD}">
      <dgm:prSet/>
      <dgm:spPr/>
      <dgm:t>
        <a:bodyPr/>
        <a:lstStyle/>
        <a:p>
          <a:r>
            <a:rPr lang="en-IN" dirty="0" smtClean="0"/>
            <a:t>Continuous Variables</a:t>
          </a:r>
          <a:endParaRPr lang="en-IN" dirty="0"/>
        </a:p>
      </dgm:t>
    </dgm:pt>
    <dgm:pt modelId="{8953BA93-9585-4D65-91CA-9D4203BDA340}" type="parTrans" cxnId="{547C76B3-A51C-4775-AB76-FB474DB0465E}">
      <dgm:prSet/>
      <dgm:spPr/>
      <dgm:t>
        <a:bodyPr/>
        <a:lstStyle/>
        <a:p>
          <a:endParaRPr lang="en-IN"/>
        </a:p>
      </dgm:t>
    </dgm:pt>
    <dgm:pt modelId="{95B1D903-D031-4AD5-9EE1-A1A67878E82A}" type="sibTrans" cxnId="{547C76B3-A51C-4775-AB76-FB474DB0465E}">
      <dgm:prSet/>
      <dgm:spPr/>
      <dgm:t>
        <a:bodyPr/>
        <a:lstStyle/>
        <a:p>
          <a:endParaRPr lang="en-IN"/>
        </a:p>
      </dgm:t>
    </dgm:pt>
    <dgm:pt modelId="{FEDADE69-4E85-4414-B647-330C7E02A5B0}">
      <dgm:prSet phldrT="[Text]"/>
      <dgm:spPr/>
      <dgm:t>
        <a:bodyPr/>
        <a:lstStyle/>
        <a:p>
          <a:r>
            <a:rPr lang="en-US" dirty="0" smtClean="0"/>
            <a:t>Missing Values; NA</a:t>
          </a:r>
          <a:endParaRPr lang="en-IN" dirty="0" smtClean="0"/>
        </a:p>
      </dgm:t>
    </dgm:pt>
    <dgm:pt modelId="{DD776510-E781-461E-B2D4-DA9F34BBC458}" type="parTrans" cxnId="{AAC10FA1-2161-4EA3-AAB1-3D4CDCF4E68A}">
      <dgm:prSet/>
      <dgm:spPr/>
      <dgm:t>
        <a:bodyPr/>
        <a:lstStyle/>
        <a:p>
          <a:endParaRPr lang="en-IN"/>
        </a:p>
      </dgm:t>
    </dgm:pt>
    <dgm:pt modelId="{28A1734F-EED6-4C72-A485-AFDB79F9EBF1}" type="sibTrans" cxnId="{AAC10FA1-2161-4EA3-AAB1-3D4CDCF4E68A}">
      <dgm:prSet/>
      <dgm:spPr/>
      <dgm:t>
        <a:bodyPr/>
        <a:lstStyle/>
        <a:p>
          <a:endParaRPr lang="en-IN"/>
        </a:p>
      </dgm:t>
    </dgm:pt>
    <dgm:pt modelId="{77EFF1DE-D9DA-4E93-99F2-AA42586056E4}">
      <dgm:prSet phldrT="[Text]"/>
      <dgm:spPr/>
      <dgm:t>
        <a:bodyPr/>
        <a:lstStyle/>
        <a:p>
          <a:r>
            <a:rPr lang="en-US" dirty="0" smtClean="0"/>
            <a:t>Outliers</a:t>
          </a:r>
          <a:endParaRPr lang="en-IN" dirty="0" smtClean="0"/>
        </a:p>
      </dgm:t>
    </dgm:pt>
    <dgm:pt modelId="{0862B7BB-AB11-4647-9987-91EF9231C8BA}" type="parTrans" cxnId="{64BC4283-4651-46B7-B550-822810BD4258}">
      <dgm:prSet/>
      <dgm:spPr/>
      <dgm:t>
        <a:bodyPr/>
        <a:lstStyle/>
        <a:p>
          <a:endParaRPr lang="en-IN"/>
        </a:p>
      </dgm:t>
    </dgm:pt>
    <dgm:pt modelId="{4DE02D61-6D53-4389-AA2E-B8CAFA953381}" type="sibTrans" cxnId="{64BC4283-4651-46B7-B550-822810BD4258}">
      <dgm:prSet/>
      <dgm:spPr/>
      <dgm:t>
        <a:bodyPr/>
        <a:lstStyle/>
        <a:p>
          <a:endParaRPr lang="en-IN"/>
        </a:p>
      </dgm:t>
    </dgm:pt>
    <dgm:pt modelId="{D9D156CF-A898-41F5-8942-F2B56FF187FC}">
      <dgm:prSet phldrT="[Text]"/>
      <dgm:spPr/>
      <dgm:t>
        <a:bodyPr/>
        <a:lstStyle/>
        <a:p>
          <a:r>
            <a:rPr lang="en-US" dirty="0" smtClean="0"/>
            <a:t>Tidy Data</a:t>
          </a:r>
          <a:endParaRPr lang="en-IN" dirty="0" smtClean="0"/>
        </a:p>
      </dgm:t>
    </dgm:pt>
    <dgm:pt modelId="{6BD23FD6-9CC0-43FC-AD50-B5B7F9B3523C}" type="parTrans" cxnId="{22009C93-FF18-4DEA-BE9C-7394FA31FF44}">
      <dgm:prSet/>
      <dgm:spPr/>
      <dgm:t>
        <a:bodyPr/>
        <a:lstStyle/>
        <a:p>
          <a:endParaRPr lang="en-IN"/>
        </a:p>
      </dgm:t>
    </dgm:pt>
    <dgm:pt modelId="{B2C2AA4E-58A1-4BC1-A1E3-ED95155F1062}" type="sibTrans" cxnId="{22009C93-FF18-4DEA-BE9C-7394FA31FF44}">
      <dgm:prSet/>
      <dgm:spPr/>
      <dgm:t>
        <a:bodyPr/>
        <a:lstStyle/>
        <a:p>
          <a:endParaRPr lang="en-IN"/>
        </a:p>
      </dgm:t>
    </dgm:pt>
    <dgm:pt modelId="{872A5445-A1BB-42CD-825D-964526C869D6}">
      <dgm:prSet phldrT="[Text]"/>
      <dgm:spPr/>
      <dgm:t>
        <a:bodyPr/>
        <a:lstStyle/>
        <a:p>
          <a:endParaRPr lang="en-IN" dirty="0" smtClean="0"/>
        </a:p>
      </dgm:t>
    </dgm:pt>
    <dgm:pt modelId="{8DBD2C11-A31B-4175-A304-C339108C255B}" type="parTrans" cxnId="{4C040F3D-9E93-4FC1-9948-9702E2B54332}">
      <dgm:prSet/>
      <dgm:spPr/>
      <dgm:t>
        <a:bodyPr/>
        <a:lstStyle/>
        <a:p>
          <a:endParaRPr lang="en-IN"/>
        </a:p>
      </dgm:t>
    </dgm:pt>
    <dgm:pt modelId="{0BBCB37A-DA4D-418E-8EFB-7B5080474592}" type="sibTrans" cxnId="{4C040F3D-9E93-4FC1-9948-9702E2B54332}">
      <dgm:prSet/>
      <dgm:spPr/>
      <dgm:t>
        <a:bodyPr/>
        <a:lstStyle/>
        <a:p>
          <a:endParaRPr lang="en-IN"/>
        </a:p>
      </dgm:t>
    </dgm:pt>
    <dgm:pt modelId="{E0AF9BBD-32EF-4C6A-8F07-66B39A3C2AAB}">
      <dgm:prSet phldrT="[Text]"/>
      <dgm:spPr/>
      <dgm:t>
        <a:bodyPr/>
        <a:lstStyle/>
        <a:p>
          <a:endParaRPr lang="en-IN" dirty="0" smtClean="0"/>
        </a:p>
      </dgm:t>
    </dgm:pt>
    <dgm:pt modelId="{2FED4AAF-986B-45E1-B648-698D7687C427}" type="parTrans" cxnId="{B3B4CCEA-2F45-4CE8-8940-196C7930A441}">
      <dgm:prSet/>
      <dgm:spPr/>
      <dgm:t>
        <a:bodyPr/>
        <a:lstStyle/>
        <a:p>
          <a:endParaRPr lang="en-IN"/>
        </a:p>
      </dgm:t>
    </dgm:pt>
    <dgm:pt modelId="{826774D4-DA62-4B80-B73C-D8615B71F5C2}" type="sibTrans" cxnId="{B3B4CCEA-2F45-4CE8-8940-196C7930A441}">
      <dgm:prSet/>
      <dgm:spPr/>
      <dgm:t>
        <a:bodyPr/>
        <a:lstStyle/>
        <a:p>
          <a:endParaRPr lang="en-IN"/>
        </a:p>
      </dgm:t>
    </dgm:pt>
    <dgm:pt modelId="{C4D14545-4012-428B-A841-43EAB3A73E92}">
      <dgm:prSet phldrT="[Text]"/>
      <dgm:spPr/>
      <dgm:t>
        <a:bodyPr/>
        <a:lstStyle/>
        <a:p>
          <a:endParaRPr lang="en-IN" dirty="0" smtClean="0"/>
        </a:p>
      </dgm:t>
    </dgm:pt>
    <dgm:pt modelId="{D994C6C8-5D0F-41BA-B0B0-D282E0019F16}" type="parTrans" cxnId="{8A783B65-9A21-4BF8-9FC4-93321FF7217B}">
      <dgm:prSet/>
      <dgm:spPr/>
      <dgm:t>
        <a:bodyPr/>
        <a:lstStyle/>
        <a:p>
          <a:endParaRPr lang="en-IN"/>
        </a:p>
      </dgm:t>
    </dgm:pt>
    <dgm:pt modelId="{80E7D67D-ECE6-4BFD-974C-40F4F3F75ECE}" type="sibTrans" cxnId="{8A783B65-9A21-4BF8-9FC4-93321FF7217B}">
      <dgm:prSet/>
      <dgm:spPr/>
      <dgm:t>
        <a:bodyPr/>
        <a:lstStyle/>
        <a:p>
          <a:endParaRPr lang="en-IN"/>
        </a:p>
      </dgm:t>
    </dgm:pt>
    <dgm:pt modelId="{5331DB65-B83B-4D34-84A1-02F085BB0539}" type="pres">
      <dgm:prSet presAssocID="{423EE061-9013-4846-AD3E-0C9F972A9AB8}" presName="Name0" presStyleCnt="0">
        <dgm:presLayoutVars>
          <dgm:chMax val="7"/>
          <dgm:chPref val="7"/>
          <dgm:dir/>
        </dgm:presLayoutVars>
      </dgm:prSet>
      <dgm:spPr/>
      <dgm:t>
        <a:bodyPr/>
        <a:lstStyle/>
        <a:p>
          <a:endParaRPr lang="en-IN"/>
        </a:p>
      </dgm:t>
    </dgm:pt>
    <dgm:pt modelId="{51ECB2A4-5FB7-45CA-BFB8-62AC54ABF68A}" type="pres">
      <dgm:prSet presAssocID="{423EE061-9013-4846-AD3E-0C9F972A9AB8}" presName="Name1" presStyleCnt="0"/>
      <dgm:spPr/>
    </dgm:pt>
    <dgm:pt modelId="{B402D9AB-B100-4D54-9C04-934430612D08}" type="pres">
      <dgm:prSet presAssocID="{423EE061-9013-4846-AD3E-0C9F972A9AB8}" presName="cycle" presStyleCnt="0"/>
      <dgm:spPr/>
    </dgm:pt>
    <dgm:pt modelId="{8A59E56D-216D-4AEF-B63A-EE0F1AB7F51D}" type="pres">
      <dgm:prSet presAssocID="{423EE061-9013-4846-AD3E-0C9F972A9AB8}" presName="srcNode" presStyleLbl="node1" presStyleIdx="0" presStyleCnt="7"/>
      <dgm:spPr/>
    </dgm:pt>
    <dgm:pt modelId="{5C306A05-447D-4266-9345-31F1E9BCEB0E}" type="pres">
      <dgm:prSet presAssocID="{423EE061-9013-4846-AD3E-0C9F972A9AB8}" presName="conn" presStyleLbl="parChTrans1D2" presStyleIdx="0" presStyleCnt="1"/>
      <dgm:spPr/>
      <dgm:t>
        <a:bodyPr/>
        <a:lstStyle/>
        <a:p>
          <a:endParaRPr lang="en-IN"/>
        </a:p>
      </dgm:t>
    </dgm:pt>
    <dgm:pt modelId="{8FD964A9-39E7-471B-BA4D-23F33630B6D1}" type="pres">
      <dgm:prSet presAssocID="{423EE061-9013-4846-AD3E-0C9F972A9AB8}" presName="extraNode" presStyleLbl="node1" presStyleIdx="0" presStyleCnt="7"/>
      <dgm:spPr/>
    </dgm:pt>
    <dgm:pt modelId="{3E394F04-E021-474F-86F2-215642E20614}" type="pres">
      <dgm:prSet presAssocID="{423EE061-9013-4846-AD3E-0C9F972A9AB8}" presName="dstNode" presStyleLbl="node1" presStyleIdx="0" presStyleCnt="7"/>
      <dgm:spPr/>
    </dgm:pt>
    <dgm:pt modelId="{6CB79789-A019-43D8-9BBD-7DBCF3A8EA3B}" type="pres">
      <dgm:prSet presAssocID="{2CEB4E15-980C-4DB3-B065-E2CCD7F2C4CF}" presName="text_1" presStyleLbl="node1" presStyleIdx="0" presStyleCnt="7">
        <dgm:presLayoutVars>
          <dgm:bulletEnabled val="1"/>
        </dgm:presLayoutVars>
      </dgm:prSet>
      <dgm:spPr/>
      <dgm:t>
        <a:bodyPr/>
        <a:lstStyle/>
        <a:p>
          <a:endParaRPr lang="en-IN"/>
        </a:p>
      </dgm:t>
    </dgm:pt>
    <dgm:pt modelId="{15183F64-A74B-46A6-A0D6-D95A92D9B548}" type="pres">
      <dgm:prSet presAssocID="{2CEB4E15-980C-4DB3-B065-E2CCD7F2C4CF}" presName="accent_1" presStyleCnt="0"/>
      <dgm:spPr/>
    </dgm:pt>
    <dgm:pt modelId="{CFD485FF-2669-42C3-80C8-423499F8C8BB}" type="pres">
      <dgm:prSet presAssocID="{2CEB4E15-980C-4DB3-B065-E2CCD7F2C4CF}" presName="accentRepeatNode" presStyleLbl="solidFgAcc1" presStyleIdx="0" presStyleCnt="7"/>
      <dgm:spPr/>
    </dgm:pt>
    <dgm:pt modelId="{42777EB4-DA7D-49E3-B7C7-818697CC691A}" type="pres">
      <dgm:prSet presAssocID="{2EE403B1-EB4B-43DF-A884-F64AD2D47AC9}" presName="text_2" presStyleLbl="node1" presStyleIdx="1" presStyleCnt="7">
        <dgm:presLayoutVars>
          <dgm:bulletEnabled val="1"/>
        </dgm:presLayoutVars>
      </dgm:prSet>
      <dgm:spPr/>
      <dgm:t>
        <a:bodyPr/>
        <a:lstStyle/>
        <a:p>
          <a:endParaRPr lang="en-IN"/>
        </a:p>
      </dgm:t>
    </dgm:pt>
    <dgm:pt modelId="{2C3FE96E-25A7-4DBC-9793-BE4CA208661C}" type="pres">
      <dgm:prSet presAssocID="{2EE403B1-EB4B-43DF-A884-F64AD2D47AC9}" presName="accent_2" presStyleCnt="0"/>
      <dgm:spPr/>
    </dgm:pt>
    <dgm:pt modelId="{AC50388C-9EFB-434C-BE53-9F29F1B068ED}" type="pres">
      <dgm:prSet presAssocID="{2EE403B1-EB4B-43DF-A884-F64AD2D47AC9}" presName="accentRepeatNode" presStyleLbl="solidFgAcc1" presStyleIdx="1" presStyleCnt="7"/>
      <dgm:spPr/>
    </dgm:pt>
    <dgm:pt modelId="{BBF743D0-96C0-4844-A21A-3B0B32B26C41}" type="pres">
      <dgm:prSet presAssocID="{24C6F86F-FFBD-43A7-84A9-2CD20691E0BD}" presName="text_3" presStyleLbl="node1" presStyleIdx="2" presStyleCnt="7">
        <dgm:presLayoutVars>
          <dgm:bulletEnabled val="1"/>
        </dgm:presLayoutVars>
      </dgm:prSet>
      <dgm:spPr/>
      <dgm:t>
        <a:bodyPr/>
        <a:lstStyle/>
        <a:p>
          <a:endParaRPr lang="en-IN"/>
        </a:p>
      </dgm:t>
    </dgm:pt>
    <dgm:pt modelId="{B2F08768-9733-4A61-89DA-572EDCDF26E6}" type="pres">
      <dgm:prSet presAssocID="{24C6F86F-FFBD-43A7-84A9-2CD20691E0BD}" presName="accent_3" presStyleCnt="0"/>
      <dgm:spPr/>
    </dgm:pt>
    <dgm:pt modelId="{0CE8C0C1-37A7-4BB3-B711-53AB01096C79}" type="pres">
      <dgm:prSet presAssocID="{24C6F86F-FFBD-43A7-84A9-2CD20691E0BD}" presName="accentRepeatNode" presStyleLbl="solidFgAcc1" presStyleIdx="2" presStyleCnt="7"/>
      <dgm:spPr/>
    </dgm:pt>
    <dgm:pt modelId="{C3754404-AAEE-4E53-B822-B2D037D518F5}" type="pres">
      <dgm:prSet presAssocID="{19B391D9-D723-4C16-8C10-105B76F2F038}" presName="text_4" presStyleLbl="node1" presStyleIdx="3" presStyleCnt="7">
        <dgm:presLayoutVars>
          <dgm:bulletEnabled val="1"/>
        </dgm:presLayoutVars>
      </dgm:prSet>
      <dgm:spPr/>
      <dgm:t>
        <a:bodyPr/>
        <a:lstStyle/>
        <a:p>
          <a:endParaRPr lang="en-IN"/>
        </a:p>
      </dgm:t>
    </dgm:pt>
    <dgm:pt modelId="{5131EA19-EDFB-45C6-B867-BE6FFE067314}" type="pres">
      <dgm:prSet presAssocID="{19B391D9-D723-4C16-8C10-105B76F2F038}" presName="accent_4" presStyleCnt="0"/>
      <dgm:spPr/>
    </dgm:pt>
    <dgm:pt modelId="{3ACA9F77-D364-4FC1-9311-F0A38BC67C95}" type="pres">
      <dgm:prSet presAssocID="{19B391D9-D723-4C16-8C10-105B76F2F038}" presName="accentRepeatNode" presStyleLbl="solidFgAcc1" presStyleIdx="3" presStyleCnt="7"/>
      <dgm:spPr/>
    </dgm:pt>
    <dgm:pt modelId="{03B21286-ABF3-4102-AEE5-D7A30C66E95E}" type="pres">
      <dgm:prSet presAssocID="{FEDADE69-4E85-4414-B647-330C7E02A5B0}" presName="text_5" presStyleLbl="node1" presStyleIdx="4" presStyleCnt="7">
        <dgm:presLayoutVars>
          <dgm:bulletEnabled val="1"/>
        </dgm:presLayoutVars>
      </dgm:prSet>
      <dgm:spPr/>
      <dgm:t>
        <a:bodyPr/>
        <a:lstStyle/>
        <a:p>
          <a:endParaRPr lang="en-IN"/>
        </a:p>
      </dgm:t>
    </dgm:pt>
    <dgm:pt modelId="{0E8CCECD-41CB-4B78-B954-7AAE43749FA6}" type="pres">
      <dgm:prSet presAssocID="{FEDADE69-4E85-4414-B647-330C7E02A5B0}" presName="accent_5" presStyleCnt="0"/>
      <dgm:spPr/>
    </dgm:pt>
    <dgm:pt modelId="{4E74A86B-5267-4BF2-B355-63B2EFA66F7C}" type="pres">
      <dgm:prSet presAssocID="{FEDADE69-4E85-4414-B647-330C7E02A5B0}" presName="accentRepeatNode" presStyleLbl="solidFgAcc1" presStyleIdx="4" presStyleCnt="7"/>
      <dgm:spPr/>
    </dgm:pt>
    <dgm:pt modelId="{0836A1A7-5ECD-4413-8A70-0CCB8236318D}" type="pres">
      <dgm:prSet presAssocID="{77EFF1DE-D9DA-4E93-99F2-AA42586056E4}" presName="text_6" presStyleLbl="node1" presStyleIdx="5" presStyleCnt="7">
        <dgm:presLayoutVars>
          <dgm:bulletEnabled val="1"/>
        </dgm:presLayoutVars>
      </dgm:prSet>
      <dgm:spPr/>
      <dgm:t>
        <a:bodyPr/>
        <a:lstStyle/>
        <a:p>
          <a:endParaRPr lang="en-IN"/>
        </a:p>
      </dgm:t>
    </dgm:pt>
    <dgm:pt modelId="{3B2100A8-580D-41D9-8CCA-4BA13F681AF1}" type="pres">
      <dgm:prSet presAssocID="{77EFF1DE-D9DA-4E93-99F2-AA42586056E4}" presName="accent_6" presStyleCnt="0"/>
      <dgm:spPr/>
    </dgm:pt>
    <dgm:pt modelId="{6A03CEF9-B4CA-4F0D-AB7E-238E92D3E595}" type="pres">
      <dgm:prSet presAssocID="{77EFF1DE-D9DA-4E93-99F2-AA42586056E4}" presName="accentRepeatNode" presStyleLbl="solidFgAcc1" presStyleIdx="5" presStyleCnt="7"/>
      <dgm:spPr/>
    </dgm:pt>
    <dgm:pt modelId="{F94FBA07-0F20-4654-9425-B21F54922A5A}" type="pres">
      <dgm:prSet presAssocID="{D9D156CF-A898-41F5-8942-F2B56FF187FC}" presName="text_7" presStyleLbl="node1" presStyleIdx="6" presStyleCnt="7">
        <dgm:presLayoutVars>
          <dgm:bulletEnabled val="1"/>
        </dgm:presLayoutVars>
      </dgm:prSet>
      <dgm:spPr/>
      <dgm:t>
        <a:bodyPr/>
        <a:lstStyle/>
        <a:p>
          <a:endParaRPr lang="en-IN"/>
        </a:p>
      </dgm:t>
    </dgm:pt>
    <dgm:pt modelId="{9A731C3C-6E7D-4151-ADC1-FD0CAD34094E}" type="pres">
      <dgm:prSet presAssocID="{D9D156CF-A898-41F5-8942-F2B56FF187FC}" presName="accent_7" presStyleCnt="0"/>
      <dgm:spPr/>
    </dgm:pt>
    <dgm:pt modelId="{514D3E0C-A59B-482F-B26B-38BCFCEC7BB7}" type="pres">
      <dgm:prSet presAssocID="{D9D156CF-A898-41F5-8942-F2B56FF187FC}" presName="accentRepeatNode" presStyleLbl="solidFgAcc1" presStyleIdx="6" presStyleCnt="7"/>
      <dgm:spPr/>
    </dgm:pt>
  </dgm:ptLst>
  <dgm:cxnLst>
    <dgm:cxn modelId="{420BAFBF-697A-4DE6-92FF-581E855A5B12}" type="presOf" srcId="{423EE061-9013-4846-AD3E-0C9F972A9AB8}" destId="{5331DB65-B83B-4D34-84A1-02F085BB0539}" srcOrd="0" destOrd="0" presId="urn:microsoft.com/office/officeart/2008/layout/VerticalCurvedList"/>
    <dgm:cxn modelId="{8F75A449-BABB-4ED4-9B74-9FEEBAD01A4C}" srcId="{423EE061-9013-4846-AD3E-0C9F972A9AB8}" destId="{2EE403B1-EB4B-43DF-A884-F64AD2D47AC9}" srcOrd="1" destOrd="0" parTransId="{DB01EF0F-BA7E-478C-A097-0E5B91A6FC1C}" sibTransId="{878AA88F-BBC8-422E-9BCD-C47E6DFC4381}"/>
    <dgm:cxn modelId="{5C76DBF2-2B44-4C78-A558-00B59755BF9F}" type="presOf" srcId="{19B391D9-D723-4C16-8C10-105B76F2F038}" destId="{C3754404-AAEE-4E53-B822-B2D037D518F5}" srcOrd="0" destOrd="0" presId="urn:microsoft.com/office/officeart/2008/layout/VerticalCurvedList"/>
    <dgm:cxn modelId="{4C040F3D-9E93-4FC1-9948-9702E2B54332}" srcId="{423EE061-9013-4846-AD3E-0C9F972A9AB8}" destId="{872A5445-A1BB-42CD-825D-964526C869D6}" srcOrd="9" destOrd="0" parTransId="{8DBD2C11-A31B-4175-A304-C339108C255B}" sibTransId="{0BBCB37A-DA4D-418E-8EFB-7B5080474592}"/>
    <dgm:cxn modelId="{72A2ED78-A481-42AC-8BC7-610D04E7F0BC}" type="presOf" srcId="{24C6F86F-FFBD-43A7-84A9-2CD20691E0BD}" destId="{BBF743D0-96C0-4844-A21A-3B0B32B26C41}" srcOrd="0" destOrd="0" presId="urn:microsoft.com/office/officeart/2008/layout/VerticalCurvedList"/>
    <dgm:cxn modelId="{168B1A74-CD4A-4614-ACAB-C2AE64D855F5}" type="presOf" srcId="{77EFF1DE-D9DA-4E93-99F2-AA42586056E4}" destId="{0836A1A7-5ECD-4413-8A70-0CCB8236318D}" srcOrd="0" destOrd="0" presId="urn:microsoft.com/office/officeart/2008/layout/VerticalCurvedList"/>
    <dgm:cxn modelId="{201D143C-3884-4777-88A7-736DCCB97F00}" srcId="{423EE061-9013-4846-AD3E-0C9F972A9AB8}" destId="{19B391D9-D723-4C16-8C10-105B76F2F038}" srcOrd="3" destOrd="0" parTransId="{DD4AA277-C5BF-4B33-A257-9AB60ED418BA}" sibTransId="{B21286BA-2330-4BD3-8756-A7487505A608}"/>
    <dgm:cxn modelId="{22009C93-FF18-4DEA-BE9C-7394FA31FF44}" srcId="{423EE061-9013-4846-AD3E-0C9F972A9AB8}" destId="{D9D156CF-A898-41F5-8942-F2B56FF187FC}" srcOrd="6" destOrd="0" parTransId="{6BD23FD6-9CC0-43FC-AD50-B5B7F9B3523C}" sibTransId="{B2C2AA4E-58A1-4BC1-A1E3-ED95155F1062}"/>
    <dgm:cxn modelId="{64AF0F0F-724F-44FA-84B5-84E15AE6BFFF}" type="presOf" srcId="{D9D156CF-A898-41F5-8942-F2B56FF187FC}" destId="{F94FBA07-0F20-4654-9425-B21F54922A5A}" srcOrd="0" destOrd="0" presId="urn:microsoft.com/office/officeart/2008/layout/VerticalCurvedList"/>
    <dgm:cxn modelId="{AAC10FA1-2161-4EA3-AAB1-3D4CDCF4E68A}" srcId="{423EE061-9013-4846-AD3E-0C9F972A9AB8}" destId="{FEDADE69-4E85-4414-B647-330C7E02A5B0}" srcOrd="4" destOrd="0" parTransId="{DD776510-E781-461E-B2D4-DA9F34BBC458}" sibTransId="{28A1734F-EED6-4C72-A485-AFDB79F9EBF1}"/>
    <dgm:cxn modelId="{64BC4283-4651-46B7-B550-822810BD4258}" srcId="{423EE061-9013-4846-AD3E-0C9F972A9AB8}" destId="{77EFF1DE-D9DA-4E93-99F2-AA42586056E4}" srcOrd="5" destOrd="0" parTransId="{0862B7BB-AB11-4647-9987-91EF9231C8BA}" sibTransId="{4DE02D61-6D53-4389-AA2E-B8CAFA953381}"/>
    <dgm:cxn modelId="{62AE1C55-6090-4F38-A3C4-330891D81140}" type="presOf" srcId="{C97ED42D-9691-4900-96D8-BAE65C9CBE31}" destId="{5C306A05-447D-4266-9345-31F1E9BCEB0E}" srcOrd="0" destOrd="0" presId="urn:microsoft.com/office/officeart/2008/layout/VerticalCurvedList"/>
    <dgm:cxn modelId="{B3B4CCEA-2F45-4CE8-8940-196C7930A441}" srcId="{423EE061-9013-4846-AD3E-0C9F972A9AB8}" destId="{E0AF9BBD-32EF-4C6A-8F07-66B39A3C2AAB}" srcOrd="8" destOrd="0" parTransId="{2FED4AAF-986B-45E1-B648-698D7687C427}" sibTransId="{826774D4-DA62-4B80-B73C-D8615B71F5C2}"/>
    <dgm:cxn modelId="{723B8907-4E08-497E-9EB7-86C799DE0363}" type="presOf" srcId="{2EE403B1-EB4B-43DF-A884-F64AD2D47AC9}" destId="{42777EB4-DA7D-49E3-B7C7-818697CC691A}" srcOrd="0" destOrd="0" presId="urn:microsoft.com/office/officeart/2008/layout/VerticalCurvedList"/>
    <dgm:cxn modelId="{3716019F-9398-4F3C-8315-BB5A8317FF21}" type="presOf" srcId="{FEDADE69-4E85-4414-B647-330C7E02A5B0}" destId="{03B21286-ABF3-4102-AEE5-D7A30C66E95E}" srcOrd="0" destOrd="0" presId="urn:microsoft.com/office/officeart/2008/layout/VerticalCurvedList"/>
    <dgm:cxn modelId="{547C76B3-A51C-4775-AB76-FB474DB0465E}" srcId="{423EE061-9013-4846-AD3E-0C9F972A9AB8}" destId="{24C6F86F-FFBD-43A7-84A9-2CD20691E0BD}" srcOrd="2" destOrd="0" parTransId="{8953BA93-9585-4D65-91CA-9D4203BDA340}" sibTransId="{95B1D903-D031-4AD5-9EE1-A1A67878E82A}"/>
    <dgm:cxn modelId="{1F6468A5-E17A-46A3-8183-F4C2E65FA2F3}" type="presOf" srcId="{2CEB4E15-980C-4DB3-B065-E2CCD7F2C4CF}" destId="{6CB79789-A019-43D8-9BBD-7DBCF3A8EA3B}" srcOrd="0" destOrd="0" presId="urn:microsoft.com/office/officeart/2008/layout/VerticalCurvedList"/>
    <dgm:cxn modelId="{8A783B65-9A21-4BF8-9FC4-93321FF7217B}" srcId="{423EE061-9013-4846-AD3E-0C9F972A9AB8}" destId="{C4D14545-4012-428B-A841-43EAB3A73E92}" srcOrd="7" destOrd="0" parTransId="{D994C6C8-5D0F-41BA-B0B0-D282E0019F16}" sibTransId="{80E7D67D-ECE6-4BFD-974C-40F4F3F75ECE}"/>
    <dgm:cxn modelId="{A7B7968D-3BBC-4758-A4BC-D30245E3F766}" srcId="{423EE061-9013-4846-AD3E-0C9F972A9AB8}" destId="{2CEB4E15-980C-4DB3-B065-E2CCD7F2C4CF}" srcOrd="0" destOrd="0" parTransId="{ACD23387-709A-4870-9881-6734F3461322}" sibTransId="{C97ED42D-9691-4900-96D8-BAE65C9CBE31}"/>
    <dgm:cxn modelId="{54005F43-1C76-432D-8E28-935216CC78A3}" type="presParOf" srcId="{5331DB65-B83B-4D34-84A1-02F085BB0539}" destId="{51ECB2A4-5FB7-45CA-BFB8-62AC54ABF68A}" srcOrd="0" destOrd="0" presId="urn:microsoft.com/office/officeart/2008/layout/VerticalCurvedList"/>
    <dgm:cxn modelId="{73C3B42E-326F-4E91-937C-0A7FFFE2A6FA}" type="presParOf" srcId="{51ECB2A4-5FB7-45CA-BFB8-62AC54ABF68A}" destId="{B402D9AB-B100-4D54-9C04-934430612D08}" srcOrd="0" destOrd="0" presId="urn:microsoft.com/office/officeart/2008/layout/VerticalCurvedList"/>
    <dgm:cxn modelId="{FDE1EEC5-E4E6-4892-B71D-0BD93A427C28}" type="presParOf" srcId="{B402D9AB-B100-4D54-9C04-934430612D08}" destId="{8A59E56D-216D-4AEF-B63A-EE0F1AB7F51D}" srcOrd="0" destOrd="0" presId="urn:microsoft.com/office/officeart/2008/layout/VerticalCurvedList"/>
    <dgm:cxn modelId="{D5D571BD-187A-4EC7-8569-57D8E57FD695}" type="presParOf" srcId="{B402D9AB-B100-4D54-9C04-934430612D08}" destId="{5C306A05-447D-4266-9345-31F1E9BCEB0E}" srcOrd="1" destOrd="0" presId="urn:microsoft.com/office/officeart/2008/layout/VerticalCurvedList"/>
    <dgm:cxn modelId="{2C7A585F-7142-463C-AC92-BF22EF23A700}" type="presParOf" srcId="{B402D9AB-B100-4D54-9C04-934430612D08}" destId="{8FD964A9-39E7-471B-BA4D-23F33630B6D1}" srcOrd="2" destOrd="0" presId="urn:microsoft.com/office/officeart/2008/layout/VerticalCurvedList"/>
    <dgm:cxn modelId="{D5038D49-95E7-40F4-B1D5-40703078B92F}" type="presParOf" srcId="{B402D9AB-B100-4D54-9C04-934430612D08}" destId="{3E394F04-E021-474F-86F2-215642E20614}" srcOrd="3" destOrd="0" presId="urn:microsoft.com/office/officeart/2008/layout/VerticalCurvedList"/>
    <dgm:cxn modelId="{BC589814-C6DF-4023-B7BE-ADF587F179DF}" type="presParOf" srcId="{51ECB2A4-5FB7-45CA-BFB8-62AC54ABF68A}" destId="{6CB79789-A019-43D8-9BBD-7DBCF3A8EA3B}" srcOrd="1" destOrd="0" presId="urn:microsoft.com/office/officeart/2008/layout/VerticalCurvedList"/>
    <dgm:cxn modelId="{BD8B88EF-21CF-4320-8BEF-FC69D6853238}" type="presParOf" srcId="{51ECB2A4-5FB7-45CA-BFB8-62AC54ABF68A}" destId="{15183F64-A74B-46A6-A0D6-D95A92D9B548}" srcOrd="2" destOrd="0" presId="urn:microsoft.com/office/officeart/2008/layout/VerticalCurvedList"/>
    <dgm:cxn modelId="{451EF2FD-9142-4D51-8FC9-DD85310CE7B6}" type="presParOf" srcId="{15183F64-A74B-46A6-A0D6-D95A92D9B548}" destId="{CFD485FF-2669-42C3-80C8-423499F8C8BB}" srcOrd="0" destOrd="0" presId="urn:microsoft.com/office/officeart/2008/layout/VerticalCurvedList"/>
    <dgm:cxn modelId="{30042080-3E22-4EC1-8CF2-BAAC881E55E6}" type="presParOf" srcId="{51ECB2A4-5FB7-45CA-BFB8-62AC54ABF68A}" destId="{42777EB4-DA7D-49E3-B7C7-818697CC691A}" srcOrd="3" destOrd="0" presId="urn:microsoft.com/office/officeart/2008/layout/VerticalCurvedList"/>
    <dgm:cxn modelId="{024DE521-941C-4EF3-B706-C4F51C33FBD1}" type="presParOf" srcId="{51ECB2A4-5FB7-45CA-BFB8-62AC54ABF68A}" destId="{2C3FE96E-25A7-4DBC-9793-BE4CA208661C}" srcOrd="4" destOrd="0" presId="urn:microsoft.com/office/officeart/2008/layout/VerticalCurvedList"/>
    <dgm:cxn modelId="{9CA094A3-1B4E-49C6-8C65-B07A8B88C36A}" type="presParOf" srcId="{2C3FE96E-25A7-4DBC-9793-BE4CA208661C}" destId="{AC50388C-9EFB-434C-BE53-9F29F1B068ED}" srcOrd="0" destOrd="0" presId="urn:microsoft.com/office/officeart/2008/layout/VerticalCurvedList"/>
    <dgm:cxn modelId="{C771F3D3-C477-40F9-9DCC-6C6B2C314F85}" type="presParOf" srcId="{51ECB2A4-5FB7-45CA-BFB8-62AC54ABF68A}" destId="{BBF743D0-96C0-4844-A21A-3B0B32B26C41}" srcOrd="5" destOrd="0" presId="urn:microsoft.com/office/officeart/2008/layout/VerticalCurvedList"/>
    <dgm:cxn modelId="{82108528-FDBE-4664-BF1E-834ECB8D4566}" type="presParOf" srcId="{51ECB2A4-5FB7-45CA-BFB8-62AC54ABF68A}" destId="{B2F08768-9733-4A61-89DA-572EDCDF26E6}" srcOrd="6" destOrd="0" presId="urn:microsoft.com/office/officeart/2008/layout/VerticalCurvedList"/>
    <dgm:cxn modelId="{029B5E5A-3390-42D9-AFC3-83FC26EB3645}" type="presParOf" srcId="{B2F08768-9733-4A61-89DA-572EDCDF26E6}" destId="{0CE8C0C1-37A7-4BB3-B711-53AB01096C79}" srcOrd="0" destOrd="0" presId="urn:microsoft.com/office/officeart/2008/layout/VerticalCurvedList"/>
    <dgm:cxn modelId="{6076FD8B-2800-4291-9CA9-D1FC63D03DA1}" type="presParOf" srcId="{51ECB2A4-5FB7-45CA-BFB8-62AC54ABF68A}" destId="{C3754404-AAEE-4E53-B822-B2D037D518F5}" srcOrd="7" destOrd="0" presId="urn:microsoft.com/office/officeart/2008/layout/VerticalCurvedList"/>
    <dgm:cxn modelId="{C6946D87-F444-4501-8CA3-7CEEAF6B49B8}" type="presParOf" srcId="{51ECB2A4-5FB7-45CA-BFB8-62AC54ABF68A}" destId="{5131EA19-EDFB-45C6-B867-BE6FFE067314}" srcOrd="8" destOrd="0" presId="urn:microsoft.com/office/officeart/2008/layout/VerticalCurvedList"/>
    <dgm:cxn modelId="{BF1AC3BF-6280-4538-BE23-BC463C567979}" type="presParOf" srcId="{5131EA19-EDFB-45C6-B867-BE6FFE067314}" destId="{3ACA9F77-D364-4FC1-9311-F0A38BC67C95}" srcOrd="0" destOrd="0" presId="urn:microsoft.com/office/officeart/2008/layout/VerticalCurvedList"/>
    <dgm:cxn modelId="{1D939051-1CB0-4682-B7D5-001AFD4176E8}" type="presParOf" srcId="{51ECB2A4-5FB7-45CA-BFB8-62AC54ABF68A}" destId="{03B21286-ABF3-4102-AEE5-D7A30C66E95E}" srcOrd="9" destOrd="0" presId="urn:microsoft.com/office/officeart/2008/layout/VerticalCurvedList"/>
    <dgm:cxn modelId="{5A67EC47-DCB1-4D06-8BD5-6C684E0BCE11}" type="presParOf" srcId="{51ECB2A4-5FB7-45CA-BFB8-62AC54ABF68A}" destId="{0E8CCECD-41CB-4B78-B954-7AAE43749FA6}" srcOrd="10" destOrd="0" presId="urn:microsoft.com/office/officeart/2008/layout/VerticalCurvedList"/>
    <dgm:cxn modelId="{317DDDC2-6AD8-452E-8A50-28D61AA52B19}" type="presParOf" srcId="{0E8CCECD-41CB-4B78-B954-7AAE43749FA6}" destId="{4E74A86B-5267-4BF2-B355-63B2EFA66F7C}" srcOrd="0" destOrd="0" presId="urn:microsoft.com/office/officeart/2008/layout/VerticalCurvedList"/>
    <dgm:cxn modelId="{E4ACCD34-0F30-4C83-BBD0-3F2332C59250}" type="presParOf" srcId="{51ECB2A4-5FB7-45CA-BFB8-62AC54ABF68A}" destId="{0836A1A7-5ECD-4413-8A70-0CCB8236318D}" srcOrd="11" destOrd="0" presId="urn:microsoft.com/office/officeart/2008/layout/VerticalCurvedList"/>
    <dgm:cxn modelId="{4CF3FE2E-86E2-42A3-A12A-9F3FA653B9FE}" type="presParOf" srcId="{51ECB2A4-5FB7-45CA-BFB8-62AC54ABF68A}" destId="{3B2100A8-580D-41D9-8CCA-4BA13F681AF1}" srcOrd="12" destOrd="0" presId="urn:microsoft.com/office/officeart/2008/layout/VerticalCurvedList"/>
    <dgm:cxn modelId="{23E24995-B23B-410F-85FE-3F610914AE9D}" type="presParOf" srcId="{3B2100A8-580D-41D9-8CCA-4BA13F681AF1}" destId="{6A03CEF9-B4CA-4F0D-AB7E-238E92D3E595}" srcOrd="0" destOrd="0" presId="urn:microsoft.com/office/officeart/2008/layout/VerticalCurvedList"/>
    <dgm:cxn modelId="{5A741136-388E-4AAE-949C-6779B2D64F61}" type="presParOf" srcId="{51ECB2A4-5FB7-45CA-BFB8-62AC54ABF68A}" destId="{F94FBA07-0F20-4654-9425-B21F54922A5A}" srcOrd="13" destOrd="0" presId="urn:microsoft.com/office/officeart/2008/layout/VerticalCurvedList"/>
    <dgm:cxn modelId="{59BA5E76-61A8-49D8-B420-2347F871656C}" type="presParOf" srcId="{51ECB2A4-5FB7-45CA-BFB8-62AC54ABF68A}" destId="{9A731C3C-6E7D-4151-ADC1-FD0CAD34094E}" srcOrd="14" destOrd="0" presId="urn:microsoft.com/office/officeart/2008/layout/VerticalCurvedList"/>
    <dgm:cxn modelId="{ED44C66F-8097-40AD-BA29-27BB32D9B298}" type="presParOf" srcId="{9A731C3C-6E7D-4151-ADC1-FD0CAD34094E}" destId="{514D3E0C-A59B-482F-B26B-38BCFCEC7B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181342-24BC-4578-8DB0-D454423BFDE8}" type="doc">
      <dgm:prSet loTypeId="urn:microsoft.com/office/officeart/2005/8/layout/vList5" loCatId="list" qsTypeId="urn:microsoft.com/office/officeart/2005/8/quickstyle/3d1" qsCatId="3D" csTypeId="urn:microsoft.com/office/officeart/2005/8/colors/colorful1" csCatId="colorful" phldr="1"/>
      <dgm:spPr/>
      <dgm:t>
        <a:bodyPr/>
        <a:lstStyle/>
        <a:p>
          <a:endParaRPr lang="en-IN"/>
        </a:p>
      </dgm:t>
    </dgm:pt>
    <dgm:pt modelId="{5936941E-87A0-4BCD-9B90-A55C2784AD65}">
      <dgm:prSet phldrT="[Text]"/>
      <dgm:spPr/>
      <dgm:t>
        <a:bodyPr/>
        <a:lstStyle/>
        <a:p>
          <a:r>
            <a:rPr lang="en-US" dirty="0" smtClean="0"/>
            <a:t>Dates</a:t>
          </a:r>
          <a:endParaRPr lang="en-IN" dirty="0"/>
        </a:p>
      </dgm:t>
    </dgm:pt>
    <dgm:pt modelId="{69DEA47F-0589-40F8-AC5D-19ADE97E5B27}" type="parTrans" cxnId="{44ACCFA1-3AEF-4521-A784-B2462BDC0E98}">
      <dgm:prSet/>
      <dgm:spPr/>
      <dgm:t>
        <a:bodyPr/>
        <a:lstStyle/>
        <a:p>
          <a:endParaRPr lang="en-IN"/>
        </a:p>
      </dgm:t>
    </dgm:pt>
    <dgm:pt modelId="{8A44DCDF-F786-4F24-B7E7-101FF0D1E34A}" type="sibTrans" cxnId="{44ACCFA1-3AEF-4521-A784-B2462BDC0E98}">
      <dgm:prSet/>
      <dgm:spPr/>
      <dgm:t>
        <a:bodyPr/>
        <a:lstStyle/>
        <a:p>
          <a:endParaRPr lang="en-IN"/>
        </a:p>
      </dgm:t>
    </dgm:pt>
    <dgm:pt modelId="{40F41098-8A03-4D0A-8CAC-B7DF77D43DCE}">
      <dgm:prSet phldrT="[Text]"/>
      <dgm:spPr/>
      <dgm:t>
        <a:bodyPr/>
        <a:lstStyle/>
        <a:p>
          <a:r>
            <a:rPr lang="en-US" dirty="0" smtClean="0"/>
            <a:t>Internally, Dates are stored as the number of days since 01.01.1970, using negative numbers for earlier dates. The as.numeric function can be used to convert a Date object to its internal form.</a:t>
          </a:r>
          <a:endParaRPr lang="en-IN" dirty="0"/>
        </a:p>
      </dgm:t>
    </dgm:pt>
    <dgm:pt modelId="{C932A0CD-6E9E-49A3-AB24-8AC29F78FB59}" type="parTrans" cxnId="{B23E9CA0-B0C6-4119-AA38-2F6FD74DA2E2}">
      <dgm:prSet/>
      <dgm:spPr/>
      <dgm:t>
        <a:bodyPr/>
        <a:lstStyle/>
        <a:p>
          <a:endParaRPr lang="en-IN"/>
        </a:p>
      </dgm:t>
    </dgm:pt>
    <dgm:pt modelId="{8404BF40-F84E-4038-8B01-698DB0B2CAAA}" type="sibTrans" cxnId="{B23E9CA0-B0C6-4119-AA38-2F6FD74DA2E2}">
      <dgm:prSet/>
      <dgm:spPr/>
      <dgm:t>
        <a:bodyPr/>
        <a:lstStyle/>
        <a:p>
          <a:endParaRPr lang="en-IN"/>
        </a:p>
      </dgm:t>
    </dgm:pt>
    <dgm:pt modelId="{9D40F100-0357-49C6-8BF5-E5FA9035A9DD}">
      <dgm:prSet phldrT="[Text]"/>
      <dgm:spPr/>
      <dgm:t>
        <a:bodyPr/>
        <a:lstStyle/>
        <a:p>
          <a:r>
            <a:rPr lang="en-US" dirty="0" smtClean="0"/>
            <a:t>POSIXct</a:t>
          </a:r>
          <a:endParaRPr lang="en-IN" dirty="0"/>
        </a:p>
      </dgm:t>
    </dgm:pt>
    <dgm:pt modelId="{8A75A611-4AF6-4BDE-8928-70ECCA62DC81}" type="parTrans" cxnId="{C6913FAE-19FF-4D30-B0E4-88CF308B8563}">
      <dgm:prSet/>
      <dgm:spPr/>
      <dgm:t>
        <a:bodyPr/>
        <a:lstStyle/>
        <a:p>
          <a:endParaRPr lang="en-IN"/>
        </a:p>
      </dgm:t>
    </dgm:pt>
    <dgm:pt modelId="{84AEC92B-4DEC-4F6B-9C23-0DC2BBFA1AAF}" type="sibTrans" cxnId="{C6913FAE-19FF-4D30-B0E4-88CF308B8563}">
      <dgm:prSet/>
      <dgm:spPr/>
      <dgm:t>
        <a:bodyPr/>
        <a:lstStyle/>
        <a:p>
          <a:endParaRPr lang="en-IN"/>
        </a:p>
      </dgm:t>
    </dgm:pt>
    <dgm:pt modelId="{3BF697D5-E68C-4126-9107-F5A2BB558752}">
      <dgm:prSet phldrT="[Text]"/>
      <dgm:spPr/>
      <dgm:t>
        <a:bodyPr/>
        <a:lstStyle/>
        <a:p>
          <a:r>
            <a:rPr lang="en-US" dirty="0" smtClean="0"/>
            <a:t>The POSIXct class stores date /time values as the numbers of seconds since January 1970</a:t>
          </a:r>
          <a:endParaRPr lang="en-IN" dirty="0"/>
        </a:p>
      </dgm:t>
    </dgm:pt>
    <dgm:pt modelId="{B15324D2-5443-4468-AA8B-757A397ECFC2}" type="parTrans" cxnId="{DC8C0356-1A0C-4A19-A631-0509206ADF46}">
      <dgm:prSet/>
      <dgm:spPr/>
      <dgm:t>
        <a:bodyPr/>
        <a:lstStyle/>
        <a:p>
          <a:endParaRPr lang="en-IN"/>
        </a:p>
      </dgm:t>
    </dgm:pt>
    <dgm:pt modelId="{685B040D-B3DE-4812-AB46-D59B06CDDAF4}" type="sibTrans" cxnId="{DC8C0356-1A0C-4A19-A631-0509206ADF46}">
      <dgm:prSet/>
      <dgm:spPr/>
      <dgm:t>
        <a:bodyPr/>
        <a:lstStyle/>
        <a:p>
          <a:endParaRPr lang="en-IN"/>
        </a:p>
      </dgm:t>
    </dgm:pt>
    <dgm:pt modelId="{B524CA49-3322-46D2-8C0D-5668B82C646A}">
      <dgm:prSet phldrT="[Text]"/>
      <dgm:spPr/>
      <dgm:t>
        <a:bodyPr/>
        <a:lstStyle/>
        <a:p>
          <a:r>
            <a:rPr lang="en-US" dirty="0" smtClean="0"/>
            <a:t>POSIXlt</a:t>
          </a:r>
          <a:endParaRPr lang="en-IN" dirty="0"/>
        </a:p>
      </dgm:t>
    </dgm:pt>
    <dgm:pt modelId="{DC03E4EE-3BFD-47E7-8F7C-869B76AF8F81}" type="parTrans" cxnId="{48C35BB6-2D71-4CEA-9B41-F94EA9ACDE7E}">
      <dgm:prSet/>
      <dgm:spPr/>
      <dgm:t>
        <a:bodyPr/>
        <a:lstStyle/>
        <a:p>
          <a:endParaRPr lang="en-IN"/>
        </a:p>
      </dgm:t>
    </dgm:pt>
    <dgm:pt modelId="{03D155BE-50BC-4DD0-BF21-A6AECE31F925}" type="sibTrans" cxnId="{48C35BB6-2D71-4CEA-9B41-F94EA9ACDE7E}">
      <dgm:prSet/>
      <dgm:spPr/>
      <dgm:t>
        <a:bodyPr/>
        <a:lstStyle/>
        <a:p>
          <a:endParaRPr lang="en-IN"/>
        </a:p>
      </dgm:t>
    </dgm:pt>
    <dgm:pt modelId="{AA09A294-25FC-4B61-9E3C-F74F2EFAD36F}">
      <dgm:prSet phldrT="[Text]"/>
      <dgm:spPr/>
      <dgm:t>
        <a:bodyPr/>
        <a:lstStyle/>
        <a:p>
          <a:r>
            <a:rPr lang="en-US" dirty="0" smtClean="0"/>
            <a:t>The POSIXlt class stores date/time values as list with elements for second, minute, hour, day, month and year </a:t>
          </a:r>
          <a:endParaRPr lang="en-IN" dirty="0"/>
        </a:p>
      </dgm:t>
    </dgm:pt>
    <dgm:pt modelId="{91745842-63ED-40F3-AB5C-198CED96F6E2}" type="parTrans" cxnId="{146A9075-C441-4EB8-B006-875C66BFF3F8}">
      <dgm:prSet/>
      <dgm:spPr/>
      <dgm:t>
        <a:bodyPr/>
        <a:lstStyle/>
        <a:p>
          <a:endParaRPr lang="en-IN"/>
        </a:p>
      </dgm:t>
    </dgm:pt>
    <dgm:pt modelId="{EF65A950-61AC-4727-85B4-B1E36042D1F3}" type="sibTrans" cxnId="{146A9075-C441-4EB8-B006-875C66BFF3F8}">
      <dgm:prSet/>
      <dgm:spPr/>
      <dgm:t>
        <a:bodyPr/>
        <a:lstStyle/>
        <a:p>
          <a:endParaRPr lang="en-IN"/>
        </a:p>
      </dgm:t>
    </dgm:pt>
    <dgm:pt modelId="{21F90887-9CE4-4067-906D-825B1318EA50}" type="pres">
      <dgm:prSet presAssocID="{31181342-24BC-4578-8DB0-D454423BFDE8}" presName="Name0" presStyleCnt="0">
        <dgm:presLayoutVars>
          <dgm:dir/>
          <dgm:animLvl val="lvl"/>
          <dgm:resizeHandles val="exact"/>
        </dgm:presLayoutVars>
      </dgm:prSet>
      <dgm:spPr/>
      <dgm:t>
        <a:bodyPr/>
        <a:lstStyle/>
        <a:p>
          <a:endParaRPr lang="en-IN"/>
        </a:p>
      </dgm:t>
    </dgm:pt>
    <dgm:pt modelId="{44BC6504-6B2C-4BC2-8A2B-63BF796DA93F}" type="pres">
      <dgm:prSet presAssocID="{5936941E-87A0-4BCD-9B90-A55C2784AD65}" presName="linNode" presStyleCnt="0"/>
      <dgm:spPr/>
    </dgm:pt>
    <dgm:pt modelId="{CE147E4F-4A1B-4D42-B93D-C2AF9905FDB5}" type="pres">
      <dgm:prSet presAssocID="{5936941E-87A0-4BCD-9B90-A55C2784AD65}" presName="parentText" presStyleLbl="node1" presStyleIdx="0" presStyleCnt="3" custScaleX="66970">
        <dgm:presLayoutVars>
          <dgm:chMax val="1"/>
          <dgm:bulletEnabled val="1"/>
        </dgm:presLayoutVars>
      </dgm:prSet>
      <dgm:spPr/>
      <dgm:t>
        <a:bodyPr/>
        <a:lstStyle/>
        <a:p>
          <a:endParaRPr lang="en-IN"/>
        </a:p>
      </dgm:t>
    </dgm:pt>
    <dgm:pt modelId="{48AD5600-D167-4DA4-AE3F-416D7D73D95C}" type="pres">
      <dgm:prSet presAssocID="{5936941E-87A0-4BCD-9B90-A55C2784AD65}" presName="descendantText" presStyleLbl="alignAccFollowNode1" presStyleIdx="0" presStyleCnt="3">
        <dgm:presLayoutVars>
          <dgm:bulletEnabled val="1"/>
        </dgm:presLayoutVars>
      </dgm:prSet>
      <dgm:spPr/>
      <dgm:t>
        <a:bodyPr/>
        <a:lstStyle/>
        <a:p>
          <a:endParaRPr lang="en-IN"/>
        </a:p>
      </dgm:t>
    </dgm:pt>
    <dgm:pt modelId="{F3A9C091-B4BB-4B05-B216-088B6AE1F747}" type="pres">
      <dgm:prSet presAssocID="{8A44DCDF-F786-4F24-B7E7-101FF0D1E34A}" presName="sp" presStyleCnt="0"/>
      <dgm:spPr/>
    </dgm:pt>
    <dgm:pt modelId="{E0E3FE5D-8A46-4CA4-98F1-DAF1FF2ED9B5}" type="pres">
      <dgm:prSet presAssocID="{9D40F100-0357-49C6-8BF5-E5FA9035A9DD}" presName="linNode" presStyleCnt="0"/>
      <dgm:spPr/>
    </dgm:pt>
    <dgm:pt modelId="{0223AC24-8AD3-43D3-A399-D3067E126C6A}" type="pres">
      <dgm:prSet presAssocID="{9D40F100-0357-49C6-8BF5-E5FA9035A9DD}" presName="parentText" presStyleLbl="node1" presStyleIdx="1" presStyleCnt="3" custScaleX="67618">
        <dgm:presLayoutVars>
          <dgm:chMax val="1"/>
          <dgm:bulletEnabled val="1"/>
        </dgm:presLayoutVars>
      </dgm:prSet>
      <dgm:spPr/>
      <dgm:t>
        <a:bodyPr/>
        <a:lstStyle/>
        <a:p>
          <a:endParaRPr lang="en-IN"/>
        </a:p>
      </dgm:t>
    </dgm:pt>
    <dgm:pt modelId="{A5C6374F-4F7B-4BF3-B31B-69A493592F7C}" type="pres">
      <dgm:prSet presAssocID="{9D40F100-0357-49C6-8BF5-E5FA9035A9DD}" presName="descendantText" presStyleLbl="alignAccFollowNode1" presStyleIdx="1" presStyleCnt="3">
        <dgm:presLayoutVars>
          <dgm:bulletEnabled val="1"/>
        </dgm:presLayoutVars>
      </dgm:prSet>
      <dgm:spPr/>
      <dgm:t>
        <a:bodyPr/>
        <a:lstStyle/>
        <a:p>
          <a:endParaRPr lang="en-IN"/>
        </a:p>
      </dgm:t>
    </dgm:pt>
    <dgm:pt modelId="{CBD3F258-6170-4B8A-8C7A-CF44855FC83B}" type="pres">
      <dgm:prSet presAssocID="{84AEC92B-4DEC-4F6B-9C23-0DC2BBFA1AAF}" presName="sp" presStyleCnt="0"/>
      <dgm:spPr/>
    </dgm:pt>
    <dgm:pt modelId="{4DFC51C6-5155-4F14-874D-E98CEE8AA7B7}" type="pres">
      <dgm:prSet presAssocID="{B524CA49-3322-46D2-8C0D-5668B82C646A}" presName="linNode" presStyleCnt="0"/>
      <dgm:spPr/>
    </dgm:pt>
    <dgm:pt modelId="{89EF1A9F-8503-45A9-9006-613E10A3A703}" type="pres">
      <dgm:prSet presAssocID="{B524CA49-3322-46D2-8C0D-5668B82C646A}" presName="parentText" presStyleLbl="node1" presStyleIdx="2" presStyleCnt="3" custScaleX="68994">
        <dgm:presLayoutVars>
          <dgm:chMax val="1"/>
          <dgm:bulletEnabled val="1"/>
        </dgm:presLayoutVars>
      </dgm:prSet>
      <dgm:spPr/>
      <dgm:t>
        <a:bodyPr/>
        <a:lstStyle/>
        <a:p>
          <a:endParaRPr lang="en-IN"/>
        </a:p>
      </dgm:t>
    </dgm:pt>
    <dgm:pt modelId="{4B0777F0-5720-4D5D-839E-3022A7A5A8FA}" type="pres">
      <dgm:prSet presAssocID="{B524CA49-3322-46D2-8C0D-5668B82C646A}" presName="descendantText" presStyleLbl="alignAccFollowNode1" presStyleIdx="2" presStyleCnt="3">
        <dgm:presLayoutVars>
          <dgm:bulletEnabled val="1"/>
        </dgm:presLayoutVars>
      </dgm:prSet>
      <dgm:spPr/>
      <dgm:t>
        <a:bodyPr/>
        <a:lstStyle/>
        <a:p>
          <a:endParaRPr lang="en-IN"/>
        </a:p>
      </dgm:t>
    </dgm:pt>
  </dgm:ptLst>
  <dgm:cxnLst>
    <dgm:cxn modelId="{B23E9CA0-B0C6-4119-AA38-2F6FD74DA2E2}" srcId="{5936941E-87A0-4BCD-9B90-A55C2784AD65}" destId="{40F41098-8A03-4D0A-8CAC-B7DF77D43DCE}" srcOrd="0" destOrd="0" parTransId="{C932A0CD-6E9E-49A3-AB24-8AC29F78FB59}" sibTransId="{8404BF40-F84E-4038-8B01-698DB0B2CAAA}"/>
    <dgm:cxn modelId="{146A9075-C441-4EB8-B006-875C66BFF3F8}" srcId="{B524CA49-3322-46D2-8C0D-5668B82C646A}" destId="{AA09A294-25FC-4B61-9E3C-F74F2EFAD36F}" srcOrd="0" destOrd="0" parTransId="{91745842-63ED-40F3-AB5C-198CED96F6E2}" sibTransId="{EF65A950-61AC-4727-85B4-B1E36042D1F3}"/>
    <dgm:cxn modelId="{A1AE9C38-95C2-455A-AD12-D767F5D7ED5D}" type="presOf" srcId="{9D40F100-0357-49C6-8BF5-E5FA9035A9DD}" destId="{0223AC24-8AD3-43D3-A399-D3067E126C6A}" srcOrd="0" destOrd="0" presId="urn:microsoft.com/office/officeart/2005/8/layout/vList5"/>
    <dgm:cxn modelId="{44ACCFA1-3AEF-4521-A784-B2462BDC0E98}" srcId="{31181342-24BC-4578-8DB0-D454423BFDE8}" destId="{5936941E-87A0-4BCD-9B90-A55C2784AD65}" srcOrd="0" destOrd="0" parTransId="{69DEA47F-0589-40F8-AC5D-19ADE97E5B27}" sibTransId="{8A44DCDF-F786-4F24-B7E7-101FF0D1E34A}"/>
    <dgm:cxn modelId="{4E834C90-F880-4516-83B4-488FEB736584}" type="presOf" srcId="{5936941E-87A0-4BCD-9B90-A55C2784AD65}" destId="{CE147E4F-4A1B-4D42-B93D-C2AF9905FDB5}" srcOrd="0" destOrd="0" presId="urn:microsoft.com/office/officeart/2005/8/layout/vList5"/>
    <dgm:cxn modelId="{CBE09696-C2D0-4D7F-82CF-BF5D0AB372CB}" type="presOf" srcId="{AA09A294-25FC-4B61-9E3C-F74F2EFAD36F}" destId="{4B0777F0-5720-4D5D-839E-3022A7A5A8FA}" srcOrd="0" destOrd="0" presId="urn:microsoft.com/office/officeart/2005/8/layout/vList5"/>
    <dgm:cxn modelId="{61D53D72-764E-45B4-804A-994DDE26B66F}" type="presOf" srcId="{31181342-24BC-4578-8DB0-D454423BFDE8}" destId="{21F90887-9CE4-4067-906D-825B1318EA50}" srcOrd="0" destOrd="0" presId="urn:microsoft.com/office/officeart/2005/8/layout/vList5"/>
    <dgm:cxn modelId="{237FDE76-BE86-4260-82CA-7027F565CDEB}" type="presOf" srcId="{B524CA49-3322-46D2-8C0D-5668B82C646A}" destId="{89EF1A9F-8503-45A9-9006-613E10A3A703}" srcOrd="0" destOrd="0" presId="urn:microsoft.com/office/officeart/2005/8/layout/vList5"/>
    <dgm:cxn modelId="{48C35BB6-2D71-4CEA-9B41-F94EA9ACDE7E}" srcId="{31181342-24BC-4578-8DB0-D454423BFDE8}" destId="{B524CA49-3322-46D2-8C0D-5668B82C646A}" srcOrd="2" destOrd="0" parTransId="{DC03E4EE-3BFD-47E7-8F7C-869B76AF8F81}" sibTransId="{03D155BE-50BC-4DD0-BF21-A6AECE31F925}"/>
    <dgm:cxn modelId="{C6913FAE-19FF-4D30-B0E4-88CF308B8563}" srcId="{31181342-24BC-4578-8DB0-D454423BFDE8}" destId="{9D40F100-0357-49C6-8BF5-E5FA9035A9DD}" srcOrd="1" destOrd="0" parTransId="{8A75A611-4AF6-4BDE-8928-70ECCA62DC81}" sibTransId="{84AEC92B-4DEC-4F6B-9C23-0DC2BBFA1AAF}"/>
    <dgm:cxn modelId="{5C4E3CBF-53B7-4E17-933A-0B2AA8B96C15}" type="presOf" srcId="{40F41098-8A03-4D0A-8CAC-B7DF77D43DCE}" destId="{48AD5600-D167-4DA4-AE3F-416D7D73D95C}" srcOrd="0" destOrd="0" presId="urn:microsoft.com/office/officeart/2005/8/layout/vList5"/>
    <dgm:cxn modelId="{896D3296-5C58-4A49-8C3F-D2B564B10E50}" type="presOf" srcId="{3BF697D5-E68C-4126-9107-F5A2BB558752}" destId="{A5C6374F-4F7B-4BF3-B31B-69A493592F7C}" srcOrd="0" destOrd="0" presId="urn:microsoft.com/office/officeart/2005/8/layout/vList5"/>
    <dgm:cxn modelId="{DC8C0356-1A0C-4A19-A631-0509206ADF46}" srcId="{9D40F100-0357-49C6-8BF5-E5FA9035A9DD}" destId="{3BF697D5-E68C-4126-9107-F5A2BB558752}" srcOrd="0" destOrd="0" parTransId="{B15324D2-5443-4468-AA8B-757A397ECFC2}" sibTransId="{685B040D-B3DE-4812-AB46-D59B06CDDAF4}"/>
    <dgm:cxn modelId="{EA454064-0200-44EF-B2A7-A740DEAFD6E0}" type="presParOf" srcId="{21F90887-9CE4-4067-906D-825B1318EA50}" destId="{44BC6504-6B2C-4BC2-8A2B-63BF796DA93F}" srcOrd="0" destOrd="0" presId="urn:microsoft.com/office/officeart/2005/8/layout/vList5"/>
    <dgm:cxn modelId="{1F3F647B-307D-4C51-9F99-97DFBCD52113}" type="presParOf" srcId="{44BC6504-6B2C-4BC2-8A2B-63BF796DA93F}" destId="{CE147E4F-4A1B-4D42-B93D-C2AF9905FDB5}" srcOrd="0" destOrd="0" presId="urn:microsoft.com/office/officeart/2005/8/layout/vList5"/>
    <dgm:cxn modelId="{57FEAD46-FEAA-4EE3-8F80-939405789839}" type="presParOf" srcId="{44BC6504-6B2C-4BC2-8A2B-63BF796DA93F}" destId="{48AD5600-D167-4DA4-AE3F-416D7D73D95C}" srcOrd="1" destOrd="0" presId="urn:microsoft.com/office/officeart/2005/8/layout/vList5"/>
    <dgm:cxn modelId="{CF68BADF-124A-4FCA-8663-034CBDB8D2FC}" type="presParOf" srcId="{21F90887-9CE4-4067-906D-825B1318EA50}" destId="{F3A9C091-B4BB-4B05-B216-088B6AE1F747}" srcOrd="1" destOrd="0" presId="urn:microsoft.com/office/officeart/2005/8/layout/vList5"/>
    <dgm:cxn modelId="{CDA14605-F7F1-4175-A53E-2976664CE37C}" type="presParOf" srcId="{21F90887-9CE4-4067-906D-825B1318EA50}" destId="{E0E3FE5D-8A46-4CA4-98F1-DAF1FF2ED9B5}" srcOrd="2" destOrd="0" presId="urn:microsoft.com/office/officeart/2005/8/layout/vList5"/>
    <dgm:cxn modelId="{E2325D0C-7EEE-46FB-8AA5-E653F0B5D0F2}" type="presParOf" srcId="{E0E3FE5D-8A46-4CA4-98F1-DAF1FF2ED9B5}" destId="{0223AC24-8AD3-43D3-A399-D3067E126C6A}" srcOrd="0" destOrd="0" presId="urn:microsoft.com/office/officeart/2005/8/layout/vList5"/>
    <dgm:cxn modelId="{B8BC2F43-C2B4-4160-83E4-8A2112AB5A2A}" type="presParOf" srcId="{E0E3FE5D-8A46-4CA4-98F1-DAF1FF2ED9B5}" destId="{A5C6374F-4F7B-4BF3-B31B-69A493592F7C}" srcOrd="1" destOrd="0" presId="urn:microsoft.com/office/officeart/2005/8/layout/vList5"/>
    <dgm:cxn modelId="{EE078F0B-5281-47DD-8B79-13A1275C9E58}" type="presParOf" srcId="{21F90887-9CE4-4067-906D-825B1318EA50}" destId="{CBD3F258-6170-4B8A-8C7A-CF44855FC83B}" srcOrd="3" destOrd="0" presId="urn:microsoft.com/office/officeart/2005/8/layout/vList5"/>
    <dgm:cxn modelId="{59C36120-43A3-4E6B-888A-EA8BAAEF755A}" type="presParOf" srcId="{21F90887-9CE4-4067-906D-825B1318EA50}" destId="{4DFC51C6-5155-4F14-874D-E98CEE8AA7B7}" srcOrd="4" destOrd="0" presId="urn:microsoft.com/office/officeart/2005/8/layout/vList5"/>
    <dgm:cxn modelId="{4CAFED9D-0A1C-4B7E-AB42-3286E400E04A}" type="presParOf" srcId="{4DFC51C6-5155-4F14-874D-E98CEE8AA7B7}" destId="{89EF1A9F-8503-45A9-9006-613E10A3A703}" srcOrd="0" destOrd="0" presId="urn:microsoft.com/office/officeart/2005/8/layout/vList5"/>
    <dgm:cxn modelId="{4862348A-242D-4D7B-AA65-3EC9D5FBD9B8}" type="presParOf" srcId="{4DFC51C6-5155-4F14-874D-E98CEE8AA7B7}" destId="{4B0777F0-5720-4D5D-839E-3022A7A5A8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3EE061-9013-4846-AD3E-0C9F972A9AB8}"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IN"/>
        </a:p>
      </dgm:t>
    </dgm:pt>
    <dgm:pt modelId="{2EE403B1-EB4B-43DF-A884-F64AD2D47AC9}">
      <dgm:prSet phldrT="[Text]"/>
      <dgm:spPr/>
      <dgm:t>
        <a:bodyPr/>
        <a:lstStyle/>
        <a:p>
          <a:r>
            <a:rPr lang="en-IN" dirty="0" smtClean="0"/>
            <a:t>Categorical Variables</a:t>
          </a:r>
          <a:endParaRPr lang="en-IN" dirty="0"/>
        </a:p>
      </dgm:t>
    </dgm:pt>
    <dgm:pt modelId="{DB01EF0F-BA7E-478C-A097-0E5B91A6FC1C}" type="parTrans" cxnId="{8F75A449-BABB-4ED4-9B74-9FEEBAD01A4C}">
      <dgm:prSet/>
      <dgm:spPr/>
      <dgm:t>
        <a:bodyPr/>
        <a:lstStyle/>
        <a:p>
          <a:endParaRPr lang="en-IN"/>
        </a:p>
      </dgm:t>
    </dgm:pt>
    <dgm:pt modelId="{878AA88F-BBC8-422E-9BCD-C47E6DFC4381}" type="sibTrans" cxnId="{8F75A449-BABB-4ED4-9B74-9FEEBAD01A4C}">
      <dgm:prSet/>
      <dgm:spPr/>
      <dgm:t>
        <a:bodyPr/>
        <a:lstStyle/>
        <a:p>
          <a:endParaRPr lang="en-IN"/>
        </a:p>
      </dgm:t>
    </dgm:pt>
    <dgm:pt modelId="{19B391D9-D723-4C16-8C10-105B76F2F038}">
      <dgm:prSet phldrT="[Text]"/>
      <dgm:spPr/>
      <dgm:t>
        <a:bodyPr/>
        <a:lstStyle/>
        <a:p>
          <a:r>
            <a:rPr lang="en-IN" dirty="0" smtClean="0"/>
            <a:t>Dates</a:t>
          </a:r>
        </a:p>
      </dgm:t>
    </dgm:pt>
    <dgm:pt modelId="{DD4AA277-C5BF-4B33-A257-9AB60ED418BA}" type="parTrans" cxnId="{201D143C-3884-4777-88A7-736DCCB97F00}">
      <dgm:prSet/>
      <dgm:spPr/>
      <dgm:t>
        <a:bodyPr/>
        <a:lstStyle/>
        <a:p>
          <a:endParaRPr lang="en-IN"/>
        </a:p>
      </dgm:t>
    </dgm:pt>
    <dgm:pt modelId="{B21286BA-2330-4BD3-8756-A7487505A608}" type="sibTrans" cxnId="{201D143C-3884-4777-88A7-736DCCB97F00}">
      <dgm:prSet/>
      <dgm:spPr/>
      <dgm:t>
        <a:bodyPr/>
        <a:lstStyle/>
        <a:p>
          <a:endParaRPr lang="en-IN"/>
        </a:p>
      </dgm:t>
    </dgm:pt>
    <dgm:pt modelId="{2CEB4E15-980C-4DB3-B065-E2CCD7F2C4CF}">
      <dgm:prSet/>
      <dgm:spPr/>
      <dgm:t>
        <a:bodyPr/>
        <a:lstStyle/>
        <a:p>
          <a:r>
            <a:rPr lang="en-IN" smtClean="0"/>
            <a:t>Characters</a:t>
          </a:r>
          <a:endParaRPr lang="en-IN" dirty="0" smtClean="0"/>
        </a:p>
      </dgm:t>
    </dgm:pt>
    <dgm:pt modelId="{ACD23387-709A-4870-9881-6734F3461322}" type="parTrans" cxnId="{A7B7968D-3BBC-4758-A4BC-D30245E3F766}">
      <dgm:prSet/>
      <dgm:spPr/>
      <dgm:t>
        <a:bodyPr/>
        <a:lstStyle/>
        <a:p>
          <a:endParaRPr lang="en-IN"/>
        </a:p>
      </dgm:t>
    </dgm:pt>
    <dgm:pt modelId="{C97ED42D-9691-4900-96D8-BAE65C9CBE31}" type="sibTrans" cxnId="{A7B7968D-3BBC-4758-A4BC-D30245E3F766}">
      <dgm:prSet/>
      <dgm:spPr/>
      <dgm:t>
        <a:bodyPr/>
        <a:lstStyle/>
        <a:p>
          <a:endParaRPr lang="en-IN"/>
        </a:p>
      </dgm:t>
    </dgm:pt>
    <dgm:pt modelId="{24C6F86F-FFBD-43A7-84A9-2CD20691E0BD}">
      <dgm:prSet/>
      <dgm:spPr/>
      <dgm:t>
        <a:bodyPr/>
        <a:lstStyle/>
        <a:p>
          <a:r>
            <a:rPr lang="en-IN" dirty="0" smtClean="0"/>
            <a:t>Continuous Variables</a:t>
          </a:r>
          <a:endParaRPr lang="en-IN" dirty="0"/>
        </a:p>
      </dgm:t>
    </dgm:pt>
    <dgm:pt modelId="{8953BA93-9585-4D65-91CA-9D4203BDA340}" type="parTrans" cxnId="{547C76B3-A51C-4775-AB76-FB474DB0465E}">
      <dgm:prSet/>
      <dgm:spPr/>
      <dgm:t>
        <a:bodyPr/>
        <a:lstStyle/>
        <a:p>
          <a:endParaRPr lang="en-IN"/>
        </a:p>
      </dgm:t>
    </dgm:pt>
    <dgm:pt modelId="{95B1D903-D031-4AD5-9EE1-A1A67878E82A}" type="sibTrans" cxnId="{547C76B3-A51C-4775-AB76-FB474DB0465E}">
      <dgm:prSet/>
      <dgm:spPr/>
      <dgm:t>
        <a:bodyPr/>
        <a:lstStyle/>
        <a:p>
          <a:endParaRPr lang="en-IN"/>
        </a:p>
      </dgm:t>
    </dgm:pt>
    <dgm:pt modelId="{FEDADE69-4E85-4414-B647-330C7E02A5B0}">
      <dgm:prSet phldrT="[Text]"/>
      <dgm:spPr/>
      <dgm:t>
        <a:bodyPr/>
        <a:lstStyle/>
        <a:p>
          <a:r>
            <a:rPr lang="en-US" dirty="0" smtClean="0"/>
            <a:t>Missing Values; NA</a:t>
          </a:r>
          <a:endParaRPr lang="en-IN" dirty="0" smtClean="0"/>
        </a:p>
      </dgm:t>
    </dgm:pt>
    <dgm:pt modelId="{DD776510-E781-461E-B2D4-DA9F34BBC458}" type="parTrans" cxnId="{AAC10FA1-2161-4EA3-AAB1-3D4CDCF4E68A}">
      <dgm:prSet/>
      <dgm:spPr/>
      <dgm:t>
        <a:bodyPr/>
        <a:lstStyle/>
        <a:p>
          <a:endParaRPr lang="en-IN"/>
        </a:p>
      </dgm:t>
    </dgm:pt>
    <dgm:pt modelId="{28A1734F-EED6-4C72-A485-AFDB79F9EBF1}" type="sibTrans" cxnId="{AAC10FA1-2161-4EA3-AAB1-3D4CDCF4E68A}">
      <dgm:prSet/>
      <dgm:spPr/>
      <dgm:t>
        <a:bodyPr/>
        <a:lstStyle/>
        <a:p>
          <a:endParaRPr lang="en-IN"/>
        </a:p>
      </dgm:t>
    </dgm:pt>
    <dgm:pt modelId="{77EFF1DE-D9DA-4E93-99F2-AA42586056E4}">
      <dgm:prSet phldrT="[Text]"/>
      <dgm:spPr/>
      <dgm:t>
        <a:bodyPr/>
        <a:lstStyle/>
        <a:p>
          <a:r>
            <a:rPr lang="en-US" dirty="0" smtClean="0"/>
            <a:t>Outliers</a:t>
          </a:r>
          <a:endParaRPr lang="en-IN" dirty="0" smtClean="0"/>
        </a:p>
      </dgm:t>
    </dgm:pt>
    <dgm:pt modelId="{0862B7BB-AB11-4647-9987-91EF9231C8BA}" type="parTrans" cxnId="{64BC4283-4651-46B7-B550-822810BD4258}">
      <dgm:prSet/>
      <dgm:spPr/>
      <dgm:t>
        <a:bodyPr/>
        <a:lstStyle/>
        <a:p>
          <a:endParaRPr lang="en-IN"/>
        </a:p>
      </dgm:t>
    </dgm:pt>
    <dgm:pt modelId="{4DE02D61-6D53-4389-AA2E-B8CAFA953381}" type="sibTrans" cxnId="{64BC4283-4651-46B7-B550-822810BD4258}">
      <dgm:prSet/>
      <dgm:spPr/>
      <dgm:t>
        <a:bodyPr/>
        <a:lstStyle/>
        <a:p>
          <a:endParaRPr lang="en-IN"/>
        </a:p>
      </dgm:t>
    </dgm:pt>
    <dgm:pt modelId="{5331DB65-B83B-4D34-84A1-02F085BB0539}" type="pres">
      <dgm:prSet presAssocID="{423EE061-9013-4846-AD3E-0C9F972A9AB8}" presName="Name0" presStyleCnt="0">
        <dgm:presLayoutVars>
          <dgm:chMax val="7"/>
          <dgm:chPref val="7"/>
          <dgm:dir/>
        </dgm:presLayoutVars>
      </dgm:prSet>
      <dgm:spPr/>
      <dgm:t>
        <a:bodyPr/>
        <a:lstStyle/>
        <a:p>
          <a:endParaRPr lang="en-IN"/>
        </a:p>
      </dgm:t>
    </dgm:pt>
    <dgm:pt modelId="{51ECB2A4-5FB7-45CA-BFB8-62AC54ABF68A}" type="pres">
      <dgm:prSet presAssocID="{423EE061-9013-4846-AD3E-0C9F972A9AB8}" presName="Name1" presStyleCnt="0"/>
      <dgm:spPr/>
    </dgm:pt>
    <dgm:pt modelId="{B402D9AB-B100-4D54-9C04-934430612D08}" type="pres">
      <dgm:prSet presAssocID="{423EE061-9013-4846-AD3E-0C9F972A9AB8}" presName="cycle" presStyleCnt="0"/>
      <dgm:spPr/>
    </dgm:pt>
    <dgm:pt modelId="{8A59E56D-216D-4AEF-B63A-EE0F1AB7F51D}" type="pres">
      <dgm:prSet presAssocID="{423EE061-9013-4846-AD3E-0C9F972A9AB8}" presName="srcNode" presStyleLbl="node1" presStyleIdx="0" presStyleCnt="6"/>
      <dgm:spPr/>
    </dgm:pt>
    <dgm:pt modelId="{5C306A05-447D-4266-9345-31F1E9BCEB0E}" type="pres">
      <dgm:prSet presAssocID="{423EE061-9013-4846-AD3E-0C9F972A9AB8}" presName="conn" presStyleLbl="parChTrans1D2" presStyleIdx="0" presStyleCnt="1"/>
      <dgm:spPr/>
      <dgm:t>
        <a:bodyPr/>
        <a:lstStyle/>
        <a:p>
          <a:endParaRPr lang="en-IN"/>
        </a:p>
      </dgm:t>
    </dgm:pt>
    <dgm:pt modelId="{8FD964A9-39E7-471B-BA4D-23F33630B6D1}" type="pres">
      <dgm:prSet presAssocID="{423EE061-9013-4846-AD3E-0C9F972A9AB8}" presName="extraNode" presStyleLbl="node1" presStyleIdx="0" presStyleCnt="6"/>
      <dgm:spPr/>
    </dgm:pt>
    <dgm:pt modelId="{3E394F04-E021-474F-86F2-215642E20614}" type="pres">
      <dgm:prSet presAssocID="{423EE061-9013-4846-AD3E-0C9F972A9AB8}" presName="dstNode" presStyleLbl="node1" presStyleIdx="0" presStyleCnt="6"/>
      <dgm:spPr/>
    </dgm:pt>
    <dgm:pt modelId="{6CB79789-A019-43D8-9BBD-7DBCF3A8EA3B}" type="pres">
      <dgm:prSet presAssocID="{2CEB4E15-980C-4DB3-B065-E2CCD7F2C4CF}" presName="text_1" presStyleLbl="node1" presStyleIdx="0" presStyleCnt="6">
        <dgm:presLayoutVars>
          <dgm:bulletEnabled val="1"/>
        </dgm:presLayoutVars>
      </dgm:prSet>
      <dgm:spPr/>
      <dgm:t>
        <a:bodyPr/>
        <a:lstStyle/>
        <a:p>
          <a:endParaRPr lang="en-IN"/>
        </a:p>
      </dgm:t>
    </dgm:pt>
    <dgm:pt modelId="{15183F64-A74B-46A6-A0D6-D95A92D9B548}" type="pres">
      <dgm:prSet presAssocID="{2CEB4E15-980C-4DB3-B065-E2CCD7F2C4CF}" presName="accent_1" presStyleCnt="0"/>
      <dgm:spPr/>
    </dgm:pt>
    <dgm:pt modelId="{CFD485FF-2669-42C3-80C8-423499F8C8BB}" type="pres">
      <dgm:prSet presAssocID="{2CEB4E15-980C-4DB3-B065-E2CCD7F2C4CF}" presName="accentRepeatNode" presStyleLbl="solidFgAcc1" presStyleIdx="0" presStyleCnt="6"/>
      <dgm:spPr/>
    </dgm:pt>
    <dgm:pt modelId="{42777EB4-DA7D-49E3-B7C7-818697CC691A}" type="pres">
      <dgm:prSet presAssocID="{2EE403B1-EB4B-43DF-A884-F64AD2D47AC9}" presName="text_2" presStyleLbl="node1" presStyleIdx="1" presStyleCnt="6">
        <dgm:presLayoutVars>
          <dgm:bulletEnabled val="1"/>
        </dgm:presLayoutVars>
      </dgm:prSet>
      <dgm:spPr/>
      <dgm:t>
        <a:bodyPr/>
        <a:lstStyle/>
        <a:p>
          <a:endParaRPr lang="en-IN"/>
        </a:p>
      </dgm:t>
    </dgm:pt>
    <dgm:pt modelId="{2C3FE96E-25A7-4DBC-9793-BE4CA208661C}" type="pres">
      <dgm:prSet presAssocID="{2EE403B1-EB4B-43DF-A884-F64AD2D47AC9}" presName="accent_2" presStyleCnt="0"/>
      <dgm:spPr/>
    </dgm:pt>
    <dgm:pt modelId="{AC50388C-9EFB-434C-BE53-9F29F1B068ED}" type="pres">
      <dgm:prSet presAssocID="{2EE403B1-EB4B-43DF-A884-F64AD2D47AC9}" presName="accentRepeatNode" presStyleLbl="solidFgAcc1" presStyleIdx="1" presStyleCnt="6"/>
      <dgm:spPr/>
    </dgm:pt>
    <dgm:pt modelId="{BBF743D0-96C0-4844-A21A-3B0B32B26C41}" type="pres">
      <dgm:prSet presAssocID="{24C6F86F-FFBD-43A7-84A9-2CD20691E0BD}" presName="text_3" presStyleLbl="node1" presStyleIdx="2" presStyleCnt="6">
        <dgm:presLayoutVars>
          <dgm:bulletEnabled val="1"/>
        </dgm:presLayoutVars>
      </dgm:prSet>
      <dgm:spPr/>
      <dgm:t>
        <a:bodyPr/>
        <a:lstStyle/>
        <a:p>
          <a:endParaRPr lang="en-IN"/>
        </a:p>
      </dgm:t>
    </dgm:pt>
    <dgm:pt modelId="{B2F08768-9733-4A61-89DA-572EDCDF26E6}" type="pres">
      <dgm:prSet presAssocID="{24C6F86F-FFBD-43A7-84A9-2CD20691E0BD}" presName="accent_3" presStyleCnt="0"/>
      <dgm:spPr/>
    </dgm:pt>
    <dgm:pt modelId="{0CE8C0C1-37A7-4BB3-B711-53AB01096C79}" type="pres">
      <dgm:prSet presAssocID="{24C6F86F-FFBD-43A7-84A9-2CD20691E0BD}" presName="accentRepeatNode" presStyleLbl="solidFgAcc1" presStyleIdx="2" presStyleCnt="6"/>
      <dgm:spPr/>
    </dgm:pt>
    <dgm:pt modelId="{C3754404-AAEE-4E53-B822-B2D037D518F5}" type="pres">
      <dgm:prSet presAssocID="{19B391D9-D723-4C16-8C10-105B76F2F038}" presName="text_4" presStyleLbl="node1" presStyleIdx="3" presStyleCnt="6">
        <dgm:presLayoutVars>
          <dgm:bulletEnabled val="1"/>
        </dgm:presLayoutVars>
      </dgm:prSet>
      <dgm:spPr/>
      <dgm:t>
        <a:bodyPr/>
        <a:lstStyle/>
        <a:p>
          <a:endParaRPr lang="en-IN"/>
        </a:p>
      </dgm:t>
    </dgm:pt>
    <dgm:pt modelId="{5131EA19-EDFB-45C6-B867-BE6FFE067314}" type="pres">
      <dgm:prSet presAssocID="{19B391D9-D723-4C16-8C10-105B76F2F038}" presName="accent_4" presStyleCnt="0"/>
      <dgm:spPr/>
    </dgm:pt>
    <dgm:pt modelId="{3ACA9F77-D364-4FC1-9311-F0A38BC67C95}" type="pres">
      <dgm:prSet presAssocID="{19B391D9-D723-4C16-8C10-105B76F2F038}" presName="accentRepeatNode" presStyleLbl="solidFgAcc1" presStyleIdx="3" presStyleCnt="6"/>
      <dgm:spPr/>
    </dgm:pt>
    <dgm:pt modelId="{03B21286-ABF3-4102-AEE5-D7A30C66E95E}" type="pres">
      <dgm:prSet presAssocID="{FEDADE69-4E85-4414-B647-330C7E02A5B0}" presName="text_5" presStyleLbl="node1" presStyleIdx="4" presStyleCnt="6">
        <dgm:presLayoutVars>
          <dgm:bulletEnabled val="1"/>
        </dgm:presLayoutVars>
      </dgm:prSet>
      <dgm:spPr/>
      <dgm:t>
        <a:bodyPr/>
        <a:lstStyle/>
        <a:p>
          <a:endParaRPr lang="en-IN"/>
        </a:p>
      </dgm:t>
    </dgm:pt>
    <dgm:pt modelId="{0E8CCECD-41CB-4B78-B954-7AAE43749FA6}" type="pres">
      <dgm:prSet presAssocID="{FEDADE69-4E85-4414-B647-330C7E02A5B0}" presName="accent_5" presStyleCnt="0"/>
      <dgm:spPr/>
    </dgm:pt>
    <dgm:pt modelId="{4E74A86B-5267-4BF2-B355-63B2EFA66F7C}" type="pres">
      <dgm:prSet presAssocID="{FEDADE69-4E85-4414-B647-330C7E02A5B0}" presName="accentRepeatNode" presStyleLbl="solidFgAcc1" presStyleIdx="4" presStyleCnt="6"/>
      <dgm:spPr/>
    </dgm:pt>
    <dgm:pt modelId="{0836A1A7-5ECD-4413-8A70-0CCB8236318D}" type="pres">
      <dgm:prSet presAssocID="{77EFF1DE-D9DA-4E93-99F2-AA42586056E4}" presName="text_6" presStyleLbl="node1" presStyleIdx="5" presStyleCnt="6">
        <dgm:presLayoutVars>
          <dgm:bulletEnabled val="1"/>
        </dgm:presLayoutVars>
      </dgm:prSet>
      <dgm:spPr/>
      <dgm:t>
        <a:bodyPr/>
        <a:lstStyle/>
        <a:p>
          <a:endParaRPr lang="en-IN"/>
        </a:p>
      </dgm:t>
    </dgm:pt>
    <dgm:pt modelId="{3B2100A8-580D-41D9-8CCA-4BA13F681AF1}" type="pres">
      <dgm:prSet presAssocID="{77EFF1DE-D9DA-4E93-99F2-AA42586056E4}" presName="accent_6" presStyleCnt="0"/>
      <dgm:spPr/>
    </dgm:pt>
    <dgm:pt modelId="{6A03CEF9-B4CA-4F0D-AB7E-238E92D3E595}" type="pres">
      <dgm:prSet presAssocID="{77EFF1DE-D9DA-4E93-99F2-AA42586056E4}" presName="accentRepeatNode" presStyleLbl="solidFgAcc1" presStyleIdx="5" presStyleCnt="6"/>
      <dgm:spPr/>
    </dgm:pt>
  </dgm:ptLst>
  <dgm:cxnLst>
    <dgm:cxn modelId="{201D143C-3884-4777-88A7-736DCCB97F00}" srcId="{423EE061-9013-4846-AD3E-0C9F972A9AB8}" destId="{19B391D9-D723-4C16-8C10-105B76F2F038}" srcOrd="3" destOrd="0" parTransId="{DD4AA277-C5BF-4B33-A257-9AB60ED418BA}" sibTransId="{B21286BA-2330-4BD3-8756-A7487505A608}"/>
    <dgm:cxn modelId="{A7B7968D-3BBC-4758-A4BC-D30245E3F766}" srcId="{423EE061-9013-4846-AD3E-0C9F972A9AB8}" destId="{2CEB4E15-980C-4DB3-B065-E2CCD7F2C4CF}" srcOrd="0" destOrd="0" parTransId="{ACD23387-709A-4870-9881-6734F3461322}" sibTransId="{C97ED42D-9691-4900-96D8-BAE65C9CBE31}"/>
    <dgm:cxn modelId="{9E46CF50-8DA9-481B-B9EB-A0265499CF6D}" type="presOf" srcId="{C97ED42D-9691-4900-96D8-BAE65C9CBE31}" destId="{5C306A05-447D-4266-9345-31F1E9BCEB0E}" srcOrd="0" destOrd="0" presId="urn:microsoft.com/office/officeart/2008/layout/VerticalCurvedList"/>
    <dgm:cxn modelId="{8F75A449-BABB-4ED4-9B74-9FEEBAD01A4C}" srcId="{423EE061-9013-4846-AD3E-0C9F972A9AB8}" destId="{2EE403B1-EB4B-43DF-A884-F64AD2D47AC9}" srcOrd="1" destOrd="0" parTransId="{DB01EF0F-BA7E-478C-A097-0E5B91A6FC1C}" sibTransId="{878AA88F-BBC8-422E-9BCD-C47E6DFC4381}"/>
    <dgm:cxn modelId="{C282334A-EBDA-4FD9-9EE2-F3CC89353415}" type="presOf" srcId="{FEDADE69-4E85-4414-B647-330C7E02A5B0}" destId="{03B21286-ABF3-4102-AEE5-D7A30C66E95E}" srcOrd="0" destOrd="0" presId="urn:microsoft.com/office/officeart/2008/layout/VerticalCurvedList"/>
    <dgm:cxn modelId="{AAC10FA1-2161-4EA3-AAB1-3D4CDCF4E68A}" srcId="{423EE061-9013-4846-AD3E-0C9F972A9AB8}" destId="{FEDADE69-4E85-4414-B647-330C7E02A5B0}" srcOrd="4" destOrd="0" parTransId="{DD776510-E781-461E-B2D4-DA9F34BBC458}" sibTransId="{28A1734F-EED6-4C72-A485-AFDB79F9EBF1}"/>
    <dgm:cxn modelId="{79A03291-6183-43B7-9359-AEFA7D72FE73}" type="presOf" srcId="{77EFF1DE-D9DA-4E93-99F2-AA42586056E4}" destId="{0836A1A7-5ECD-4413-8A70-0CCB8236318D}" srcOrd="0" destOrd="0" presId="urn:microsoft.com/office/officeart/2008/layout/VerticalCurvedList"/>
    <dgm:cxn modelId="{547C76B3-A51C-4775-AB76-FB474DB0465E}" srcId="{423EE061-9013-4846-AD3E-0C9F972A9AB8}" destId="{24C6F86F-FFBD-43A7-84A9-2CD20691E0BD}" srcOrd="2" destOrd="0" parTransId="{8953BA93-9585-4D65-91CA-9D4203BDA340}" sibTransId="{95B1D903-D031-4AD5-9EE1-A1A67878E82A}"/>
    <dgm:cxn modelId="{A9E1B46F-FC41-438A-B696-CE94A6AE980A}" type="presOf" srcId="{24C6F86F-FFBD-43A7-84A9-2CD20691E0BD}" destId="{BBF743D0-96C0-4844-A21A-3B0B32B26C41}" srcOrd="0" destOrd="0" presId="urn:microsoft.com/office/officeart/2008/layout/VerticalCurvedList"/>
    <dgm:cxn modelId="{3AE5F6F5-D81E-4A4B-BBE0-E01E93FD658D}" type="presOf" srcId="{19B391D9-D723-4C16-8C10-105B76F2F038}" destId="{C3754404-AAEE-4E53-B822-B2D037D518F5}" srcOrd="0" destOrd="0" presId="urn:microsoft.com/office/officeart/2008/layout/VerticalCurvedList"/>
    <dgm:cxn modelId="{9B21AEC9-8B0D-49EA-B83B-25F12BC421FB}" type="presOf" srcId="{2EE403B1-EB4B-43DF-A884-F64AD2D47AC9}" destId="{42777EB4-DA7D-49E3-B7C7-818697CC691A}" srcOrd="0" destOrd="0" presId="urn:microsoft.com/office/officeart/2008/layout/VerticalCurvedList"/>
    <dgm:cxn modelId="{64BC4283-4651-46B7-B550-822810BD4258}" srcId="{423EE061-9013-4846-AD3E-0C9F972A9AB8}" destId="{77EFF1DE-D9DA-4E93-99F2-AA42586056E4}" srcOrd="5" destOrd="0" parTransId="{0862B7BB-AB11-4647-9987-91EF9231C8BA}" sibTransId="{4DE02D61-6D53-4389-AA2E-B8CAFA953381}"/>
    <dgm:cxn modelId="{7CB242EA-1D68-407F-8CA8-D4EC2DACFC2D}" type="presOf" srcId="{2CEB4E15-980C-4DB3-B065-E2CCD7F2C4CF}" destId="{6CB79789-A019-43D8-9BBD-7DBCF3A8EA3B}" srcOrd="0" destOrd="0" presId="urn:microsoft.com/office/officeart/2008/layout/VerticalCurvedList"/>
    <dgm:cxn modelId="{4C97CD40-0C93-4E34-A379-4108F6595E7B}" type="presOf" srcId="{423EE061-9013-4846-AD3E-0C9F972A9AB8}" destId="{5331DB65-B83B-4D34-84A1-02F085BB0539}" srcOrd="0" destOrd="0" presId="urn:microsoft.com/office/officeart/2008/layout/VerticalCurvedList"/>
    <dgm:cxn modelId="{127171A9-AF77-40B7-817B-E30F6F034631}" type="presParOf" srcId="{5331DB65-B83B-4D34-84A1-02F085BB0539}" destId="{51ECB2A4-5FB7-45CA-BFB8-62AC54ABF68A}" srcOrd="0" destOrd="0" presId="urn:microsoft.com/office/officeart/2008/layout/VerticalCurvedList"/>
    <dgm:cxn modelId="{F9833450-3BCC-4B70-B2D4-DF4D84409101}" type="presParOf" srcId="{51ECB2A4-5FB7-45CA-BFB8-62AC54ABF68A}" destId="{B402D9AB-B100-4D54-9C04-934430612D08}" srcOrd="0" destOrd="0" presId="urn:microsoft.com/office/officeart/2008/layout/VerticalCurvedList"/>
    <dgm:cxn modelId="{14654965-A75A-491B-AEB4-DFD469C54A3B}" type="presParOf" srcId="{B402D9AB-B100-4D54-9C04-934430612D08}" destId="{8A59E56D-216D-4AEF-B63A-EE0F1AB7F51D}" srcOrd="0" destOrd="0" presId="urn:microsoft.com/office/officeart/2008/layout/VerticalCurvedList"/>
    <dgm:cxn modelId="{4DE7B088-F37F-4B07-AF98-97D557CFEACD}" type="presParOf" srcId="{B402D9AB-B100-4D54-9C04-934430612D08}" destId="{5C306A05-447D-4266-9345-31F1E9BCEB0E}" srcOrd="1" destOrd="0" presId="urn:microsoft.com/office/officeart/2008/layout/VerticalCurvedList"/>
    <dgm:cxn modelId="{F6038EE3-D5F1-477D-8091-A1C27A0DFEE6}" type="presParOf" srcId="{B402D9AB-B100-4D54-9C04-934430612D08}" destId="{8FD964A9-39E7-471B-BA4D-23F33630B6D1}" srcOrd="2" destOrd="0" presId="urn:microsoft.com/office/officeart/2008/layout/VerticalCurvedList"/>
    <dgm:cxn modelId="{A79E0A4B-0FDF-4DA7-BC82-4A2FFA8A6DE7}" type="presParOf" srcId="{B402D9AB-B100-4D54-9C04-934430612D08}" destId="{3E394F04-E021-474F-86F2-215642E20614}" srcOrd="3" destOrd="0" presId="urn:microsoft.com/office/officeart/2008/layout/VerticalCurvedList"/>
    <dgm:cxn modelId="{4CEDD13B-6F7E-4DC0-9E61-116F4CD55098}" type="presParOf" srcId="{51ECB2A4-5FB7-45CA-BFB8-62AC54ABF68A}" destId="{6CB79789-A019-43D8-9BBD-7DBCF3A8EA3B}" srcOrd="1" destOrd="0" presId="urn:microsoft.com/office/officeart/2008/layout/VerticalCurvedList"/>
    <dgm:cxn modelId="{EC64390A-EBDC-4EAD-B58F-6DBB523CBB2F}" type="presParOf" srcId="{51ECB2A4-5FB7-45CA-BFB8-62AC54ABF68A}" destId="{15183F64-A74B-46A6-A0D6-D95A92D9B548}" srcOrd="2" destOrd="0" presId="urn:microsoft.com/office/officeart/2008/layout/VerticalCurvedList"/>
    <dgm:cxn modelId="{C0237EFF-9EE0-484E-8D10-02531A8D38A1}" type="presParOf" srcId="{15183F64-A74B-46A6-A0D6-D95A92D9B548}" destId="{CFD485FF-2669-42C3-80C8-423499F8C8BB}" srcOrd="0" destOrd="0" presId="urn:microsoft.com/office/officeart/2008/layout/VerticalCurvedList"/>
    <dgm:cxn modelId="{A947F62B-8FB5-467B-A3DB-770B2048917A}" type="presParOf" srcId="{51ECB2A4-5FB7-45CA-BFB8-62AC54ABF68A}" destId="{42777EB4-DA7D-49E3-B7C7-818697CC691A}" srcOrd="3" destOrd="0" presId="urn:microsoft.com/office/officeart/2008/layout/VerticalCurvedList"/>
    <dgm:cxn modelId="{726BF5C7-AA48-4418-82BA-687983294BEE}" type="presParOf" srcId="{51ECB2A4-5FB7-45CA-BFB8-62AC54ABF68A}" destId="{2C3FE96E-25A7-4DBC-9793-BE4CA208661C}" srcOrd="4" destOrd="0" presId="urn:microsoft.com/office/officeart/2008/layout/VerticalCurvedList"/>
    <dgm:cxn modelId="{271A387F-5B32-4B92-973B-68AE90402A48}" type="presParOf" srcId="{2C3FE96E-25A7-4DBC-9793-BE4CA208661C}" destId="{AC50388C-9EFB-434C-BE53-9F29F1B068ED}" srcOrd="0" destOrd="0" presId="urn:microsoft.com/office/officeart/2008/layout/VerticalCurvedList"/>
    <dgm:cxn modelId="{8A75151D-9C5E-4C60-A0DC-32358B246E0C}" type="presParOf" srcId="{51ECB2A4-5FB7-45CA-BFB8-62AC54ABF68A}" destId="{BBF743D0-96C0-4844-A21A-3B0B32B26C41}" srcOrd="5" destOrd="0" presId="urn:microsoft.com/office/officeart/2008/layout/VerticalCurvedList"/>
    <dgm:cxn modelId="{BFA3B563-1769-406D-B935-D4957657CA00}" type="presParOf" srcId="{51ECB2A4-5FB7-45CA-BFB8-62AC54ABF68A}" destId="{B2F08768-9733-4A61-89DA-572EDCDF26E6}" srcOrd="6" destOrd="0" presId="urn:microsoft.com/office/officeart/2008/layout/VerticalCurvedList"/>
    <dgm:cxn modelId="{D2B6FFBE-D287-45A3-BEE2-B2EFFC42C232}" type="presParOf" srcId="{B2F08768-9733-4A61-89DA-572EDCDF26E6}" destId="{0CE8C0C1-37A7-4BB3-B711-53AB01096C79}" srcOrd="0" destOrd="0" presId="urn:microsoft.com/office/officeart/2008/layout/VerticalCurvedList"/>
    <dgm:cxn modelId="{0185F08A-5B49-4A27-A630-75487DA7EBFF}" type="presParOf" srcId="{51ECB2A4-5FB7-45CA-BFB8-62AC54ABF68A}" destId="{C3754404-AAEE-4E53-B822-B2D037D518F5}" srcOrd="7" destOrd="0" presId="urn:microsoft.com/office/officeart/2008/layout/VerticalCurvedList"/>
    <dgm:cxn modelId="{2A7CD203-1C59-433F-9178-AE48F94CB7DD}" type="presParOf" srcId="{51ECB2A4-5FB7-45CA-BFB8-62AC54ABF68A}" destId="{5131EA19-EDFB-45C6-B867-BE6FFE067314}" srcOrd="8" destOrd="0" presId="urn:microsoft.com/office/officeart/2008/layout/VerticalCurvedList"/>
    <dgm:cxn modelId="{BF8B96C0-E5E9-48A7-8B97-85943929D2A7}" type="presParOf" srcId="{5131EA19-EDFB-45C6-B867-BE6FFE067314}" destId="{3ACA9F77-D364-4FC1-9311-F0A38BC67C95}" srcOrd="0" destOrd="0" presId="urn:microsoft.com/office/officeart/2008/layout/VerticalCurvedList"/>
    <dgm:cxn modelId="{1DC2CE5A-4014-43D1-AA8B-E9B388F2EBBB}" type="presParOf" srcId="{51ECB2A4-5FB7-45CA-BFB8-62AC54ABF68A}" destId="{03B21286-ABF3-4102-AEE5-D7A30C66E95E}" srcOrd="9" destOrd="0" presId="urn:microsoft.com/office/officeart/2008/layout/VerticalCurvedList"/>
    <dgm:cxn modelId="{7E3EEEB5-E06C-42FB-8230-76459502E2A0}" type="presParOf" srcId="{51ECB2A4-5FB7-45CA-BFB8-62AC54ABF68A}" destId="{0E8CCECD-41CB-4B78-B954-7AAE43749FA6}" srcOrd="10" destOrd="0" presId="urn:microsoft.com/office/officeart/2008/layout/VerticalCurvedList"/>
    <dgm:cxn modelId="{2D9CBB7B-10FA-4E8E-913B-1A0F1E196B23}" type="presParOf" srcId="{0E8CCECD-41CB-4B78-B954-7AAE43749FA6}" destId="{4E74A86B-5267-4BF2-B355-63B2EFA66F7C}" srcOrd="0" destOrd="0" presId="urn:microsoft.com/office/officeart/2008/layout/VerticalCurvedList"/>
    <dgm:cxn modelId="{9770133F-9127-48D8-9067-18D899567886}" type="presParOf" srcId="{51ECB2A4-5FB7-45CA-BFB8-62AC54ABF68A}" destId="{0836A1A7-5ECD-4413-8A70-0CCB8236318D}" srcOrd="11" destOrd="0" presId="urn:microsoft.com/office/officeart/2008/layout/VerticalCurvedList"/>
    <dgm:cxn modelId="{BB2CD589-623B-41E9-92A9-09E377B72A29}" type="presParOf" srcId="{51ECB2A4-5FB7-45CA-BFB8-62AC54ABF68A}" destId="{3B2100A8-580D-41D9-8CCA-4BA13F681AF1}" srcOrd="12" destOrd="0" presId="urn:microsoft.com/office/officeart/2008/layout/VerticalCurvedList"/>
    <dgm:cxn modelId="{AA9A4F71-3159-483B-B26D-3ADDE94F6434}" type="presParOf" srcId="{3B2100A8-580D-41D9-8CCA-4BA13F681AF1}" destId="{6A03CEF9-B4CA-4F0D-AB7E-238E92D3E59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A38A7-68C2-4730-9F0A-4E656E26E4B9}"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IN"/>
        </a:p>
      </dgm:t>
    </dgm:pt>
    <dgm:pt modelId="{90E16389-F22A-4EA9-AB20-7F368CB5026A}">
      <dgm:prSet phldrT="[Text]"/>
      <dgm:spPr/>
      <dgm:t>
        <a:bodyPr/>
        <a:lstStyle/>
        <a:p>
          <a:r>
            <a:rPr lang="en-US" dirty="0" smtClean="0"/>
            <a:t>1</a:t>
          </a:r>
          <a:endParaRPr lang="en-IN" dirty="0"/>
        </a:p>
      </dgm:t>
    </dgm:pt>
    <dgm:pt modelId="{8DF4A993-6DB1-4749-AD6F-CC6B4121D25C}" type="parTrans" cxnId="{04CF5E6F-A88B-46FD-9795-242621F86E91}">
      <dgm:prSet/>
      <dgm:spPr/>
      <dgm:t>
        <a:bodyPr/>
        <a:lstStyle/>
        <a:p>
          <a:endParaRPr lang="en-IN"/>
        </a:p>
      </dgm:t>
    </dgm:pt>
    <dgm:pt modelId="{34F532E2-3D70-4F46-9435-FE761BFCB567}" type="sibTrans" cxnId="{04CF5E6F-A88B-46FD-9795-242621F86E91}">
      <dgm:prSet/>
      <dgm:spPr/>
      <dgm:t>
        <a:bodyPr/>
        <a:lstStyle/>
        <a:p>
          <a:endParaRPr lang="en-IN"/>
        </a:p>
      </dgm:t>
    </dgm:pt>
    <dgm:pt modelId="{93921877-EB8B-4A0B-95D3-94336B2BB51A}">
      <dgm:prSet phldrT="[Text]"/>
      <dgm:spPr/>
      <dgm:t>
        <a:bodyPr/>
        <a:lstStyle/>
        <a:p>
          <a:r>
            <a:rPr lang="en-IN" dirty="0" smtClean="0"/>
            <a:t>automatically recognizes the variables types and uses bootstrap sample and predictive mean matching to impute missing values</a:t>
          </a:r>
          <a:endParaRPr lang="en-IN" dirty="0"/>
        </a:p>
      </dgm:t>
    </dgm:pt>
    <dgm:pt modelId="{5D422FE3-43A0-4F12-BB02-56A6FF41F2C3}" type="parTrans" cxnId="{9ED1D5E4-1F6F-486E-82C9-2478E25B6240}">
      <dgm:prSet/>
      <dgm:spPr/>
      <dgm:t>
        <a:bodyPr/>
        <a:lstStyle/>
        <a:p>
          <a:endParaRPr lang="en-IN"/>
        </a:p>
      </dgm:t>
    </dgm:pt>
    <dgm:pt modelId="{13EA9DAB-312A-4D5B-A466-A3BDEB679788}" type="sibTrans" cxnId="{9ED1D5E4-1F6F-486E-82C9-2478E25B6240}">
      <dgm:prSet/>
      <dgm:spPr/>
      <dgm:t>
        <a:bodyPr/>
        <a:lstStyle/>
        <a:p>
          <a:endParaRPr lang="en-IN"/>
        </a:p>
      </dgm:t>
    </dgm:pt>
    <dgm:pt modelId="{33AD9C17-F276-461A-98D6-3D6EAA66B0ED}">
      <dgm:prSet phldrT="[Text]"/>
      <dgm:spPr/>
      <dgm:t>
        <a:bodyPr/>
        <a:lstStyle/>
        <a:p>
          <a:r>
            <a:rPr lang="en-US" dirty="0" smtClean="0"/>
            <a:t>2</a:t>
          </a:r>
          <a:endParaRPr lang="en-IN" dirty="0"/>
        </a:p>
      </dgm:t>
    </dgm:pt>
    <dgm:pt modelId="{E8B2AF77-E019-475D-92FE-9A2EC7CE7CEE}" type="parTrans" cxnId="{5C6CD186-C87E-4D81-A5C2-9ADC4FEB4097}">
      <dgm:prSet/>
      <dgm:spPr/>
      <dgm:t>
        <a:bodyPr/>
        <a:lstStyle/>
        <a:p>
          <a:endParaRPr lang="en-IN"/>
        </a:p>
      </dgm:t>
    </dgm:pt>
    <dgm:pt modelId="{9F63ECA1-4310-43FE-895C-4B6E29CDAF3B}" type="sibTrans" cxnId="{5C6CD186-C87E-4D81-A5C2-9ADC4FEB4097}">
      <dgm:prSet/>
      <dgm:spPr/>
      <dgm:t>
        <a:bodyPr/>
        <a:lstStyle/>
        <a:p>
          <a:endParaRPr lang="en-IN"/>
        </a:p>
      </dgm:t>
    </dgm:pt>
    <dgm:pt modelId="{53BF2185-4081-4382-8A7D-1F14B1A4C7A8}">
      <dgm:prSet phldrT="[Text]"/>
      <dgm:spPr/>
      <dgm:t>
        <a:bodyPr/>
        <a:lstStyle/>
        <a:p>
          <a:r>
            <a:rPr lang="en-IN" dirty="0" smtClean="0"/>
            <a:t>It assumes linearity in the variables being predicted</a:t>
          </a:r>
          <a:endParaRPr lang="en-IN" dirty="0"/>
        </a:p>
      </dgm:t>
    </dgm:pt>
    <dgm:pt modelId="{21C01521-E4F9-419D-9230-1858D89F1170}" type="parTrans" cxnId="{20AD0525-9220-4689-AFAF-3AAD1C02C064}">
      <dgm:prSet/>
      <dgm:spPr/>
      <dgm:t>
        <a:bodyPr/>
        <a:lstStyle/>
        <a:p>
          <a:endParaRPr lang="en-IN"/>
        </a:p>
      </dgm:t>
    </dgm:pt>
    <dgm:pt modelId="{89F6A0E7-A905-4279-9314-70205B75BF0C}" type="sibTrans" cxnId="{20AD0525-9220-4689-AFAF-3AAD1C02C064}">
      <dgm:prSet/>
      <dgm:spPr/>
      <dgm:t>
        <a:bodyPr/>
        <a:lstStyle/>
        <a:p>
          <a:endParaRPr lang="en-IN"/>
        </a:p>
      </dgm:t>
    </dgm:pt>
    <dgm:pt modelId="{EDD0D85E-D4CC-4E13-AEBC-A4D2FB880F04}">
      <dgm:prSet phldrT="[Text]"/>
      <dgm:spPr/>
      <dgm:t>
        <a:bodyPr/>
        <a:lstStyle/>
        <a:p>
          <a:r>
            <a:rPr lang="en-US" dirty="0" smtClean="0"/>
            <a:t>3</a:t>
          </a:r>
          <a:endParaRPr lang="en-IN" dirty="0"/>
        </a:p>
      </dgm:t>
    </dgm:pt>
    <dgm:pt modelId="{8075B670-E6A1-4E0B-9A6E-79A23262C1BC}" type="parTrans" cxnId="{4EEB2E3B-FE4B-4A07-AB8C-CBA6CE838843}">
      <dgm:prSet/>
      <dgm:spPr/>
      <dgm:t>
        <a:bodyPr/>
        <a:lstStyle/>
        <a:p>
          <a:endParaRPr lang="en-IN"/>
        </a:p>
      </dgm:t>
    </dgm:pt>
    <dgm:pt modelId="{AACFF181-68A3-42A1-B50D-E46C1E0642F1}" type="sibTrans" cxnId="{4EEB2E3B-FE4B-4A07-AB8C-CBA6CE838843}">
      <dgm:prSet/>
      <dgm:spPr/>
      <dgm:t>
        <a:bodyPr/>
        <a:lstStyle/>
        <a:p>
          <a:endParaRPr lang="en-IN"/>
        </a:p>
      </dgm:t>
    </dgm:pt>
    <dgm:pt modelId="{73802179-6B2C-42DD-9366-AC9C96AC653E}">
      <dgm:prSet phldrT="[Text]"/>
      <dgm:spPr/>
      <dgm:t>
        <a:bodyPr/>
        <a:lstStyle/>
        <a:p>
          <a:r>
            <a:rPr lang="en-IN" dirty="0" smtClean="0"/>
            <a:t>multiple purpose package useful for data analysis, high – level graphics, imputing missing values, advanced table making, model fitting &amp; diagnostics </a:t>
          </a:r>
          <a:endParaRPr lang="en-IN" dirty="0"/>
        </a:p>
      </dgm:t>
    </dgm:pt>
    <dgm:pt modelId="{181B5893-41C0-4D78-B130-FCD01DF274CD}" type="parTrans" cxnId="{6B85A00A-055C-49C0-BF22-207A92D42059}">
      <dgm:prSet/>
      <dgm:spPr/>
      <dgm:t>
        <a:bodyPr/>
        <a:lstStyle/>
        <a:p>
          <a:endParaRPr lang="en-IN"/>
        </a:p>
      </dgm:t>
    </dgm:pt>
    <dgm:pt modelId="{244A5000-FB67-4BC6-9310-3C1261BAABC5}" type="sibTrans" cxnId="{6B85A00A-055C-49C0-BF22-207A92D42059}">
      <dgm:prSet/>
      <dgm:spPr/>
      <dgm:t>
        <a:bodyPr/>
        <a:lstStyle/>
        <a:p>
          <a:endParaRPr lang="en-IN"/>
        </a:p>
      </dgm:t>
    </dgm:pt>
    <dgm:pt modelId="{B8C781DB-44CF-4B6F-94D1-AD53039DA7E6}">
      <dgm:prSet phldrT="[Text]"/>
      <dgm:spPr/>
      <dgm:t>
        <a:bodyPr/>
        <a:lstStyle/>
        <a:p>
          <a:r>
            <a:rPr lang="en-IN" dirty="0" smtClean="0">
              <a:hlinkClick xmlns:r="http://schemas.openxmlformats.org/officeDocument/2006/relationships" r:id="rId1"/>
            </a:rPr>
            <a:t>Fisher’s optimum scoring</a:t>
          </a:r>
          <a:r>
            <a:rPr lang="en-IN" dirty="0" smtClean="0"/>
            <a:t> method is used for predicting categorical variables</a:t>
          </a:r>
          <a:endParaRPr lang="en-IN" dirty="0"/>
        </a:p>
      </dgm:t>
    </dgm:pt>
    <dgm:pt modelId="{67F4EBA2-BDB3-492D-8B64-0B8E1DE88BFE}" type="parTrans" cxnId="{78AF95D1-2FF0-4C2F-9B2B-62A5BBD05F79}">
      <dgm:prSet/>
      <dgm:spPr/>
      <dgm:t>
        <a:bodyPr/>
        <a:lstStyle/>
        <a:p>
          <a:endParaRPr lang="en-IN"/>
        </a:p>
      </dgm:t>
    </dgm:pt>
    <dgm:pt modelId="{598BCAE2-394B-44FA-BB65-3B894F48B49E}" type="sibTrans" cxnId="{78AF95D1-2FF0-4C2F-9B2B-62A5BBD05F79}">
      <dgm:prSet/>
      <dgm:spPr/>
      <dgm:t>
        <a:bodyPr/>
        <a:lstStyle/>
        <a:p>
          <a:endParaRPr lang="en-IN"/>
        </a:p>
      </dgm:t>
    </dgm:pt>
    <dgm:pt modelId="{2961897F-DCD3-41B1-BBF5-239F9D06A55A}" type="pres">
      <dgm:prSet presAssocID="{8EAA38A7-68C2-4730-9F0A-4E656E26E4B9}" presName="linearFlow" presStyleCnt="0">
        <dgm:presLayoutVars>
          <dgm:dir/>
          <dgm:animLvl val="lvl"/>
          <dgm:resizeHandles val="exact"/>
        </dgm:presLayoutVars>
      </dgm:prSet>
      <dgm:spPr/>
      <dgm:t>
        <a:bodyPr/>
        <a:lstStyle/>
        <a:p>
          <a:endParaRPr lang="en-IN"/>
        </a:p>
      </dgm:t>
    </dgm:pt>
    <dgm:pt modelId="{C9CAD353-BD8D-4629-82EF-F5A4CC2FA9C4}" type="pres">
      <dgm:prSet presAssocID="{90E16389-F22A-4EA9-AB20-7F368CB5026A}" presName="composite" presStyleCnt="0"/>
      <dgm:spPr/>
    </dgm:pt>
    <dgm:pt modelId="{9ECDE20F-8910-48A3-BEC4-7F1D465705FA}" type="pres">
      <dgm:prSet presAssocID="{90E16389-F22A-4EA9-AB20-7F368CB5026A}" presName="parentText" presStyleLbl="alignNode1" presStyleIdx="0" presStyleCnt="3">
        <dgm:presLayoutVars>
          <dgm:chMax val="1"/>
          <dgm:bulletEnabled val="1"/>
        </dgm:presLayoutVars>
      </dgm:prSet>
      <dgm:spPr/>
      <dgm:t>
        <a:bodyPr/>
        <a:lstStyle/>
        <a:p>
          <a:endParaRPr lang="en-IN"/>
        </a:p>
      </dgm:t>
    </dgm:pt>
    <dgm:pt modelId="{FFDD97C9-47D5-4E05-93F5-A00AD54D32E2}" type="pres">
      <dgm:prSet presAssocID="{90E16389-F22A-4EA9-AB20-7F368CB5026A}" presName="descendantText" presStyleLbl="alignAcc1" presStyleIdx="0" presStyleCnt="3">
        <dgm:presLayoutVars>
          <dgm:bulletEnabled val="1"/>
        </dgm:presLayoutVars>
      </dgm:prSet>
      <dgm:spPr/>
      <dgm:t>
        <a:bodyPr/>
        <a:lstStyle/>
        <a:p>
          <a:endParaRPr lang="en-IN"/>
        </a:p>
      </dgm:t>
    </dgm:pt>
    <dgm:pt modelId="{0E2FB1CF-5184-4762-BB7B-37CBB2ED6105}" type="pres">
      <dgm:prSet presAssocID="{34F532E2-3D70-4F46-9435-FE761BFCB567}" presName="sp" presStyleCnt="0"/>
      <dgm:spPr/>
    </dgm:pt>
    <dgm:pt modelId="{41265CF7-A40D-402B-8A43-A585830FA2C6}" type="pres">
      <dgm:prSet presAssocID="{33AD9C17-F276-461A-98D6-3D6EAA66B0ED}" presName="composite" presStyleCnt="0"/>
      <dgm:spPr/>
    </dgm:pt>
    <dgm:pt modelId="{770196C2-E443-4EFE-B552-A0C26B02ED6B}" type="pres">
      <dgm:prSet presAssocID="{33AD9C17-F276-461A-98D6-3D6EAA66B0ED}" presName="parentText" presStyleLbl="alignNode1" presStyleIdx="1" presStyleCnt="3">
        <dgm:presLayoutVars>
          <dgm:chMax val="1"/>
          <dgm:bulletEnabled val="1"/>
        </dgm:presLayoutVars>
      </dgm:prSet>
      <dgm:spPr/>
      <dgm:t>
        <a:bodyPr/>
        <a:lstStyle/>
        <a:p>
          <a:endParaRPr lang="en-IN"/>
        </a:p>
      </dgm:t>
    </dgm:pt>
    <dgm:pt modelId="{ED74E289-A56D-474B-9FB5-2099BB718C57}" type="pres">
      <dgm:prSet presAssocID="{33AD9C17-F276-461A-98D6-3D6EAA66B0ED}" presName="descendantText" presStyleLbl="alignAcc1" presStyleIdx="1" presStyleCnt="3">
        <dgm:presLayoutVars>
          <dgm:bulletEnabled val="1"/>
        </dgm:presLayoutVars>
      </dgm:prSet>
      <dgm:spPr/>
      <dgm:t>
        <a:bodyPr/>
        <a:lstStyle/>
        <a:p>
          <a:endParaRPr lang="en-IN"/>
        </a:p>
      </dgm:t>
    </dgm:pt>
    <dgm:pt modelId="{8A42BEE4-7FDE-44A8-9372-0E04B85964C4}" type="pres">
      <dgm:prSet presAssocID="{9F63ECA1-4310-43FE-895C-4B6E29CDAF3B}" presName="sp" presStyleCnt="0"/>
      <dgm:spPr/>
    </dgm:pt>
    <dgm:pt modelId="{D048D81D-F747-4B4D-B644-FE92DAC7599C}" type="pres">
      <dgm:prSet presAssocID="{EDD0D85E-D4CC-4E13-AEBC-A4D2FB880F04}" presName="composite" presStyleCnt="0"/>
      <dgm:spPr/>
    </dgm:pt>
    <dgm:pt modelId="{06753C4B-5455-4383-B4E1-4217E9646CA8}" type="pres">
      <dgm:prSet presAssocID="{EDD0D85E-D4CC-4E13-AEBC-A4D2FB880F04}" presName="parentText" presStyleLbl="alignNode1" presStyleIdx="2" presStyleCnt="3">
        <dgm:presLayoutVars>
          <dgm:chMax val="1"/>
          <dgm:bulletEnabled val="1"/>
        </dgm:presLayoutVars>
      </dgm:prSet>
      <dgm:spPr/>
      <dgm:t>
        <a:bodyPr/>
        <a:lstStyle/>
        <a:p>
          <a:endParaRPr lang="en-IN"/>
        </a:p>
      </dgm:t>
    </dgm:pt>
    <dgm:pt modelId="{1F80F3B8-E6EE-41D8-815C-20E6B3FE7C4A}" type="pres">
      <dgm:prSet presAssocID="{EDD0D85E-D4CC-4E13-AEBC-A4D2FB880F04}" presName="descendantText" presStyleLbl="alignAcc1" presStyleIdx="2" presStyleCnt="3">
        <dgm:presLayoutVars>
          <dgm:bulletEnabled val="1"/>
        </dgm:presLayoutVars>
      </dgm:prSet>
      <dgm:spPr/>
      <dgm:t>
        <a:bodyPr/>
        <a:lstStyle/>
        <a:p>
          <a:endParaRPr lang="en-IN"/>
        </a:p>
      </dgm:t>
    </dgm:pt>
  </dgm:ptLst>
  <dgm:cxnLst>
    <dgm:cxn modelId="{3A744DC5-60D8-438A-B75C-3E97E616A173}" type="presOf" srcId="{33AD9C17-F276-461A-98D6-3D6EAA66B0ED}" destId="{770196C2-E443-4EFE-B552-A0C26B02ED6B}" srcOrd="0" destOrd="0" presId="urn:microsoft.com/office/officeart/2005/8/layout/chevron2"/>
    <dgm:cxn modelId="{6B85A00A-055C-49C0-BF22-207A92D42059}" srcId="{EDD0D85E-D4CC-4E13-AEBC-A4D2FB880F04}" destId="{73802179-6B2C-42DD-9366-AC9C96AC653E}" srcOrd="0" destOrd="0" parTransId="{181B5893-41C0-4D78-B130-FCD01DF274CD}" sibTransId="{244A5000-FB67-4BC6-9310-3C1261BAABC5}"/>
    <dgm:cxn modelId="{51140C2E-2685-4D87-ABAB-6CF9639B509A}" type="presOf" srcId="{EDD0D85E-D4CC-4E13-AEBC-A4D2FB880F04}" destId="{06753C4B-5455-4383-B4E1-4217E9646CA8}" srcOrd="0" destOrd="0" presId="urn:microsoft.com/office/officeart/2005/8/layout/chevron2"/>
    <dgm:cxn modelId="{5C6CD186-C87E-4D81-A5C2-9ADC4FEB4097}" srcId="{8EAA38A7-68C2-4730-9F0A-4E656E26E4B9}" destId="{33AD9C17-F276-461A-98D6-3D6EAA66B0ED}" srcOrd="1" destOrd="0" parTransId="{E8B2AF77-E019-475D-92FE-9A2EC7CE7CEE}" sibTransId="{9F63ECA1-4310-43FE-895C-4B6E29CDAF3B}"/>
    <dgm:cxn modelId="{16A004A0-7D9D-4EA2-B0A1-6385A62A6A52}" type="presOf" srcId="{B8C781DB-44CF-4B6F-94D1-AD53039DA7E6}" destId="{ED74E289-A56D-474B-9FB5-2099BB718C57}" srcOrd="0" destOrd="1" presId="urn:microsoft.com/office/officeart/2005/8/layout/chevron2"/>
    <dgm:cxn modelId="{B0BA5043-D171-43A3-AC68-2B77867F827D}" type="presOf" srcId="{8EAA38A7-68C2-4730-9F0A-4E656E26E4B9}" destId="{2961897F-DCD3-41B1-BBF5-239F9D06A55A}" srcOrd="0" destOrd="0" presId="urn:microsoft.com/office/officeart/2005/8/layout/chevron2"/>
    <dgm:cxn modelId="{9ED1D5E4-1F6F-486E-82C9-2478E25B6240}" srcId="{90E16389-F22A-4EA9-AB20-7F368CB5026A}" destId="{93921877-EB8B-4A0B-95D3-94336B2BB51A}" srcOrd="0" destOrd="0" parTransId="{5D422FE3-43A0-4F12-BB02-56A6FF41F2C3}" sibTransId="{13EA9DAB-312A-4D5B-A466-A3BDEB679788}"/>
    <dgm:cxn modelId="{EDACB326-51FF-4DCB-B9CB-A820D42AED1D}" type="presOf" srcId="{73802179-6B2C-42DD-9366-AC9C96AC653E}" destId="{1F80F3B8-E6EE-41D8-815C-20E6B3FE7C4A}" srcOrd="0" destOrd="0" presId="urn:microsoft.com/office/officeart/2005/8/layout/chevron2"/>
    <dgm:cxn modelId="{4EEB2E3B-FE4B-4A07-AB8C-CBA6CE838843}" srcId="{8EAA38A7-68C2-4730-9F0A-4E656E26E4B9}" destId="{EDD0D85E-D4CC-4E13-AEBC-A4D2FB880F04}" srcOrd="2" destOrd="0" parTransId="{8075B670-E6A1-4E0B-9A6E-79A23262C1BC}" sibTransId="{AACFF181-68A3-42A1-B50D-E46C1E0642F1}"/>
    <dgm:cxn modelId="{128467C0-6E34-4A08-A38F-8728DD98DD4E}" type="presOf" srcId="{53BF2185-4081-4382-8A7D-1F14B1A4C7A8}" destId="{ED74E289-A56D-474B-9FB5-2099BB718C57}" srcOrd="0" destOrd="0" presId="urn:microsoft.com/office/officeart/2005/8/layout/chevron2"/>
    <dgm:cxn modelId="{A7A8A4A3-744F-4594-A356-6F7FF7FB6F2B}" type="presOf" srcId="{93921877-EB8B-4A0B-95D3-94336B2BB51A}" destId="{FFDD97C9-47D5-4E05-93F5-A00AD54D32E2}" srcOrd="0" destOrd="0" presId="urn:microsoft.com/office/officeart/2005/8/layout/chevron2"/>
    <dgm:cxn modelId="{04CF5E6F-A88B-46FD-9795-242621F86E91}" srcId="{8EAA38A7-68C2-4730-9F0A-4E656E26E4B9}" destId="{90E16389-F22A-4EA9-AB20-7F368CB5026A}" srcOrd="0" destOrd="0" parTransId="{8DF4A993-6DB1-4749-AD6F-CC6B4121D25C}" sibTransId="{34F532E2-3D70-4F46-9435-FE761BFCB567}"/>
    <dgm:cxn modelId="{20AD0525-9220-4689-AFAF-3AAD1C02C064}" srcId="{33AD9C17-F276-461A-98D6-3D6EAA66B0ED}" destId="{53BF2185-4081-4382-8A7D-1F14B1A4C7A8}" srcOrd="0" destOrd="0" parTransId="{21C01521-E4F9-419D-9230-1858D89F1170}" sibTransId="{89F6A0E7-A905-4279-9314-70205B75BF0C}"/>
    <dgm:cxn modelId="{78AF95D1-2FF0-4C2F-9B2B-62A5BBD05F79}" srcId="{33AD9C17-F276-461A-98D6-3D6EAA66B0ED}" destId="{B8C781DB-44CF-4B6F-94D1-AD53039DA7E6}" srcOrd="1" destOrd="0" parTransId="{67F4EBA2-BDB3-492D-8B64-0B8E1DE88BFE}" sibTransId="{598BCAE2-394B-44FA-BB65-3B894F48B49E}"/>
    <dgm:cxn modelId="{E7FA8E0A-BA05-40AF-8F72-D45EF88C9114}" type="presOf" srcId="{90E16389-F22A-4EA9-AB20-7F368CB5026A}" destId="{9ECDE20F-8910-48A3-BEC4-7F1D465705FA}" srcOrd="0" destOrd="0" presId="urn:microsoft.com/office/officeart/2005/8/layout/chevron2"/>
    <dgm:cxn modelId="{870D16CC-CC31-4AB1-BCBA-B51EA592339B}" type="presParOf" srcId="{2961897F-DCD3-41B1-BBF5-239F9D06A55A}" destId="{C9CAD353-BD8D-4629-82EF-F5A4CC2FA9C4}" srcOrd="0" destOrd="0" presId="urn:microsoft.com/office/officeart/2005/8/layout/chevron2"/>
    <dgm:cxn modelId="{0E12DE53-3AE0-4B68-B537-27F4F627D2D7}" type="presParOf" srcId="{C9CAD353-BD8D-4629-82EF-F5A4CC2FA9C4}" destId="{9ECDE20F-8910-48A3-BEC4-7F1D465705FA}" srcOrd="0" destOrd="0" presId="urn:microsoft.com/office/officeart/2005/8/layout/chevron2"/>
    <dgm:cxn modelId="{0A4FEF12-7C83-4ED0-8A61-71ADF7BA9E13}" type="presParOf" srcId="{C9CAD353-BD8D-4629-82EF-F5A4CC2FA9C4}" destId="{FFDD97C9-47D5-4E05-93F5-A00AD54D32E2}" srcOrd="1" destOrd="0" presId="urn:microsoft.com/office/officeart/2005/8/layout/chevron2"/>
    <dgm:cxn modelId="{951CBF8D-00ED-4F3D-AE3D-1804FBAAD088}" type="presParOf" srcId="{2961897F-DCD3-41B1-BBF5-239F9D06A55A}" destId="{0E2FB1CF-5184-4762-BB7B-37CBB2ED6105}" srcOrd="1" destOrd="0" presId="urn:microsoft.com/office/officeart/2005/8/layout/chevron2"/>
    <dgm:cxn modelId="{5D7A8867-B007-4299-9760-F1A9E864BFCE}" type="presParOf" srcId="{2961897F-DCD3-41B1-BBF5-239F9D06A55A}" destId="{41265CF7-A40D-402B-8A43-A585830FA2C6}" srcOrd="2" destOrd="0" presId="urn:microsoft.com/office/officeart/2005/8/layout/chevron2"/>
    <dgm:cxn modelId="{9816B7EC-A92C-44A0-9C88-228753D95287}" type="presParOf" srcId="{41265CF7-A40D-402B-8A43-A585830FA2C6}" destId="{770196C2-E443-4EFE-B552-A0C26B02ED6B}" srcOrd="0" destOrd="0" presId="urn:microsoft.com/office/officeart/2005/8/layout/chevron2"/>
    <dgm:cxn modelId="{58251AE6-D1D8-4549-8B6A-0C19FFB2C793}" type="presParOf" srcId="{41265CF7-A40D-402B-8A43-A585830FA2C6}" destId="{ED74E289-A56D-474B-9FB5-2099BB718C57}" srcOrd="1" destOrd="0" presId="urn:microsoft.com/office/officeart/2005/8/layout/chevron2"/>
    <dgm:cxn modelId="{FAF3C098-B071-484D-BA4C-3D48A67527BC}" type="presParOf" srcId="{2961897F-DCD3-41B1-BBF5-239F9D06A55A}" destId="{8A42BEE4-7FDE-44A8-9372-0E04B85964C4}" srcOrd="3" destOrd="0" presId="urn:microsoft.com/office/officeart/2005/8/layout/chevron2"/>
    <dgm:cxn modelId="{7FE75E1E-2E78-466C-ADA3-B47730040485}" type="presParOf" srcId="{2961897F-DCD3-41B1-BBF5-239F9D06A55A}" destId="{D048D81D-F747-4B4D-B644-FE92DAC7599C}" srcOrd="4" destOrd="0" presId="urn:microsoft.com/office/officeart/2005/8/layout/chevron2"/>
    <dgm:cxn modelId="{C512A1A8-3565-432B-9583-8E7B42283FBF}" type="presParOf" srcId="{D048D81D-F747-4B4D-B644-FE92DAC7599C}" destId="{06753C4B-5455-4383-B4E1-4217E9646CA8}" srcOrd="0" destOrd="0" presId="urn:microsoft.com/office/officeart/2005/8/layout/chevron2"/>
    <dgm:cxn modelId="{D39BB7A0-C4EA-42AA-B578-429C6FC2DD1F}" type="presParOf" srcId="{D048D81D-F747-4B4D-B644-FE92DAC7599C}" destId="{1F80F3B8-E6EE-41D8-815C-20E6B3FE7C4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A38A7-68C2-4730-9F0A-4E656E26E4B9}"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IN"/>
        </a:p>
      </dgm:t>
    </dgm:pt>
    <dgm:pt modelId="{90E16389-F22A-4EA9-AB20-7F368CB5026A}">
      <dgm:prSet phldrT="[Text]"/>
      <dgm:spPr/>
      <dgm:t>
        <a:bodyPr/>
        <a:lstStyle/>
        <a:p>
          <a:r>
            <a:rPr lang="en-US" dirty="0" smtClean="0"/>
            <a:t>1</a:t>
          </a:r>
          <a:endParaRPr lang="en-IN" dirty="0"/>
        </a:p>
      </dgm:t>
    </dgm:pt>
    <dgm:pt modelId="{8DF4A993-6DB1-4749-AD6F-CC6B4121D25C}" type="parTrans" cxnId="{04CF5E6F-A88B-46FD-9795-242621F86E91}">
      <dgm:prSet/>
      <dgm:spPr/>
      <dgm:t>
        <a:bodyPr/>
        <a:lstStyle/>
        <a:p>
          <a:endParaRPr lang="en-IN"/>
        </a:p>
      </dgm:t>
    </dgm:pt>
    <dgm:pt modelId="{34F532E2-3D70-4F46-9435-FE761BFCB567}" type="sibTrans" cxnId="{04CF5E6F-A88B-46FD-9795-242621F86E91}">
      <dgm:prSet/>
      <dgm:spPr/>
      <dgm:t>
        <a:bodyPr/>
        <a:lstStyle/>
        <a:p>
          <a:endParaRPr lang="en-IN"/>
        </a:p>
      </dgm:t>
    </dgm:pt>
    <dgm:pt modelId="{93921877-EB8B-4A0B-95D3-94336B2BB51A}">
      <dgm:prSet phldrT="[Text]"/>
      <dgm:spPr/>
      <dgm:t>
        <a:bodyPr/>
        <a:lstStyle/>
        <a:p>
          <a:r>
            <a:rPr lang="en-IN" dirty="0" smtClean="0"/>
            <a:t>it tries to estimate </a:t>
          </a:r>
          <a:r>
            <a:rPr lang="en-IN" i="1" dirty="0" smtClean="0"/>
            <a:t>f</a:t>
          </a:r>
          <a:r>
            <a:rPr lang="en-IN" dirty="0" smtClean="0"/>
            <a:t> such that it can be as close to the data points </a:t>
          </a:r>
          <a:endParaRPr lang="en-IN" dirty="0"/>
        </a:p>
      </dgm:t>
    </dgm:pt>
    <dgm:pt modelId="{5D422FE3-43A0-4F12-BB02-56A6FF41F2C3}" type="parTrans" cxnId="{9ED1D5E4-1F6F-486E-82C9-2478E25B6240}">
      <dgm:prSet/>
      <dgm:spPr/>
      <dgm:t>
        <a:bodyPr/>
        <a:lstStyle/>
        <a:p>
          <a:endParaRPr lang="en-IN"/>
        </a:p>
      </dgm:t>
    </dgm:pt>
    <dgm:pt modelId="{13EA9DAB-312A-4D5B-A466-A3BDEB679788}" type="sibTrans" cxnId="{9ED1D5E4-1F6F-486E-82C9-2478E25B6240}">
      <dgm:prSet/>
      <dgm:spPr/>
      <dgm:t>
        <a:bodyPr/>
        <a:lstStyle/>
        <a:p>
          <a:endParaRPr lang="en-IN"/>
        </a:p>
      </dgm:t>
    </dgm:pt>
    <dgm:pt modelId="{33AD9C17-F276-461A-98D6-3D6EAA66B0ED}">
      <dgm:prSet phldrT="[Text]"/>
      <dgm:spPr/>
      <dgm:t>
        <a:bodyPr/>
        <a:lstStyle/>
        <a:p>
          <a:r>
            <a:rPr lang="en-US" dirty="0" smtClean="0"/>
            <a:t>2</a:t>
          </a:r>
          <a:endParaRPr lang="en-IN" dirty="0"/>
        </a:p>
      </dgm:t>
    </dgm:pt>
    <dgm:pt modelId="{E8B2AF77-E019-475D-92FE-9A2EC7CE7CEE}" type="parTrans" cxnId="{5C6CD186-C87E-4D81-A5C2-9ADC4FEB4097}">
      <dgm:prSet/>
      <dgm:spPr/>
      <dgm:t>
        <a:bodyPr/>
        <a:lstStyle/>
        <a:p>
          <a:endParaRPr lang="en-IN"/>
        </a:p>
      </dgm:t>
    </dgm:pt>
    <dgm:pt modelId="{9F63ECA1-4310-43FE-895C-4B6E29CDAF3B}" type="sibTrans" cxnId="{5C6CD186-C87E-4D81-A5C2-9ADC4FEB4097}">
      <dgm:prSet/>
      <dgm:spPr/>
      <dgm:t>
        <a:bodyPr/>
        <a:lstStyle/>
        <a:p>
          <a:endParaRPr lang="en-IN"/>
        </a:p>
      </dgm:t>
    </dgm:pt>
    <dgm:pt modelId="{53BF2185-4081-4382-8A7D-1F14B1A4C7A8}">
      <dgm:prSet phldrT="[Text]"/>
      <dgm:spPr/>
      <dgm:t>
        <a:bodyPr/>
        <a:lstStyle/>
        <a:p>
          <a:r>
            <a:rPr lang="en-IN" dirty="0" smtClean="0"/>
            <a:t>it builds a random forest model for each variable. Then it uses the model to predict missing values in the variable with the help of observed values</a:t>
          </a:r>
          <a:endParaRPr lang="en-IN" dirty="0"/>
        </a:p>
      </dgm:t>
    </dgm:pt>
    <dgm:pt modelId="{21C01521-E4F9-419D-9230-1858D89F1170}" type="parTrans" cxnId="{20AD0525-9220-4689-AFAF-3AAD1C02C064}">
      <dgm:prSet/>
      <dgm:spPr/>
      <dgm:t>
        <a:bodyPr/>
        <a:lstStyle/>
        <a:p>
          <a:endParaRPr lang="en-IN"/>
        </a:p>
      </dgm:t>
    </dgm:pt>
    <dgm:pt modelId="{89F6A0E7-A905-4279-9314-70205B75BF0C}" type="sibTrans" cxnId="{20AD0525-9220-4689-AFAF-3AAD1C02C064}">
      <dgm:prSet/>
      <dgm:spPr/>
      <dgm:t>
        <a:bodyPr/>
        <a:lstStyle/>
        <a:p>
          <a:endParaRPr lang="en-IN"/>
        </a:p>
      </dgm:t>
    </dgm:pt>
    <dgm:pt modelId="{EDD0D85E-D4CC-4E13-AEBC-A4D2FB880F04}">
      <dgm:prSet phldrT="[Text]"/>
      <dgm:spPr/>
      <dgm:t>
        <a:bodyPr/>
        <a:lstStyle/>
        <a:p>
          <a:r>
            <a:rPr lang="en-US" dirty="0" smtClean="0"/>
            <a:t>3</a:t>
          </a:r>
          <a:endParaRPr lang="en-IN" dirty="0"/>
        </a:p>
      </dgm:t>
    </dgm:pt>
    <dgm:pt modelId="{8075B670-E6A1-4E0B-9A6E-79A23262C1BC}" type="parTrans" cxnId="{4EEB2E3B-FE4B-4A07-AB8C-CBA6CE838843}">
      <dgm:prSet/>
      <dgm:spPr/>
      <dgm:t>
        <a:bodyPr/>
        <a:lstStyle/>
        <a:p>
          <a:endParaRPr lang="en-IN"/>
        </a:p>
      </dgm:t>
    </dgm:pt>
    <dgm:pt modelId="{AACFF181-68A3-42A1-B50D-E46C1E0642F1}" type="sibTrans" cxnId="{4EEB2E3B-FE4B-4A07-AB8C-CBA6CE838843}">
      <dgm:prSet/>
      <dgm:spPr/>
      <dgm:t>
        <a:bodyPr/>
        <a:lstStyle/>
        <a:p>
          <a:endParaRPr lang="en-IN"/>
        </a:p>
      </dgm:t>
    </dgm:pt>
    <dgm:pt modelId="{73802179-6B2C-42DD-9366-AC9C96AC653E}">
      <dgm:prSet phldrT="[Text]"/>
      <dgm:spPr/>
      <dgm:t>
        <a:bodyPr/>
        <a:lstStyle/>
        <a:p>
          <a:r>
            <a:rPr lang="en-IN" dirty="0" smtClean="0"/>
            <a:t>it provides high level of control on imputation process</a:t>
          </a:r>
          <a:endParaRPr lang="en-IN" dirty="0"/>
        </a:p>
      </dgm:t>
    </dgm:pt>
    <dgm:pt modelId="{181B5893-41C0-4D78-B130-FCD01DF274CD}" type="parTrans" cxnId="{6B85A00A-055C-49C0-BF22-207A92D42059}">
      <dgm:prSet/>
      <dgm:spPr/>
      <dgm:t>
        <a:bodyPr/>
        <a:lstStyle/>
        <a:p>
          <a:endParaRPr lang="en-IN"/>
        </a:p>
      </dgm:t>
    </dgm:pt>
    <dgm:pt modelId="{244A5000-FB67-4BC6-9310-3C1261BAABC5}" type="sibTrans" cxnId="{6B85A00A-055C-49C0-BF22-207A92D42059}">
      <dgm:prSet/>
      <dgm:spPr/>
      <dgm:t>
        <a:bodyPr/>
        <a:lstStyle/>
        <a:p>
          <a:endParaRPr lang="en-IN"/>
        </a:p>
      </dgm:t>
    </dgm:pt>
    <dgm:pt modelId="{22EACF49-DCD0-41F1-8FAA-5167A48CE5CD}">
      <dgm:prSet phldrT="[Text]"/>
      <dgm:spPr/>
      <dgm:t>
        <a:bodyPr/>
        <a:lstStyle/>
        <a:p>
          <a:r>
            <a:rPr lang="en-IN" dirty="0" smtClean="0"/>
            <a:t>It very well takes care of missing value pertaining to their variable types</a:t>
          </a:r>
          <a:endParaRPr lang="en-IN" dirty="0"/>
        </a:p>
      </dgm:t>
    </dgm:pt>
    <dgm:pt modelId="{B9F4062A-AC2B-4B59-A75F-259D528F1CC2}" type="parTrans" cxnId="{8A2B8690-FB08-4252-9630-09079C045F90}">
      <dgm:prSet/>
      <dgm:spPr/>
    </dgm:pt>
    <dgm:pt modelId="{ABB6C830-EB0E-4B3A-A43E-ACC92BB209CF}" type="sibTrans" cxnId="{8A2B8690-FB08-4252-9630-09079C045F90}">
      <dgm:prSet/>
      <dgm:spPr/>
    </dgm:pt>
    <dgm:pt modelId="{2961897F-DCD3-41B1-BBF5-239F9D06A55A}" type="pres">
      <dgm:prSet presAssocID="{8EAA38A7-68C2-4730-9F0A-4E656E26E4B9}" presName="linearFlow" presStyleCnt="0">
        <dgm:presLayoutVars>
          <dgm:dir/>
          <dgm:animLvl val="lvl"/>
          <dgm:resizeHandles val="exact"/>
        </dgm:presLayoutVars>
      </dgm:prSet>
      <dgm:spPr/>
      <dgm:t>
        <a:bodyPr/>
        <a:lstStyle/>
        <a:p>
          <a:endParaRPr lang="en-IN"/>
        </a:p>
      </dgm:t>
    </dgm:pt>
    <dgm:pt modelId="{C9CAD353-BD8D-4629-82EF-F5A4CC2FA9C4}" type="pres">
      <dgm:prSet presAssocID="{90E16389-F22A-4EA9-AB20-7F368CB5026A}" presName="composite" presStyleCnt="0"/>
      <dgm:spPr/>
    </dgm:pt>
    <dgm:pt modelId="{9ECDE20F-8910-48A3-BEC4-7F1D465705FA}" type="pres">
      <dgm:prSet presAssocID="{90E16389-F22A-4EA9-AB20-7F368CB5026A}" presName="parentText" presStyleLbl="alignNode1" presStyleIdx="0" presStyleCnt="3">
        <dgm:presLayoutVars>
          <dgm:chMax val="1"/>
          <dgm:bulletEnabled val="1"/>
        </dgm:presLayoutVars>
      </dgm:prSet>
      <dgm:spPr/>
      <dgm:t>
        <a:bodyPr/>
        <a:lstStyle/>
        <a:p>
          <a:endParaRPr lang="en-IN"/>
        </a:p>
      </dgm:t>
    </dgm:pt>
    <dgm:pt modelId="{FFDD97C9-47D5-4E05-93F5-A00AD54D32E2}" type="pres">
      <dgm:prSet presAssocID="{90E16389-F22A-4EA9-AB20-7F368CB5026A}" presName="descendantText" presStyleLbl="alignAcc1" presStyleIdx="0" presStyleCnt="3">
        <dgm:presLayoutVars>
          <dgm:bulletEnabled val="1"/>
        </dgm:presLayoutVars>
      </dgm:prSet>
      <dgm:spPr/>
      <dgm:t>
        <a:bodyPr/>
        <a:lstStyle/>
        <a:p>
          <a:endParaRPr lang="en-IN"/>
        </a:p>
      </dgm:t>
    </dgm:pt>
    <dgm:pt modelId="{0E2FB1CF-5184-4762-BB7B-37CBB2ED6105}" type="pres">
      <dgm:prSet presAssocID="{34F532E2-3D70-4F46-9435-FE761BFCB567}" presName="sp" presStyleCnt="0"/>
      <dgm:spPr/>
    </dgm:pt>
    <dgm:pt modelId="{41265CF7-A40D-402B-8A43-A585830FA2C6}" type="pres">
      <dgm:prSet presAssocID="{33AD9C17-F276-461A-98D6-3D6EAA66B0ED}" presName="composite" presStyleCnt="0"/>
      <dgm:spPr/>
    </dgm:pt>
    <dgm:pt modelId="{770196C2-E443-4EFE-B552-A0C26B02ED6B}" type="pres">
      <dgm:prSet presAssocID="{33AD9C17-F276-461A-98D6-3D6EAA66B0ED}" presName="parentText" presStyleLbl="alignNode1" presStyleIdx="1" presStyleCnt="3">
        <dgm:presLayoutVars>
          <dgm:chMax val="1"/>
          <dgm:bulletEnabled val="1"/>
        </dgm:presLayoutVars>
      </dgm:prSet>
      <dgm:spPr/>
      <dgm:t>
        <a:bodyPr/>
        <a:lstStyle/>
        <a:p>
          <a:endParaRPr lang="en-IN"/>
        </a:p>
      </dgm:t>
    </dgm:pt>
    <dgm:pt modelId="{ED74E289-A56D-474B-9FB5-2099BB718C57}" type="pres">
      <dgm:prSet presAssocID="{33AD9C17-F276-461A-98D6-3D6EAA66B0ED}" presName="descendantText" presStyleLbl="alignAcc1" presStyleIdx="1" presStyleCnt="3">
        <dgm:presLayoutVars>
          <dgm:bulletEnabled val="1"/>
        </dgm:presLayoutVars>
      </dgm:prSet>
      <dgm:spPr/>
      <dgm:t>
        <a:bodyPr/>
        <a:lstStyle/>
        <a:p>
          <a:endParaRPr lang="en-IN"/>
        </a:p>
      </dgm:t>
    </dgm:pt>
    <dgm:pt modelId="{8A42BEE4-7FDE-44A8-9372-0E04B85964C4}" type="pres">
      <dgm:prSet presAssocID="{9F63ECA1-4310-43FE-895C-4B6E29CDAF3B}" presName="sp" presStyleCnt="0"/>
      <dgm:spPr/>
    </dgm:pt>
    <dgm:pt modelId="{D048D81D-F747-4B4D-B644-FE92DAC7599C}" type="pres">
      <dgm:prSet presAssocID="{EDD0D85E-D4CC-4E13-AEBC-A4D2FB880F04}" presName="composite" presStyleCnt="0"/>
      <dgm:spPr/>
    </dgm:pt>
    <dgm:pt modelId="{06753C4B-5455-4383-B4E1-4217E9646CA8}" type="pres">
      <dgm:prSet presAssocID="{EDD0D85E-D4CC-4E13-AEBC-A4D2FB880F04}" presName="parentText" presStyleLbl="alignNode1" presStyleIdx="2" presStyleCnt="3">
        <dgm:presLayoutVars>
          <dgm:chMax val="1"/>
          <dgm:bulletEnabled val="1"/>
        </dgm:presLayoutVars>
      </dgm:prSet>
      <dgm:spPr/>
      <dgm:t>
        <a:bodyPr/>
        <a:lstStyle/>
        <a:p>
          <a:endParaRPr lang="en-IN"/>
        </a:p>
      </dgm:t>
    </dgm:pt>
    <dgm:pt modelId="{1F80F3B8-E6EE-41D8-815C-20E6B3FE7C4A}" type="pres">
      <dgm:prSet presAssocID="{EDD0D85E-D4CC-4E13-AEBC-A4D2FB880F04}" presName="descendantText" presStyleLbl="alignAcc1" presStyleIdx="2" presStyleCnt="3">
        <dgm:presLayoutVars>
          <dgm:bulletEnabled val="1"/>
        </dgm:presLayoutVars>
      </dgm:prSet>
      <dgm:spPr/>
      <dgm:t>
        <a:bodyPr/>
        <a:lstStyle/>
        <a:p>
          <a:endParaRPr lang="en-IN"/>
        </a:p>
      </dgm:t>
    </dgm:pt>
  </dgm:ptLst>
  <dgm:cxnLst>
    <dgm:cxn modelId="{0178B7F1-B4B4-4629-BBA8-35D449681553}" type="presOf" srcId="{EDD0D85E-D4CC-4E13-AEBC-A4D2FB880F04}" destId="{06753C4B-5455-4383-B4E1-4217E9646CA8}" srcOrd="0" destOrd="0" presId="urn:microsoft.com/office/officeart/2005/8/layout/chevron2"/>
    <dgm:cxn modelId="{A2A7A8C5-452F-4165-869F-9C4AB8DE2EF1}" type="presOf" srcId="{22EACF49-DCD0-41F1-8FAA-5167A48CE5CD}" destId="{1F80F3B8-E6EE-41D8-815C-20E6B3FE7C4A}" srcOrd="0" destOrd="1" presId="urn:microsoft.com/office/officeart/2005/8/layout/chevron2"/>
    <dgm:cxn modelId="{3BB70668-AA80-4428-B244-74DE14E30CFF}" type="presOf" srcId="{53BF2185-4081-4382-8A7D-1F14B1A4C7A8}" destId="{ED74E289-A56D-474B-9FB5-2099BB718C57}" srcOrd="0" destOrd="0" presId="urn:microsoft.com/office/officeart/2005/8/layout/chevron2"/>
    <dgm:cxn modelId="{6B85A00A-055C-49C0-BF22-207A92D42059}" srcId="{EDD0D85E-D4CC-4E13-AEBC-A4D2FB880F04}" destId="{73802179-6B2C-42DD-9366-AC9C96AC653E}" srcOrd="0" destOrd="0" parTransId="{181B5893-41C0-4D78-B130-FCD01DF274CD}" sibTransId="{244A5000-FB67-4BC6-9310-3C1261BAABC5}"/>
    <dgm:cxn modelId="{035FFE4D-6024-4B54-B48A-E666CA67E3A0}" type="presOf" srcId="{90E16389-F22A-4EA9-AB20-7F368CB5026A}" destId="{9ECDE20F-8910-48A3-BEC4-7F1D465705FA}" srcOrd="0" destOrd="0" presId="urn:microsoft.com/office/officeart/2005/8/layout/chevron2"/>
    <dgm:cxn modelId="{5C6CD186-C87E-4D81-A5C2-9ADC4FEB4097}" srcId="{8EAA38A7-68C2-4730-9F0A-4E656E26E4B9}" destId="{33AD9C17-F276-461A-98D6-3D6EAA66B0ED}" srcOrd="1" destOrd="0" parTransId="{E8B2AF77-E019-475D-92FE-9A2EC7CE7CEE}" sibTransId="{9F63ECA1-4310-43FE-895C-4B6E29CDAF3B}"/>
    <dgm:cxn modelId="{8A2B8690-FB08-4252-9630-09079C045F90}" srcId="{EDD0D85E-D4CC-4E13-AEBC-A4D2FB880F04}" destId="{22EACF49-DCD0-41F1-8FAA-5167A48CE5CD}" srcOrd="1" destOrd="0" parTransId="{B9F4062A-AC2B-4B59-A75F-259D528F1CC2}" sibTransId="{ABB6C830-EB0E-4B3A-A43E-ACC92BB209CF}"/>
    <dgm:cxn modelId="{3934AD61-5571-43C6-9741-7A64BA3C93DD}" type="presOf" srcId="{73802179-6B2C-42DD-9366-AC9C96AC653E}" destId="{1F80F3B8-E6EE-41D8-815C-20E6B3FE7C4A}" srcOrd="0" destOrd="0" presId="urn:microsoft.com/office/officeart/2005/8/layout/chevron2"/>
    <dgm:cxn modelId="{9ED1D5E4-1F6F-486E-82C9-2478E25B6240}" srcId="{90E16389-F22A-4EA9-AB20-7F368CB5026A}" destId="{93921877-EB8B-4A0B-95D3-94336B2BB51A}" srcOrd="0" destOrd="0" parTransId="{5D422FE3-43A0-4F12-BB02-56A6FF41F2C3}" sibTransId="{13EA9DAB-312A-4D5B-A466-A3BDEB679788}"/>
    <dgm:cxn modelId="{4EEB2E3B-FE4B-4A07-AB8C-CBA6CE838843}" srcId="{8EAA38A7-68C2-4730-9F0A-4E656E26E4B9}" destId="{EDD0D85E-D4CC-4E13-AEBC-A4D2FB880F04}" srcOrd="2" destOrd="0" parTransId="{8075B670-E6A1-4E0B-9A6E-79A23262C1BC}" sibTransId="{AACFF181-68A3-42A1-B50D-E46C1E0642F1}"/>
    <dgm:cxn modelId="{2535E910-0453-4474-8F58-94FC4DFB7C79}" type="presOf" srcId="{33AD9C17-F276-461A-98D6-3D6EAA66B0ED}" destId="{770196C2-E443-4EFE-B552-A0C26B02ED6B}" srcOrd="0" destOrd="0" presId="urn:microsoft.com/office/officeart/2005/8/layout/chevron2"/>
    <dgm:cxn modelId="{628F53E9-0443-490C-865C-4CEFD3F7C230}" type="presOf" srcId="{93921877-EB8B-4A0B-95D3-94336B2BB51A}" destId="{FFDD97C9-47D5-4E05-93F5-A00AD54D32E2}" srcOrd="0" destOrd="0" presId="urn:microsoft.com/office/officeart/2005/8/layout/chevron2"/>
    <dgm:cxn modelId="{04CF5E6F-A88B-46FD-9795-242621F86E91}" srcId="{8EAA38A7-68C2-4730-9F0A-4E656E26E4B9}" destId="{90E16389-F22A-4EA9-AB20-7F368CB5026A}" srcOrd="0" destOrd="0" parTransId="{8DF4A993-6DB1-4749-AD6F-CC6B4121D25C}" sibTransId="{34F532E2-3D70-4F46-9435-FE761BFCB567}"/>
    <dgm:cxn modelId="{20AD0525-9220-4689-AFAF-3AAD1C02C064}" srcId="{33AD9C17-F276-461A-98D6-3D6EAA66B0ED}" destId="{53BF2185-4081-4382-8A7D-1F14B1A4C7A8}" srcOrd="0" destOrd="0" parTransId="{21C01521-E4F9-419D-9230-1858D89F1170}" sibTransId="{89F6A0E7-A905-4279-9314-70205B75BF0C}"/>
    <dgm:cxn modelId="{E2E8E5D6-81D4-4301-A5BB-3476BA3B440C}" type="presOf" srcId="{8EAA38A7-68C2-4730-9F0A-4E656E26E4B9}" destId="{2961897F-DCD3-41B1-BBF5-239F9D06A55A}" srcOrd="0" destOrd="0" presId="urn:microsoft.com/office/officeart/2005/8/layout/chevron2"/>
    <dgm:cxn modelId="{879AAC52-7C8E-4A86-96FB-5A23DB58CEF9}" type="presParOf" srcId="{2961897F-DCD3-41B1-BBF5-239F9D06A55A}" destId="{C9CAD353-BD8D-4629-82EF-F5A4CC2FA9C4}" srcOrd="0" destOrd="0" presId="urn:microsoft.com/office/officeart/2005/8/layout/chevron2"/>
    <dgm:cxn modelId="{05103121-5B82-4625-899D-12EA2C890400}" type="presParOf" srcId="{C9CAD353-BD8D-4629-82EF-F5A4CC2FA9C4}" destId="{9ECDE20F-8910-48A3-BEC4-7F1D465705FA}" srcOrd="0" destOrd="0" presId="urn:microsoft.com/office/officeart/2005/8/layout/chevron2"/>
    <dgm:cxn modelId="{18364357-002C-47E5-9DB8-A7964003BEFF}" type="presParOf" srcId="{C9CAD353-BD8D-4629-82EF-F5A4CC2FA9C4}" destId="{FFDD97C9-47D5-4E05-93F5-A00AD54D32E2}" srcOrd="1" destOrd="0" presId="urn:microsoft.com/office/officeart/2005/8/layout/chevron2"/>
    <dgm:cxn modelId="{A5471385-F971-4D0D-AC77-1C862DCA8BF5}" type="presParOf" srcId="{2961897F-DCD3-41B1-BBF5-239F9D06A55A}" destId="{0E2FB1CF-5184-4762-BB7B-37CBB2ED6105}" srcOrd="1" destOrd="0" presId="urn:microsoft.com/office/officeart/2005/8/layout/chevron2"/>
    <dgm:cxn modelId="{1D7F579B-449D-4D24-AA35-59C7B5F5C675}" type="presParOf" srcId="{2961897F-DCD3-41B1-BBF5-239F9D06A55A}" destId="{41265CF7-A40D-402B-8A43-A585830FA2C6}" srcOrd="2" destOrd="0" presId="urn:microsoft.com/office/officeart/2005/8/layout/chevron2"/>
    <dgm:cxn modelId="{62DC238F-9AA2-4FE0-8B68-11CA32952C01}" type="presParOf" srcId="{41265CF7-A40D-402B-8A43-A585830FA2C6}" destId="{770196C2-E443-4EFE-B552-A0C26B02ED6B}" srcOrd="0" destOrd="0" presId="urn:microsoft.com/office/officeart/2005/8/layout/chevron2"/>
    <dgm:cxn modelId="{F2C69A17-6CC5-45F7-B248-5C21E81798A5}" type="presParOf" srcId="{41265CF7-A40D-402B-8A43-A585830FA2C6}" destId="{ED74E289-A56D-474B-9FB5-2099BB718C57}" srcOrd="1" destOrd="0" presId="urn:microsoft.com/office/officeart/2005/8/layout/chevron2"/>
    <dgm:cxn modelId="{178746CF-615D-44CF-A1AB-14B93A8D5ADB}" type="presParOf" srcId="{2961897F-DCD3-41B1-BBF5-239F9D06A55A}" destId="{8A42BEE4-7FDE-44A8-9372-0E04B85964C4}" srcOrd="3" destOrd="0" presId="urn:microsoft.com/office/officeart/2005/8/layout/chevron2"/>
    <dgm:cxn modelId="{1533E893-BCCC-4C66-AB6A-FCC65FD9D0F4}" type="presParOf" srcId="{2961897F-DCD3-41B1-BBF5-239F9D06A55A}" destId="{D048D81D-F747-4B4D-B644-FE92DAC7599C}" srcOrd="4" destOrd="0" presId="urn:microsoft.com/office/officeart/2005/8/layout/chevron2"/>
    <dgm:cxn modelId="{7CAB3D4E-7FED-4CBB-822A-314721FFC28A}" type="presParOf" srcId="{D048D81D-F747-4B4D-B644-FE92DAC7599C}" destId="{06753C4B-5455-4383-B4E1-4217E9646CA8}" srcOrd="0" destOrd="0" presId="urn:microsoft.com/office/officeart/2005/8/layout/chevron2"/>
    <dgm:cxn modelId="{545E699E-C211-4895-A641-9121A311C189}" type="presParOf" srcId="{D048D81D-F747-4B4D-B644-FE92DAC7599C}" destId="{1F80F3B8-E6EE-41D8-815C-20E6B3FE7C4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A38A7-68C2-4730-9F0A-4E656E26E4B9}"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IN"/>
        </a:p>
      </dgm:t>
    </dgm:pt>
    <dgm:pt modelId="{90E16389-F22A-4EA9-AB20-7F368CB5026A}">
      <dgm:prSet phldrT="[Text]"/>
      <dgm:spPr/>
      <dgm:t>
        <a:bodyPr/>
        <a:lstStyle/>
        <a:p>
          <a:r>
            <a:rPr lang="en-US" dirty="0" smtClean="0"/>
            <a:t>1</a:t>
          </a:r>
          <a:endParaRPr lang="en-IN" dirty="0"/>
        </a:p>
      </dgm:t>
    </dgm:pt>
    <dgm:pt modelId="{8DF4A993-6DB1-4749-AD6F-CC6B4121D25C}" type="parTrans" cxnId="{04CF5E6F-A88B-46FD-9795-242621F86E91}">
      <dgm:prSet/>
      <dgm:spPr/>
      <dgm:t>
        <a:bodyPr/>
        <a:lstStyle/>
        <a:p>
          <a:endParaRPr lang="en-IN"/>
        </a:p>
      </dgm:t>
    </dgm:pt>
    <dgm:pt modelId="{34F532E2-3D70-4F46-9435-FE761BFCB567}" type="sibTrans" cxnId="{04CF5E6F-A88B-46FD-9795-242621F86E91}">
      <dgm:prSet/>
      <dgm:spPr/>
      <dgm:t>
        <a:bodyPr/>
        <a:lstStyle/>
        <a:p>
          <a:endParaRPr lang="en-IN"/>
        </a:p>
      </dgm:t>
    </dgm:pt>
    <dgm:pt modelId="{93921877-EB8B-4A0B-95D3-94336B2BB51A}">
      <dgm:prSet phldrT="[Text]"/>
      <dgm:spPr/>
      <dgm:t>
        <a:bodyPr/>
        <a:lstStyle/>
        <a:p>
          <a:r>
            <a:rPr lang="en-IN" dirty="0" smtClean="0"/>
            <a:t>(Multivariate Imputation via Chained Equations) is one of the commonly used package by R users</a:t>
          </a:r>
          <a:endParaRPr lang="en-IN" dirty="0"/>
        </a:p>
      </dgm:t>
    </dgm:pt>
    <dgm:pt modelId="{5D422FE3-43A0-4F12-BB02-56A6FF41F2C3}" type="parTrans" cxnId="{9ED1D5E4-1F6F-486E-82C9-2478E25B6240}">
      <dgm:prSet/>
      <dgm:spPr/>
      <dgm:t>
        <a:bodyPr/>
        <a:lstStyle/>
        <a:p>
          <a:endParaRPr lang="en-IN"/>
        </a:p>
      </dgm:t>
    </dgm:pt>
    <dgm:pt modelId="{13EA9DAB-312A-4D5B-A466-A3BDEB679788}" type="sibTrans" cxnId="{9ED1D5E4-1F6F-486E-82C9-2478E25B6240}">
      <dgm:prSet/>
      <dgm:spPr/>
      <dgm:t>
        <a:bodyPr/>
        <a:lstStyle/>
        <a:p>
          <a:endParaRPr lang="en-IN"/>
        </a:p>
      </dgm:t>
    </dgm:pt>
    <dgm:pt modelId="{33AD9C17-F276-461A-98D6-3D6EAA66B0ED}">
      <dgm:prSet phldrT="[Text]"/>
      <dgm:spPr/>
      <dgm:t>
        <a:bodyPr/>
        <a:lstStyle/>
        <a:p>
          <a:r>
            <a:rPr lang="en-US" dirty="0" smtClean="0"/>
            <a:t>2</a:t>
          </a:r>
          <a:endParaRPr lang="en-IN" dirty="0"/>
        </a:p>
      </dgm:t>
    </dgm:pt>
    <dgm:pt modelId="{E8B2AF77-E019-475D-92FE-9A2EC7CE7CEE}" type="parTrans" cxnId="{5C6CD186-C87E-4D81-A5C2-9ADC4FEB4097}">
      <dgm:prSet/>
      <dgm:spPr/>
      <dgm:t>
        <a:bodyPr/>
        <a:lstStyle/>
        <a:p>
          <a:endParaRPr lang="en-IN"/>
        </a:p>
      </dgm:t>
    </dgm:pt>
    <dgm:pt modelId="{9F63ECA1-4310-43FE-895C-4B6E29CDAF3B}" type="sibTrans" cxnId="{5C6CD186-C87E-4D81-A5C2-9ADC4FEB4097}">
      <dgm:prSet/>
      <dgm:spPr/>
      <dgm:t>
        <a:bodyPr/>
        <a:lstStyle/>
        <a:p>
          <a:endParaRPr lang="en-IN"/>
        </a:p>
      </dgm:t>
    </dgm:pt>
    <dgm:pt modelId="{53BF2185-4081-4382-8A7D-1F14B1A4C7A8}">
      <dgm:prSet phldrT="[Text]"/>
      <dgm:spPr/>
      <dgm:t>
        <a:bodyPr/>
        <a:lstStyle/>
        <a:p>
          <a:r>
            <a:rPr lang="en-IN" dirty="0" smtClean="0"/>
            <a:t>multiple imputations as compared to a single imputation (such as mean) takes care of uncertainty in missing values.</a:t>
          </a:r>
          <a:endParaRPr lang="en-IN" dirty="0"/>
        </a:p>
      </dgm:t>
    </dgm:pt>
    <dgm:pt modelId="{21C01521-E4F9-419D-9230-1858D89F1170}" type="parTrans" cxnId="{20AD0525-9220-4689-AFAF-3AAD1C02C064}">
      <dgm:prSet/>
      <dgm:spPr/>
      <dgm:t>
        <a:bodyPr/>
        <a:lstStyle/>
        <a:p>
          <a:endParaRPr lang="en-IN"/>
        </a:p>
      </dgm:t>
    </dgm:pt>
    <dgm:pt modelId="{89F6A0E7-A905-4279-9314-70205B75BF0C}" type="sibTrans" cxnId="{20AD0525-9220-4689-AFAF-3AAD1C02C064}">
      <dgm:prSet/>
      <dgm:spPr/>
      <dgm:t>
        <a:bodyPr/>
        <a:lstStyle/>
        <a:p>
          <a:endParaRPr lang="en-IN"/>
        </a:p>
      </dgm:t>
    </dgm:pt>
    <dgm:pt modelId="{EDD0D85E-D4CC-4E13-AEBC-A4D2FB880F04}">
      <dgm:prSet phldrT="[Text]"/>
      <dgm:spPr/>
      <dgm:t>
        <a:bodyPr/>
        <a:lstStyle/>
        <a:p>
          <a:r>
            <a:rPr lang="en-US" dirty="0" smtClean="0"/>
            <a:t>3</a:t>
          </a:r>
          <a:endParaRPr lang="en-IN" dirty="0"/>
        </a:p>
      </dgm:t>
    </dgm:pt>
    <dgm:pt modelId="{8075B670-E6A1-4E0B-9A6E-79A23262C1BC}" type="parTrans" cxnId="{4EEB2E3B-FE4B-4A07-AB8C-CBA6CE838843}">
      <dgm:prSet/>
      <dgm:spPr/>
      <dgm:t>
        <a:bodyPr/>
        <a:lstStyle/>
        <a:p>
          <a:endParaRPr lang="en-IN"/>
        </a:p>
      </dgm:t>
    </dgm:pt>
    <dgm:pt modelId="{AACFF181-68A3-42A1-B50D-E46C1E0642F1}" type="sibTrans" cxnId="{4EEB2E3B-FE4B-4A07-AB8C-CBA6CE838843}">
      <dgm:prSet/>
      <dgm:spPr/>
      <dgm:t>
        <a:bodyPr/>
        <a:lstStyle/>
        <a:p>
          <a:endParaRPr lang="en-IN"/>
        </a:p>
      </dgm:t>
    </dgm:pt>
    <dgm:pt modelId="{73802179-6B2C-42DD-9366-AC9C96AC653E}">
      <dgm:prSet phldrT="[Text]"/>
      <dgm:spPr/>
      <dgm:t>
        <a:bodyPr/>
        <a:lstStyle/>
        <a:p>
          <a:r>
            <a:rPr lang="en-IN" sz="2000" dirty="0" smtClean="0"/>
            <a:t>imputes data on a variable by variable basis by specifying an imputation model per variable.</a:t>
          </a:r>
          <a:endParaRPr lang="en-IN" sz="2000" dirty="0"/>
        </a:p>
      </dgm:t>
    </dgm:pt>
    <dgm:pt modelId="{181B5893-41C0-4D78-B130-FCD01DF274CD}" type="parTrans" cxnId="{6B85A00A-055C-49C0-BF22-207A92D42059}">
      <dgm:prSet/>
      <dgm:spPr/>
      <dgm:t>
        <a:bodyPr/>
        <a:lstStyle/>
        <a:p>
          <a:endParaRPr lang="en-IN"/>
        </a:p>
      </dgm:t>
    </dgm:pt>
    <dgm:pt modelId="{244A5000-FB67-4BC6-9310-3C1261BAABC5}" type="sibTrans" cxnId="{6B85A00A-055C-49C0-BF22-207A92D42059}">
      <dgm:prSet/>
      <dgm:spPr/>
      <dgm:t>
        <a:bodyPr/>
        <a:lstStyle/>
        <a:p>
          <a:endParaRPr lang="en-IN"/>
        </a:p>
      </dgm:t>
    </dgm:pt>
    <dgm:pt modelId="{595A6DFB-19A5-4953-A6B8-5FBC155D8635}">
      <dgm:prSet phldrT="[Text]" custT="1"/>
      <dgm:spPr/>
      <dgm:t>
        <a:bodyPr/>
        <a:lstStyle/>
        <a:p>
          <a:r>
            <a:rPr lang="en-IN" sz="1200" dirty="0" smtClean="0"/>
            <a:t>PMM (Predictive Mean Matching)  – For numeric variables</a:t>
          </a:r>
          <a:endParaRPr lang="en-IN" sz="1200" dirty="0"/>
        </a:p>
      </dgm:t>
    </dgm:pt>
    <dgm:pt modelId="{4A21F0D1-B427-4FF1-8250-1862909FF5C1}" type="parTrans" cxnId="{78358283-46F5-4F5A-98DB-2C6F1A5CD896}">
      <dgm:prSet/>
      <dgm:spPr/>
      <dgm:t>
        <a:bodyPr/>
        <a:lstStyle/>
        <a:p>
          <a:endParaRPr lang="en-IN"/>
        </a:p>
      </dgm:t>
    </dgm:pt>
    <dgm:pt modelId="{9EA4EC29-93D0-4804-ADFD-DBCE63CAD78A}" type="sibTrans" cxnId="{78358283-46F5-4F5A-98DB-2C6F1A5CD896}">
      <dgm:prSet/>
      <dgm:spPr/>
      <dgm:t>
        <a:bodyPr/>
        <a:lstStyle/>
        <a:p>
          <a:endParaRPr lang="en-IN"/>
        </a:p>
      </dgm:t>
    </dgm:pt>
    <dgm:pt modelId="{93D583CF-872F-4199-AFE5-65338F3D07B4}">
      <dgm:prSet custT="1"/>
      <dgm:spPr/>
      <dgm:t>
        <a:bodyPr/>
        <a:lstStyle/>
        <a:p>
          <a:r>
            <a:rPr lang="en-IN" sz="1200" dirty="0" err="1" smtClean="0"/>
            <a:t>logreg</a:t>
          </a:r>
          <a:r>
            <a:rPr lang="en-IN" sz="1200" dirty="0" smtClean="0"/>
            <a:t>(Logistic Regression) – For Binary Variables( with 2 levels)</a:t>
          </a:r>
          <a:endParaRPr lang="en-IN" sz="1200" dirty="0"/>
        </a:p>
      </dgm:t>
    </dgm:pt>
    <dgm:pt modelId="{2F21B20F-6225-4E1C-B1C0-12F1863A1234}" type="parTrans" cxnId="{DE1EDB4A-6AAC-4173-97D0-5E4789A72F42}">
      <dgm:prSet/>
      <dgm:spPr/>
      <dgm:t>
        <a:bodyPr/>
        <a:lstStyle/>
        <a:p>
          <a:endParaRPr lang="en-IN"/>
        </a:p>
      </dgm:t>
    </dgm:pt>
    <dgm:pt modelId="{D76DA9FC-E62A-4CEA-8C8F-9606F796639C}" type="sibTrans" cxnId="{DE1EDB4A-6AAC-4173-97D0-5E4789A72F42}">
      <dgm:prSet/>
      <dgm:spPr/>
      <dgm:t>
        <a:bodyPr/>
        <a:lstStyle/>
        <a:p>
          <a:endParaRPr lang="en-IN"/>
        </a:p>
      </dgm:t>
    </dgm:pt>
    <dgm:pt modelId="{412DDDDE-9B84-4D39-932C-CD40A3757D79}">
      <dgm:prSet custT="1"/>
      <dgm:spPr/>
      <dgm:t>
        <a:bodyPr/>
        <a:lstStyle/>
        <a:p>
          <a:r>
            <a:rPr lang="en-IN" sz="1200" dirty="0" err="1" smtClean="0"/>
            <a:t>polyreg</a:t>
          </a:r>
          <a:r>
            <a:rPr lang="en-IN" sz="1200" dirty="0" smtClean="0"/>
            <a:t>(Bayesian </a:t>
          </a:r>
          <a:r>
            <a:rPr lang="en-IN" sz="1200" dirty="0" err="1" smtClean="0"/>
            <a:t>polytomous</a:t>
          </a:r>
          <a:r>
            <a:rPr lang="en-IN" sz="1200" dirty="0" smtClean="0"/>
            <a:t> regression) – For Factor Variables (&gt;= 2 levels)</a:t>
          </a:r>
          <a:endParaRPr lang="en-IN" sz="1200" dirty="0"/>
        </a:p>
      </dgm:t>
    </dgm:pt>
    <dgm:pt modelId="{B56DDBEC-EFD1-49F8-8F10-F41CE4F07D72}" type="parTrans" cxnId="{1DD61130-AC12-4ECF-B907-EA6B5D13FD18}">
      <dgm:prSet/>
      <dgm:spPr/>
      <dgm:t>
        <a:bodyPr/>
        <a:lstStyle/>
        <a:p>
          <a:endParaRPr lang="en-IN"/>
        </a:p>
      </dgm:t>
    </dgm:pt>
    <dgm:pt modelId="{DFC1B095-A041-4736-B32B-124D6A1C33F8}" type="sibTrans" cxnId="{1DD61130-AC12-4ECF-B907-EA6B5D13FD18}">
      <dgm:prSet/>
      <dgm:spPr/>
      <dgm:t>
        <a:bodyPr/>
        <a:lstStyle/>
        <a:p>
          <a:endParaRPr lang="en-IN"/>
        </a:p>
      </dgm:t>
    </dgm:pt>
    <dgm:pt modelId="{50F351E1-57EC-420F-84BE-620130E11667}">
      <dgm:prSet custT="1"/>
      <dgm:spPr/>
      <dgm:t>
        <a:bodyPr/>
        <a:lstStyle/>
        <a:p>
          <a:r>
            <a:rPr lang="en-IN" sz="1200" dirty="0" smtClean="0"/>
            <a:t>Proportional odds model (ordered, &gt;= 2 levels)</a:t>
          </a:r>
          <a:endParaRPr lang="en-IN" sz="1200" dirty="0"/>
        </a:p>
      </dgm:t>
    </dgm:pt>
    <dgm:pt modelId="{867B6C22-0C54-4A81-993E-3172A2C53D4B}" type="parTrans" cxnId="{FBAA5332-9514-4370-A8A9-1D9C93970E8C}">
      <dgm:prSet/>
      <dgm:spPr/>
      <dgm:t>
        <a:bodyPr/>
        <a:lstStyle/>
        <a:p>
          <a:endParaRPr lang="en-IN"/>
        </a:p>
      </dgm:t>
    </dgm:pt>
    <dgm:pt modelId="{EC87EFD1-E191-4156-BD08-7E34B7947CDB}" type="sibTrans" cxnId="{FBAA5332-9514-4370-A8A9-1D9C93970E8C}">
      <dgm:prSet/>
      <dgm:spPr/>
      <dgm:t>
        <a:bodyPr/>
        <a:lstStyle/>
        <a:p>
          <a:endParaRPr lang="en-IN"/>
        </a:p>
      </dgm:t>
    </dgm:pt>
    <dgm:pt modelId="{3E6E76A6-D6A7-4F22-A9A0-16BEF592B990}">
      <dgm:prSet custT="1"/>
      <dgm:spPr/>
      <dgm:t>
        <a:bodyPr/>
        <a:lstStyle/>
        <a:p>
          <a:r>
            <a:rPr lang="en-US" sz="1200" dirty="0" smtClean="0"/>
            <a:t>Cart (classification and Regression technique- For mixed variables</a:t>
          </a:r>
          <a:endParaRPr lang="en-IN" sz="1200" dirty="0"/>
        </a:p>
      </dgm:t>
    </dgm:pt>
    <dgm:pt modelId="{F9FCC3CB-B62D-4CE0-B674-E2AAAE32BDF8}" type="parTrans" cxnId="{99A7A5D6-08C9-4CF8-BB1C-F6C26B1C916A}">
      <dgm:prSet/>
      <dgm:spPr/>
      <dgm:t>
        <a:bodyPr/>
        <a:lstStyle/>
        <a:p>
          <a:endParaRPr lang="en-IN"/>
        </a:p>
      </dgm:t>
    </dgm:pt>
    <dgm:pt modelId="{3EE0B502-BD84-43A0-91ED-3C7AB3B0D66A}" type="sibTrans" cxnId="{99A7A5D6-08C9-4CF8-BB1C-F6C26B1C916A}">
      <dgm:prSet/>
      <dgm:spPr/>
      <dgm:t>
        <a:bodyPr/>
        <a:lstStyle/>
        <a:p>
          <a:endParaRPr lang="en-IN"/>
        </a:p>
      </dgm:t>
    </dgm:pt>
    <dgm:pt modelId="{2961897F-DCD3-41B1-BBF5-239F9D06A55A}" type="pres">
      <dgm:prSet presAssocID="{8EAA38A7-68C2-4730-9F0A-4E656E26E4B9}" presName="linearFlow" presStyleCnt="0">
        <dgm:presLayoutVars>
          <dgm:dir/>
          <dgm:animLvl val="lvl"/>
          <dgm:resizeHandles val="exact"/>
        </dgm:presLayoutVars>
      </dgm:prSet>
      <dgm:spPr/>
      <dgm:t>
        <a:bodyPr/>
        <a:lstStyle/>
        <a:p>
          <a:endParaRPr lang="en-IN"/>
        </a:p>
      </dgm:t>
    </dgm:pt>
    <dgm:pt modelId="{C9CAD353-BD8D-4629-82EF-F5A4CC2FA9C4}" type="pres">
      <dgm:prSet presAssocID="{90E16389-F22A-4EA9-AB20-7F368CB5026A}" presName="composite" presStyleCnt="0"/>
      <dgm:spPr/>
    </dgm:pt>
    <dgm:pt modelId="{9ECDE20F-8910-48A3-BEC4-7F1D465705FA}" type="pres">
      <dgm:prSet presAssocID="{90E16389-F22A-4EA9-AB20-7F368CB5026A}" presName="parentText" presStyleLbl="alignNode1" presStyleIdx="0" presStyleCnt="3">
        <dgm:presLayoutVars>
          <dgm:chMax val="1"/>
          <dgm:bulletEnabled val="1"/>
        </dgm:presLayoutVars>
      </dgm:prSet>
      <dgm:spPr/>
      <dgm:t>
        <a:bodyPr/>
        <a:lstStyle/>
        <a:p>
          <a:endParaRPr lang="en-IN"/>
        </a:p>
      </dgm:t>
    </dgm:pt>
    <dgm:pt modelId="{FFDD97C9-47D5-4E05-93F5-A00AD54D32E2}" type="pres">
      <dgm:prSet presAssocID="{90E16389-F22A-4EA9-AB20-7F368CB5026A}" presName="descendantText" presStyleLbl="alignAcc1" presStyleIdx="0" presStyleCnt="3">
        <dgm:presLayoutVars>
          <dgm:bulletEnabled val="1"/>
        </dgm:presLayoutVars>
      </dgm:prSet>
      <dgm:spPr/>
      <dgm:t>
        <a:bodyPr/>
        <a:lstStyle/>
        <a:p>
          <a:endParaRPr lang="en-IN"/>
        </a:p>
      </dgm:t>
    </dgm:pt>
    <dgm:pt modelId="{0E2FB1CF-5184-4762-BB7B-37CBB2ED6105}" type="pres">
      <dgm:prSet presAssocID="{34F532E2-3D70-4F46-9435-FE761BFCB567}" presName="sp" presStyleCnt="0"/>
      <dgm:spPr/>
    </dgm:pt>
    <dgm:pt modelId="{41265CF7-A40D-402B-8A43-A585830FA2C6}" type="pres">
      <dgm:prSet presAssocID="{33AD9C17-F276-461A-98D6-3D6EAA66B0ED}" presName="composite" presStyleCnt="0"/>
      <dgm:spPr/>
    </dgm:pt>
    <dgm:pt modelId="{770196C2-E443-4EFE-B552-A0C26B02ED6B}" type="pres">
      <dgm:prSet presAssocID="{33AD9C17-F276-461A-98D6-3D6EAA66B0ED}" presName="parentText" presStyleLbl="alignNode1" presStyleIdx="1" presStyleCnt="3">
        <dgm:presLayoutVars>
          <dgm:chMax val="1"/>
          <dgm:bulletEnabled val="1"/>
        </dgm:presLayoutVars>
      </dgm:prSet>
      <dgm:spPr/>
      <dgm:t>
        <a:bodyPr/>
        <a:lstStyle/>
        <a:p>
          <a:endParaRPr lang="en-IN"/>
        </a:p>
      </dgm:t>
    </dgm:pt>
    <dgm:pt modelId="{ED74E289-A56D-474B-9FB5-2099BB718C57}" type="pres">
      <dgm:prSet presAssocID="{33AD9C17-F276-461A-98D6-3D6EAA66B0ED}" presName="descendantText" presStyleLbl="alignAcc1" presStyleIdx="1" presStyleCnt="3">
        <dgm:presLayoutVars>
          <dgm:bulletEnabled val="1"/>
        </dgm:presLayoutVars>
      </dgm:prSet>
      <dgm:spPr/>
      <dgm:t>
        <a:bodyPr/>
        <a:lstStyle/>
        <a:p>
          <a:endParaRPr lang="en-IN"/>
        </a:p>
      </dgm:t>
    </dgm:pt>
    <dgm:pt modelId="{8A42BEE4-7FDE-44A8-9372-0E04B85964C4}" type="pres">
      <dgm:prSet presAssocID="{9F63ECA1-4310-43FE-895C-4B6E29CDAF3B}" presName="sp" presStyleCnt="0"/>
      <dgm:spPr/>
    </dgm:pt>
    <dgm:pt modelId="{D048D81D-F747-4B4D-B644-FE92DAC7599C}" type="pres">
      <dgm:prSet presAssocID="{EDD0D85E-D4CC-4E13-AEBC-A4D2FB880F04}" presName="composite" presStyleCnt="0"/>
      <dgm:spPr/>
    </dgm:pt>
    <dgm:pt modelId="{06753C4B-5455-4383-B4E1-4217E9646CA8}" type="pres">
      <dgm:prSet presAssocID="{EDD0D85E-D4CC-4E13-AEBC-A4D2FB880F04}" presName="parentText" presStyleLbl="alignNode1" presStyleIdx="2" presStyleCnt="3">
        <dgm:presLayoutVars>
          <dgm:chMax val="1"/>
          <dgm:bulletEnabled val="1"/>
        </dgm:presLayoutVars>
      </dgm:prSet>
      <dgm:spPr/>
      <dgm:t>
        <a:bodyPr/>
        <a:lstStyle/>
        <a:p>
          <a:endParaRPr lang="en-IN"/>
        </a:p>
      </dgm:t>
    </dgm:pt>
    <dgm:pt modelId="{1F80F3B8-E6EE-41D8-815C-20E6B3FE7C4A}" type="pres">
      <dgm:prSet presAssocID="{EDD0D85E-D4CC-4E13-AEBC-A4D2FB880F04}" presName="descendantText" presStyleLbl="alignAcc1" presStyleIdx="2" presStyleCnt="3" custScaleY="134888">
        <dgm:presLayoutVars>
          <dgm:bulletEnabled val="1"/>
        </dgm:presLayoutVars>
      </dgm:prSet>
      <dgm:spPr/>
      <dgm:t>
        <a:bodyPr/>
        <a:lstStyle/>
        <a:p>
          <a:endParaRPr lang="en-IN"/>
        </a:p>
      </dgm:t>
    </dgm:pt>
  </dgm:ptLst>
  <dgm:cxnLst>
    <dgm:cxn modelId="{DE1EDB4A-6AAC-4173-97D0-5E4789A72F42}" srcId="{EDD0D85E-D4CC-4E13-AEBC-A4D2FB880F04}" destId="{93D583CF-872F-4199-AFE5-65338F3D07B4}" srcOrd="2" destOrd="0" parTransId="{2F21B20F-6225-4E1C-B1C0-12F1863A1234}" sibTransId="{D76DA9FC-E62A-4CEA-8C8F-9606F796639C}"/>
    <dgm:cxn modelId="{4A334DF5-986D-4EFD-BD3A-B2AFDE82F526}" type="presOf" srcId="{93D583CF-872F-4199-AFE5-65338F3D07B4}" destId="{1F80F3B8-E6EE-41D8-815C-20E6B3FE7C4A}" srcOrd="0" destOrd="2" presId="urn:microsoft.com/office/officeart/2005/8/layout/chevron2"/>
    <dgm:cxn modelId="{A3A11292-EA61-4342-876B-0E0E7B00AC7A}" type="presOf" srcId="{EDD0D85E-D4CC-4E13-AEBC-A4D2FB880F04}" destId="{06753C4B-5455-4383-B4E1-4217E9646CA8}" srcOrd="0" destOrd="0" presId="urn:microsoft.com/office/officeart/2005/8/layout/chevron2"/>
    <dgm:cxn modelId="{5B4B2C0A-8A08-4E50-BCAF-4215FBBD9C63}" type="presOf" srcId="{50F351E1-57EC-420F-84BE-620130E11667}" destId="{1F80F3B8-E6EE-41D8-815C-20E6B3FE7C4A}" srcOrd="0" destOrd="4" presId="urn:microsoft.com/office/officeart/2005/8/layout/chevron2"/>
    <dgm:cxn modelId="{FF08F50F-3B5C-4706-ACD8-EB776965CC9A}" type="presOf" srcId="{595A6DFB-19A5-4953-A6B8-5FBC155D8635}" destId="{1F80F3B8-E6EE-41D8-815C-20E6B3FE7C4A}" srcOrd="0" destOrd="1" presId="urn:microsoft.com/office/officeart/2005/8/layout/chevron2"/>
    <dgm:cxn modelId="{6B85A00A-055C-49C0-BF22-207A92D42059}" srcId="{EDD0D85E-D4CC-4E13-AEBC-A4D2FB880F04}" destId="{73802179-6B2C-42DD-9366-AC9C96AC653E}" srcOrd="0" destOrd="0" parTransId="{181B5893-41C0-4D78-B130-FCD01DF274CD}" sibTransId="{244A5000-FB67-4BC6-9310-3C1261BAABC5}"/>
    <dgm:cxn modelId="{16007146-BED8-4486-9C2C-6D31B06E266A}" type="presOf" srcId="{412DDDDE-9B84-4D39-932C-CD40A3757D79}" destId="{1F80F3B8-E6EE-41D8-815C-20E6B3FE7C4A}" srcOrd="0" destOrd="3" presId="urn:microsoft.com/office/officeart/2005/8/layout/chevron2"/>
    <dgm:cxn modelId="{5C6CD186-C87E-4D81-A5C2-9ADC4FEB4097}" srcId="{8EAA38A7-68C2-4730-9F0A-4E656E26E4B9}" destId="{33AD9C17-F276-461A-98D6-3D6EAA66B0ED}" srcOrd="1" destOrd="0" parTransId="{E8B2AF77-E019-475D-92FE-9A2EC7CE7CEE}" sibTransId="{9F63ECA1-4310-43FE-895C-4B6E29CDAF3B}"/>
    <dgm:cxn modelId="{99A7A5D6-08C9-4CF8-BB1C-F6C26B1C916A}" srcId="{EDD0D85E-D4CC-4E13-AEBC-A4D2FB880F04}" destId="{3E6E76A6-D6A7-4F22-A9A0-16BEF592B990}" srcOrd="5" destOrd="0" parTransId="{F9FCC3CB-B62D-4CE0-B674-E2AAAE32BDF8}" sibTransId="{3EE0B502-BD84-43A0-91ED-3C7AB3B0D66A}"/>
    <dgm:cxn modelId="{FBAA5332-9514-4370-A8A9-1D9C93970E8C}" srcId="{EDD0D85E-D4CC-4E13-AEBC-A4D2FB880F04}" destId="{50F351E1-57EC-420F-84BE-620130E11667}" srcOrd="4" destOrd="0" parTransId="{867B6C22-0C54-4A81-993E-3172A2C53D4B}" sibTransId="{EC87EFD1-E191-4156-BD08-7E34B7947CDB}"/>
    <dgm:cxn modelId="{9ED1D5E4-1F6F-486E-82C9-2478E25B6240}" srcId="{90E16389-F22A-4EA9-AB20-7F368CB5026A}" destId="{93921877-EB8B-4A0B-95D3-94336B2BB51A}" srcOrd="0" destOrd="0" parTransId="{5D422FE3-43A0-4F12-BB02-56A6FF41F2C3}" sibTransId="{13EA9DAB-312A-4D5B-A466-A3BDEB679788}"/>
    <dgm:cxn modelId="{C2C523A6-A25D-4528-9C96-2DDAB25535A0}" type="presOf" srcId="{90E16389-F22A-4EA9-AB20-7F368CB5026A}" destId="{9ECDE20F-8910-48A3-BEC4-7F1D465705FA}" srcOrd="0" destOrd="0" presId="urn:microsoft.com/office/officeart/2005/8/layout/chevron2"/>
    <dgm:cxn modelId="{06E85933-EC7E-472A-96FA-7F17CD73C7B6}" type="presOf" srcId="{3E6E76A6-D6A7-4F22-A9A0-16BEF592B990}" destId="{1F80F3B8-E6EE-41D8-815C-20E6B3FE7C4A}" srcOrd="0" destOrd="5" presId="urn:microsoft.com/office/officeart/2005/8/layout/chevron2"/>
    <dgm:cxn modelId="{E83365C9-36DC-4E22-9A36-8725645C2B88}" type="presOf" srcId="{53BF2185-4081-4382-8A7D-1F14B1A4C7A8}" destId="{ED74E289-A56D-474B-9FB5-2099BB718C57}" srcOrd="0" destOrd="0" presId="urn:microsoft.com/office/officeart/2005/8/layout/chevron2"/>
    <dgm:cxn modelId="{A8243804-4D7B-40EF-8070-EE1276D0261C}" type="presOf" srcId="{33AD9C17-F276-461A-98D6-3D6EAA66B0ED}" destId="{770196C2-E443-4EFE-B552-A0C26B02ED6B}" srcOrd="0" destOrd="0" presId="urn:microsoft.com/office/officeart/2005/8/layout/chevron2"/>
    <dgm:cxn modelId="{4EEB2E3B-FE4B-4A07-AB8C-CBA6CE838843}" srcId="{8EAA38A7-68C2-4730-9F0A-4E656E26E4B9}" destId="{EDD0D85E-D4CC-4E13-AEBC-A4D2FB880F04}" srcOrd="2" destOrd="0" parTransId="{8075B670-E6A1-4E0B-9A6E-79A23262C1BC}" sibTransId="{AACFF181-68A3-42A1-B50D-E46C1E0642F1}"/>
    <dgm:cxn modelId="{78358283-46F5-4F5A-98DB-2C6F1A5CD896}" srcId="{EDD0D85E-D4CC-4E13-AEBC-A4D2FB880F04}" destId="{595A6DFB-19A5-4953-A6B8-5FBC155D8635}" srcOrd="1" destOrd="0" parTransId="{4A21F0D1-B427-4FF1-8250-1862909FF5C1}" sibTransId="{9EA4EC29-93D0-4804-ADFD-DBCE63CAD78A}"/>
    <dgm:cxn modelId="{9967BD39-79EB-488A-B9C3-FC6BF4636729}" type="presOf" srcId="{73802179-6B2C-42DD-9366-AC9C96AC653E}" destId="{1F80F3B8-E6EE-41D8-815C-20E6B3FE7C4A}" srcOrd="0" destOrd="0" presId="urn:microsoft.com/office/officeart/2005/8/layout/chevron2"/>
    <dgm:cxn modelId="{04CF5E6F-A88B-46FD-9795-242621F86E91}" srcId="{8EAA38A7-68C2-4730-9F0A-4E656E26E4B9}" destId="{90E16389-F22A-4EA9-AB20-7F368CB5026A}" srcOrd="0" destOrd="0" parTransId="{8DF4A993-6DB1-4749-AD6F-CC6B4121D25C}" sibTransId="{34F532E2-3D70-4F46-9435-FE761BFCB567}"/>
    <dgm:cxn modelId="{8612330F-463C-4274-B3AA-2FBBF206DA50}" type="presOf" srcId="{8EAA38A7-68C2-4730-9F0A-4E656E26E4B9}" destId="{2961897F-DCD3-41B1-BBF5-239F9D06A55A}" srcOrd="0" destOrd="0" presId="urn:microsoft.com/office/officeart/2005/8/layout/chevron2"/>
    <dgm:cxn modelId="{20AD0525-9220-4689-AFAF-3AAD1C02C064}" srcId="{33AD9C17-F276-461A-98D6-3D6EAA66B0ED}" destId="{53BF2185-4081-4382-8A7D-1F14B1A4C7A8}" srcOrd="0" destOrd="0" parTransId="{21C01521-E4F9-419D-9230-1858D89F1170}" sibTransId="{89F6A0E7-A905-4279-9314-70205B75BF0C}"/>
    <dgm:cxn modelId="{1DD61130-AC12-4ECF-B907-EA6B5D13FD18}" srcId="{EDD0D85E-D4CC-4E13-AEBC-A4D2FB880F04}" destId="{412DDDDE-9B84-4D39-932C-CD40A3757D79}" srcOrd="3" destOrd="0" parTransId="{B56DDBEC-EFD1-49F8-8F10-F41CE4F07D72}" sibTransId="{DFC1B095-A041-4736-B32B-124D6A1C33F8}"/>
    <dgm:cxn modelId="{66B26C63-1180-4C26-AC9F-E52F37913151}" type="presOf" srcId="{93921877-EB8B-4A0B-95D3-94336B2BB51A}" destId="{FFDD97C9-47D5-4E05-93F5-A00AD54D32E2}" srcOrd="0" destOrd="0" presId="urn:microsoft.com/office/officeart/2005/8/layout/chevron2"/>
    <dgm:cxn modelId="{386CD35D-01CE-4E69-8EC2-A880CE6AAF6D}" type="presParOf" srcId="{2961897F-DCD3-41B1-BBF5-239F9D06A55A}" destId="{C9CAD353-BD8D-4629-82EF-F5A4CC2FA9C4}" srcOrd="0" destOrd="0" presId="urn:microsoft.com/office/officeart/2005/8/layout/chevron2"/>
    <dgm:cxn modelId="{EB372492-0D73-4044-9C2B-613A107D06D1}" type="presParOf" srcId="{C9CAD353-BD8D-4629-82EF-F5A4CC2FA9C4}" destId="{9ECDE20F-8910-48A3-BEC4-7F1D465705FA}" srcOrd="0" destOrd="0" presId="urn:microsoft.com/office/officeart/2005/8/layout/chevron2"/>
    <dgm:cxn modelId="{6CEE0B5F-D290-4E87-A7D9-187DDA0CC3C9}" type="presParOf" srcId="{C9CAD353-BD8D-4629-82EF-F5A4CC2FA9C4}" destId="{FFDD97C9-47D5-4E05-93F5-A00AD54D32E2}" srcOrd="1" destOrd="0" presId="urn:microsoft.com/office/officeart/2005/8/layout/chevron2"/>
    <dgm:cxn modelId="{59514421-6286-401A-9739-586167E6144B}" type="presParOf" srcId="{2961897F-DCD3-41B1-BBF5-239F9D06A55A}" destId="{0E2FB1CF-5184-4762-BB7B-37CBB2ED6105}" srcOrd="1" destOrd="0" presId="urn:microsoft.com/office/officeart/2005/8/layout/chevron2"/>
    <dgm:cxn modelId="{E1726E18-47FE-4492-AC58-DA42685546D4}" type="presParOf" srcId="{2961897F-DCD3-41B1-BBF5-239F9D06A55A}" destId="{41265CF7-A40D-402B-8A43-A585830FA2C6}" srcOrd="2" destOrd="0" presId="urn:microsoft.com/office/officeart/2005/8/layout/chevron2"/>
    <dgm:cxn modelId="{45CD03E8-4D35-4F64-8534-A1F26728D9CE}" type="presParOf" srcId="{41265CF7-A40D-402B-8A43-A585830FA2C6}" destId="{770196C2-E443-4EFE-B552-A0C26B02ED6B}" srcOrd="0" destOrd="0" presId="urn:microsoft.com/office/officeart/2005/8/layout/chevron2"/>
    <dgm:cxn modelId="{8D4ACC10-2F13-48CF-9534-148EE2ECD1C4}" type="presParOf" srcId="{41265CF7-A40D-402B-8A43-A585830FA2C6}" destId="{ED74E289-A56D-474B-9FB5-2099BB718C57}" srcOrd="1" destOrd="0" presId="urn:microsoft.com/office/officeart/2005/8/layout/chevron2"/>
    <dgm:cxn modelId="{ECE57CFF-A8CB-47C8-A773-FF27D50BEDA1}" type="presParOf" srcId="{2961897F-DCD3-41B1-BBF5-239F9D06A55A}" destId="{8A42BEE4-7FDE-44A8-9372-0E04B85964C4}" srcOrd="3" destOrd="0" presId="urn:microsoft.com/office/officeart/2005/8/layout/chevron2"/>
    <dgm:cxn modelId="{33323813-E24A-48C5-898A-1615587F550A}" type="presParOf" srcId="{2961897F-DCD3-41B1-BBF5-239F9D06A55A}" destId="{D048D81D-F747-4B4D-B644-FE92DAC7599C}" srcOrd="4" destOrd="0" presId="urn:microsoft.com/office/officeart/2005/8/layout/chevron2"/>
    <dgm:cxn modelId="{717DD660-08E5-44ED-820C-276DF1C7DD93}" type="presParOf" srcId="{D048D81D-F747-4B4D-B644-FE92DAC7599C}" destId="{06753C4B-5455-4383-B4E1-4217E9646CA8}" srcOrd="0" destOrd="0" presId="urn:microsoft.com/office/officeart/2005/8/layout/chevron2"/>
    <dgm:cxn modelId="{F6A53ED4-5C8F-45A7-84BD-E490580AB5E3}" type="presParOf" srcId="{D048D81D-F747-4B4D-B644-FE92DAC7599C}" destId="{1F80F3B8-E6EE-41D8-815C-20E6B3FE7C4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06A05-447D-4266-9345-31F1E9BCEB0E}">
      <dsp:nvSpPr>
        <dsp:cNvPr id="0" name=""/>
        <dsp:cNvSpPr/>
      </dsp:nvSpPr>
      <dsp:spPr>
        <a:xfrm>
          <a:off x="-7262319" y="-1111032"/>
          <a:ext cx="8650159" cy="8650159"/>
        </a:xfrm>
        <a:prstGeom prst="blockArc">
          <a:avLst>
            <a:gd name="adj1" fmla="val 18900000"/>
            <a:gd name="adj2" fmla="val 2700000"/>
            <a:gd name="adj3" fmla="val 25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B79789-A019-43D8-9BBD-7DBCF3A8EA3B}">
      <dsp:nvSpPr>
        <dsp:cNvPr id="0" name=""/>
        <dsp:cNvSpPr/>
      </dsp:nvSpPr>
      <dsp:spPr>
        <a:xfrm>
          <a:off x="450930" y="292221"/>
          <a:ext cx="5199864" cy="5841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3697" tIns="76200" rIns="76200" bIns="76200" numCol="1" spcCol="1270" anchor="ctr" anchorCtr="0">
          <a:noAutofit/>
        </a:bodyPr>
        <a:lstStyle/>
        <a:p>
          <a:pPr lvl="0" algn="l" defTabSz="1333500">
            <a:lnSpc>
              <a:spcPct val="90000"/>
            </a:lnSpc>
            <a:spcBef>
              <a:spcPct val="0"/>
            </a:spcBef>
            <a:spcAft>
              <a:spcPct val="35000"/>
            </a:spcAft>
          </a:pPr>
          <a:r>
            <a:rPr lang="en-IN" sz="3000" kern="1200" dirty="0" smtClean="0"/>
            <a:t>Characters</a:t>
          </a:r>
        </a:p>
      </dsp:txBody>
      <dsp:txXfrm>
        <a:off x="450930" y="292221"/>
        <a:ext cx="5199864" cy="584185"/>
      </dsp:txXfrm>
    </dsp:sp>
    <dsp:sp modelId="{CFD485FF-2669-42C3-80C8-423499F8C8BB}">
      <dsp:nvSpPr>
        <dsp:cNvPr id="0" name=""/>
        <dsp:cNvSpPr/>
      </dsp:nvSpPr>
      <dsp:spPr>
        <a:xfrm>
          <a:off x="85815" y="219198"/>
          <a:ext cx="730231" cy="73023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777EB4-DA7D-49E3-B7C7-818697CC691A}">
      <dsp:nvSpPr>
        <dsp:cNvPr id="0" name=""/>
        <dsp:cNvSpPr/>
      </dsp:nvSpPr>
      <dsp:spPr>
        <a:xfrm>
          <a:off x="979963" y="1169013"/>
          <a:ext cx="4670831" cy="5841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3697" tIns="76200" rIns="76200" bIns="76200" numCol="1" spcCol="1270" anchor="ctr" anchorCtr="0">
          <a:noAutofit/>
        </a:bodyPr>
        <a:lstStyle/>
        <a:p>
          <a:pPr lvl="0" algn="l" defTabSz="1333500">
            <a:lnSpc>
              <a:spcPct val="90000"/>
            </a:lnSpc>
            <a:spcBef>
              <a:spcPct val="0"/>
            </a:spcBef>
            <a:spcAft>
              <a:spcPct val="35000"/>
            </a:spcAft>
          </a:pPr>
          <a:r>
            <a:rPr lang="en-IN" sz="3000" kern="1200" dirty="0" smtClean="0"/>
            <a:t>Categorical Variables</a:t>
          </a:r>
          <a:endParaRPr lang="en-IN" sz="3000" kern="1200" dirty="0"/>
        </a:p>
      </dsp:txBody>
      <dsp:txXfrm>
        <a:off x="979963" y="1169013"/>
        <a:ext cx="4670831" cy="584185"/>
      </dsp:txXfrm>
    </dsp:sp>
    <dsp:sp modelId="{AC50388C-9EFB-434C-BE53-9F29F1B068ED}">
      <dsp:nvSpPr>
        <dsp:cNvPr id="0" name=""/>
        <dsp:cNvSpPr/>
      </dsp:nvSpPr>
      <dsp:spPr>
        <a:xfrm>
          <a:off x="614847" y="1095990"/>
          <a:ext cx="730231" cy="73023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F743D0-96C0-4844-A21A-3B0B32B26C41}">
      <dsp:nvSpPr>
        <dsp:cNvPr id="0" name=""/>
        <dsp:cNvSpPr/>
      </dsp:nvSpPr>
      <dsp:spPr>
        <a:xfrm>
          <a:off x="1269870" y="2045162"/>
          <a:ext cx="4380924" cy="58418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3697" tIns="76200" rIns="76200" bIns="76200" numCol="1" spcCol="1270" anchor="ctr" anchorCtr="0">
          <a:noAutofit/>
        </a:bodyPr>
        <a:lstStyle/>
        <a:p>
          <a:pPr lvl="0" algn="l" defTabSz="1333500">
            <a:lnSpc>
              <a:spcPct val="90000"/>
            </a:lnSpc>
            <a:spcBef>
              <a:spcPct val="0"/>
            </a:spcBef>
            <a:spcAft>
              <a:spcPct val="35000"/>
            </a:spcAft>
          </a:pPr>
          <a:r>
            <a:rPr lang="en-IN" sz="3000" kern="1200" dirty="0" smtClean="0"/>
            <a:t>Continuous Variables</a:t>
          </a:r>
          <a:endParaRPr lang="en-IN" sz="3000" kern="1200" dirty="0"/>
        </a:p>
      </dsp:txBody>
      <dsp:txXfrm>
        <a:off x="1269870" y="2045162"/>
        <a:ext cx="4380924" cy="584185"/>
      </dsp:txXfrm>
    </dsp:sp>
    <dsp:sp modelId="{0CE8C0C1-37A7-4BB3-B711-53AB01096C79}">
      <dsp:nvSpPr>
        <dsp:cNvPr id="0" name=""/>
        <dsp:cNvSpPr/>
      </dsp:nvSpPr>
      <dsp:spPr>
        <a:xfrm>
          <a:off x="904754" y="1972139"/>
          <a:ext cx="730231" cy="730231"/>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754404-AAEE-4E53-B822-B2D037D518F5}">
      <dsp:nvSpPr>
        <dsp:cNvPr id="0" name=""/>
        <dsp:cNvSpPr/>
      </dsp:nvSpPr>
      <dsp:spPr>
        <a:xfrm>
          <a:off x="1362434" y="2921954"/>
          <a:ext cx="4288360" cy="5841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3697" tIns="76200" rIns="76200" bIns="76200" numCol="1" spcCol="1270" anchor="ctr" anchorCtr="0">
          <a:noAutofit/>
        </a:bodyPr>
        <a:lstStyle/>
        <a:p>
          <a:pPr lvl="0" algn="l" defTabSz="1333500">
            <a:lnSpc>
              <a:spcPct val="90000"/>
            </a:lnSpc>
            <a:spcBef>
              <a:spcPct val="0"/>
            </a:spcBef>
            <a:spcAft>
              <a:spcPct val="35000"/>
            </a:spcAft>
          </a:pPr>
          <a:r>
            <a:rPr lang="en-IN" sz="3000" kern="1200" dirty="0" smtClean="0"/>
            <a:t>Dates</a:t>
          </a:r>
        </a:p>
      </dsp:txBody>
      <dsp:txXfrm>
        <a:off x="1362434" y="2921954"/>
        <a:ext cx="4288360" cy="584185"/>
      </dsp:txXfrm>
    </dsp:sp>
    <dsp:sp modelId="{3ACA9F77-D364-4FC1-9311-F0A38BC67C95}">
      <dsp:nvSpPr>
        <dsp:cNvPr id="0" name=""/>
        <dsp:cNvSpPr/>
      </dsp:nvSpPr>
      <dsp:spPr>
        <a:xfrm>
          <a:off x="997318" y="2848931"/>
          <a:ext cx="730231" cy="73023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B21286-ABF3-4102-AEE5-D7A30C66E95E}">
      <dsp:nvSpPr>
        <dsp:cNvPr id="0" name=""/>
        <dsp:cNvSpPr/>
      </dsp:nvSpPr>
      <dsp:spPr>
        <a:xfrm>
          <a:off x="1269870" y="3798747"/>
          <a:ext cx="4380924" cy="58418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3697"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Missing Values; NA</a:t>
          </a:r>
          <a:endParaRPr lang="en-IN" sz="3000" kern="1200" dirty="0" smtClean="0"/>
        </a:p>
      </dsp:txBody>
      <dsp:txXfrm>
        <a:off x="1269870" y="3798747"/>
        <a:ext cx="4380924" cy="584185"/>
      </dsp:txXfrm>
    </dsp:sp>
    <dsp:sp modelId="{4E74A86B-5267-4BF2-B355-63B2EFA66F7C}">
      <dsp:nvSpPr>
        <dsp:cNvPr id="0" name=""/>
        <dsp:cNvSpPr/>
      </dsp:nvSpPr>
      <dsp:spPr>
        <a:xfrm>
          <a:off x="904754" y="3725723"/>
          <a:ext cx="730231" cy="730231"/>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36A1A7-5ECD-4413-8A70-0CCB8236318D}">
      <dsp:nvSpPr>
        <dsp:cNvPr id="0" name=""/>
        <dsp:cNvSpPr/>
      </dsp:nvSpPr>
      <dsp:spPr>
        <a:xfrm>
          <a:off x="979963" y="4674896"/>
          <a:ext cx="4670831" cy="5841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3697"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Outliers</a:t>
          </a:r>
          <a:endParaRPr lang="en-IN" sz="3000" kern="1200" dirty="0" smtClean="0"/>
        </a:p>
      </dsp:txBody>
      <dsp:txXfrm>
        <a:off x="979963" y="4674896"/>
        <a:ext cx="4670831" cy="584185"/>
      </dsp:txXfrm>
    </dsp:sp>
    <dsp:sp modelId="{6A03CEF9-B4CA-4F0D-AB7E-238E92D3E595}">
      <dsp:nvSpPr>
        <dsp:cNvPr id="0" name=""/>
        <dsp:cNvSpPr/>
      </dsp:nvSpPr>
      <dsp:spPr>
        <a:xfrm>
          <a:off x="614847" y="4601873"/>
          <a:ext cx="730231" cy="73023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4FBA07-0F20-4654-9425-B21F54922A5A}">
      <dsp:nvSpPr>
        <dsp:cNvPr id="0" name=""/>
        <dsp:cNvSpPr/>
      </dsp:nvSpPr>
      <dsp:spPr>
        <a:xfrm>
          <a:off x="450930" y="5551688"/>
          <a:ext cx="5199864" cy="5841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3697"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Tidy Data</a:t>
          </a:r>
          <a:endParaRPr lang="en-IN" sz="3000" kern="1200" dirty="0" smtClean="0"/>
        </a:p>
      </dsp:txBody>
      <dsp:txXfrm>
        <a:off x="450930" y="5551688"/>
        <a:ext cx="5199864" cy="584185"/>
      </dsp:txXfrm>
    </dsp:sp>
    <dsp:sp modelId="{514D3E0C-A59B-482F-B26B-38BCFCEC7BB7}">
      <dsp:nvSpPr>
        <dsp:cNvPr id="0" name=""/>
        <dsp:cNvSpPr/>
      </dsp:nvSpPr>
      <dsp:spPr>
        <a:xfrm>
          <a:off x="85815" y="5478665"/>
          <a:ext cx="730231" cy="73023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F1D91B-C395-425D-B87E-89B724C80AF3}" type="datetimeFigureOut">
              <a:rPr lang="en-IN" smtClean="0"/>
              <a:t>19-02-2018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288980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1D91B-C395-425D-B87E-89B724C80AF3}" type="datetimeFigureOut">
              <a:rPr lang="en-IN" smtClean="0"/>
              <a:t>19-02-2018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382167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1D91B-C395-425D-B87E-89B724C80AF3}" type="datetimeFigureOut">
              <a:rPr lang="en-IN" smtClean="0"/>
              <a:t>19-02-2018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87243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1D91B-C395-425D-B87E-89B724C80AF3}" type="datetimeFigureOut">
              <a:rPr lang="en-IN" smtClean="0"/>
              <a:t>19-02-2018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353937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1D91B-C395-425D-B87E-89B724C80AF3}" type="datetimeFigureOut">
              <a:rPr lang="en-IN" smtClean="0"/>
              <a:t>19-02-2018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147525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F1D91B-C395-425D-B87E-89B724C80AF3}" type="datetimeFigureOut">
              <a:rPr lang="en-IN" smtClean="0"/>
              <a:t>19-02-2018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394496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F1D91B-C395-425D-B87E-89B724C80AF3}" type="datetimeFigureOut">
              <a:rPr lang="en-IN" smtClean="0"/>
              <a:t>19-02-2018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157365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F1D91B-C395-425D-B87E-89B724C80AF3}" type="datetimeFigureOut">
              <a:rPr lang="en-IN" smtClean="0"/>
              <a:t>19-02-2018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18652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1D91B-C395-425D-B87E-89B724C80AF3}" type="datetimeFigureOut">
              <a:rPr lang="en-IN" smtClean="0"/>
              <a:t>19-02-2018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418164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1D91B-C395-425D-B87E-89B724C80AF3}" type="datetimeFigureOut">
              <a:rPr lang="en-IN" smtClean="0"/>
              <a:t>19-02-2018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192096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1D91B-C395-425D-B87E-89B724C80AF3}" type="datetimeFigureOut">
              <a:rPr lang="en-IN" smtClean="0"/>
              <a:t>19-02-2018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106072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1D91B-C395-425D-B87E-89B724C80AF3}" type="datetimeFigureOut">
              <a:rPr lang="en-IN" smtClean="0"/>
              <a:t>19-02-2018</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3B69C-1623-4BDE-8C34-0F167B48A433}" type="slidenum">
              <a:rPr lang="en-IN" smtClean="0"/>
              <a:t>‹#›</a:t>
            </a:fld>
            <a:endParaRPr lang="en-IN"/>
          </a:p>
        </p:txBody>
      </p:sp>
    </p:spTree>
    <p:extLst>
      <p:ext uri="{BB962C8B-B14F-4D97-AF65-F5344CB8AC3E}">
        <p14:creationId xmlns:p14="http://schemas.microsoft.com/office/powerpoint/2010/main" val="2152869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torage_record" TargetMode="Externa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hyperlink" Target="https://en.wikipedia.org/wiki/Dirty_data" TargetMode="External"/><Relationship Id="rId5" Type="http://schemas.openxmlformats.org/officeDocument/2006/relationships/hyperlink" Target="https://en.wikipedia.org/wiki/Database" TargetMode="External"/><Relationship Id="rId4" Type="http://schemas.openxmlformats.org/officeDocument/2006/relationships/hyperlink" Target="https://en.wikipedia.org/wiki/Table_(database)" TargetMode="Externa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ata cl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917" y="1090658"/>
            <a:ext cx="6948576" cy="4627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888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Dates</a:t>
            </a:r>
            <a:endParaRPr lang="en-IN" sz="3200" b="1" dirty="0">
              <a:solidFill>
                <a:schemeClr val="tx1"/>
              </a:solidFill>
            </a:endParaRPr>
          </a:p>
        </p:txBody>
      </p:sp>
      <p:graphicFrame>
        <p:nvGraphicFramePr>
          <p:cNvPr id="12" name="Diagram 11"/>
          <p:cNvGraphicFramePr/>
          <p:nvPr>
            <p:extLst>
              <p:ext uri="{D42A27DB-BD31-4B8C-83A1-F6EECF244321}">
                <p14:modId xmlns:p14="http://schemas.microsoft.com/office/powerpoint/2010/main" val="3599463942"/>
              </p:ext>
            </p:extLst>
          </p:nvPr>
        </p:nvGraphicFramePr>
        <p:xfrm>
          <a:off x="144379" y="947821"/>
          <a:ext cx="8807116" cy="5276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863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Dates</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196305" y="1378116"/>
            <a:ext cx="8751389" cy="3995989"/>
          </a:xfrm>
          <a:prstGeom prst="rect">
            <a:avLst/>
          </a:prstGeom>
        </p:spPr>
      </p:pic>
    </p:spTree>
    <p:extLst>
      <p:ext uri="{BB962C8B-B14F-4D97-AF65-F5344CB8AC3E}">
        <p14:creationId xmlns:p14="http://schemas.microsoft.com/office/powerpoint/2010/main" val="1410225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Dates</a:t>
            </a:r>
            <a:endParaRPr lang="en-IN" sz="3200" b="1" dirty="0">
              <a:solidFill>
                <a:schemeClr val="tx1"/>
              </a:solidFill>
            </a:endParaRPr>
          </a:p>
        </p:txBody>
      </p:sp>
      <p:pic>
        <p:nvPicPr>
          <p:cNvPr id="4" name="Picture 3"/>
          <p:cNvPicPr>
            <a:picLocks noChangeAspect="1"/>
          </p:cNvPicPr>
          <p:nvPr/>
        </p:nvPicPr>
        <p:blipFill>
          <a:blip r:embed="rId2"/>
          <a:stretch>
            <a:fillRect/>
          </a:stretch>
        </p:blipFill>
        <p:spPr>
          <a:xfrm>
            <a:off x="144378" y="1163053"/>
            <a:ext cx="8855243" cy="4162926"/>
          </a:xfrm>
          <a:prstGeom prst="rect">
            <a:avLst/>
          </a:prstGeom>
        </p:spPr>
      </p:pic>
    </p:spTree>
    <p:extLst>
      <p:ext uri="{BB962C8B-B14F-4D97-AF65-F5344CB8AC3E}">
        <p14:creationId xmlns:p14="http://schemas.microsoft.com/office/powerpoint/2010/main" val="1035008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Dates</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147136" y="1408195"/>
            <a:ext cx="8903925" cy="3308184"/>
          </a:xfrm>
          <a:prstGeom prst="rect">
            <a:avLst/>
          </a:prstGeom>
        </p:spPr>
      </p:pic>
    </p:spTree>
    <p:extLst>
      <p:ext uri="{BB962C8B-B14F-4D97-AF65-F5344CB8AC3E}">
        <p14:creationId xmlns:p14="http://schemas.microsoft.com/office/powerpoint/2010/main" val="2732530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Dates</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151897" y="1147009"/>
            <a:ext cx="8863765" cy="3473117"/>
          </a:xfrm>
          <a:prstGeom prst="rect">
            <a:avLst/>
          </a:prstGeom>
        </p:spPr>
      </p:pic>
      <p:sp>
        <p:nvSpPr>
          <p:cNvPr id="4" name="TextBox 3"/>
          <p:cNvSpPr txBox="1"/>
          <p:nvPr/>
        </p:nvSpPr>
        <p:spPr>
          <a:xfrm>
            <a:off x="144379" y="5277853"/>
            <a:ext cx="8823158" cy="954107"/>
          </a:xfrm>
          <a:prstGeom prst="rect">
            <a:avLst/>
          </a:prstGeom>
          <a:noFill/>
        </p:spPr>
        <p:txBody>
          <a:bodyPr wrap="square" rtlCol="0">
            <a:spAutoFit/>
          </a:bodyPr>
          <a:lstStyle/>
          <a:p>
            <a:r>
              <a:rPr lang="en-US" sz="2800" dirty="0" smtClean="0"/>
              <a:t>Data set given may contain any type of date or mix type of dates or even some missing values</a:t>
            </a:r>
            <a:endParaRPr lang="en-IN" sz="2800" dirty="0"/>
          </a:p>
        </p:txBody>
      </p:sp>
    </p:spTree>
    <p:extLst>
      <p:ext uri="{BB962C8B-B14F-4D97-AF65-F5344CB8AC3E}">
        <p14:creationId xmlns:p14="http://schemas.microsoft.com/office/powerpoint/2010/main" val="4193496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Cleaning Dates</a:t>
            </a:r>
            <a:endParaRPr lang="en-IN" sz="3200" b="1" dirty="0">
              <a:solidFill>
                <a:schemeClr val="tx1"/>
              </a:solidFill>
            </a:endParaRPr>
          </a:p>
        </p:txBody>
      </p:sp>
      <p:sp>
        <p:nvSpPr>
          <p:cNvPr id="4" name="TextBox 3"/>
          <p:cNvSpPr txBox="1"/>
          <p:nvPr/>
        </p:nvSpPr>
        <p:spPr>
          <a:xfrm>
            <a:off x="160421" y="978569"/>
            <a:ext cx="8823158" cy="954107"/>
          </a:xfrm>
          <a:prstGeom prst="rect">
            <a:avLst/>
          </a:prstGeom>
          <a:noFill/>
        </p:spPr>
        <p:txBody>
          <a:bodyPr wrap="square" rtlCol="0">
            <a:spAutoFit/>
          </a:bodyPr>
          <a:lstStyle/>
          <a:p>
            <a:r>
              <a:rPr lang="en-US" sz="2800" dirty="0" smtClean="0"/>
              <a:t>First step is to convert all the dates to as single type /class using function </a:t>
            </a:r>
            <a:r>
              <a:rPr lang="en-US" sz="2800" dirty="0" err="1" smtClean="0"/>
              <a:t>as.Date</a:t>
            </a:r>
            <a:endParaRPr lang="en-IN" sz="2800" dirty="0"/>
          </a:p>
        </p:txBody>
      </p:sp>
      <p:pic>
        <p:nvPicPr>
          <p:cNvPr id="5" name="Picture 4"/>
          <p:cNvPicPr>
            <a:picLocks noChangeAspect="1"/>
          </p:cNvPicPr>
          <p:nvPr/>
        </p:nvPicPr>
        <p:blipFill>
          <a:blip r:embed="rId2"/>
          <a:stretch>
            <a:fillRect/>
          </a:stretch>
        </p:blipFill>
        <p:spPr>
          <a:xfrm>
            <a:off x="160421" y="2251937"/>
            <a:ext cx="8823158" cy="2945705"/>
          </a:xfrm>
          <a:prstGeom prst="rect">
            <a:avLst/>
          </a:prstGeom>
        </p:spPr>
      </p:pic>
    </p:spTree>
    <p:extLst>
      <p:ext uri="{BB962C8B-B14F-4D97-AF65-F5344CB8AC3E}">
        <p14:creationId xmlns:p14="http://schemas.microsoft.com/office/powerpoint/2010/main" val="3720771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Cleaning Dates</a:t>
            </a:r>
            <a:endParaRPr lang="en-IN" sz="3200" b="1" dirty="0">
              <a:solidFill>
                <a:schemeClr val="tx1"/>
              </a:solidFill>
            </a:endParaRPr>
          </a:p>
        </p:txBody>
      </p:sp>
      <p:sp>
        <p:nvSpPr>
          <p:cNvPr id="4" name="TextBox 3"/>
          <p:cNvSpPr txBox="1"/>
          <p:nvPr/>
        </p:nvSpPr>
        <p:spPr>
          <a:xfrm>
            <a:off x="160421" y="733349"/>
            <a:ext cx="8823158" cy="954107"/>
          </a:xfrm>
          <a:prstGeom prst="rect">
            <a:avLst/>
          </a:prstGeom>
          <a:noFill/>
        </p:spPr>
        <p:txBody>
          <a:bodyPr wrap="square" rtlCol="0">
            <a:spAutoFit/>
          </a:bodyPr>
          <a:lstStyle/>
          <a:p>
            <a:r>
              <a:rPr lang="en-US" sz="2800" dirty="0" smtClean="0"/>
              <a:t>In second step convert all the dates to numbers ( as it is stored internally by R) using function as.numeric</a:t>
            </a:r>
            <a:endParaRPr lang="en-IN" sz="2800" dirty="0"/>
          </a:p>
        </p:txBody>
      </p:sp>
      <p:pic>
        <p:nvPicPr>
          <p:cNvPr id="3" name="Picture 2"/>
          <p:cNvPicPr>
            <a:picLocks noChangeAspect="1"/>
          </p:cNvPicPr>
          <p:nvPr/>
        </p:nvPicPr>
        <p:blipFill>
          <a:blip r:embed="rId2"/>
          <a:stretch>
            <a:fillRect/>
          </a:stretch>
        </p:blipFill>
        <p:spPr>
          <a:xfrm>
            <a:off x="160421" y="1819604"/>
            <a:ext cx="8823158" cy="2867744"/>
          </a:xfrm>
          <a:prstGeom prst="rect">
            <a:avLst/>
          </a:prstGeom>
        </p:spPr>
      </p:pic>
      <p:sp>
        <p:nvSpPr>
          <p:cNvPr id="6" name="TextBox 5"/>
          <p:cNvSpPr txBox="1"/>
          <p:nvPr/>
        </p:nvSpPr>
        <p:spPr>
          <a:xfrm>
            <a:off x="160421" y="4937137"/>
            <a:ext cx="8823158" cy="1815882"/>
          </a:xfrm>
          <a:prstGeom prst="rect">
            <a:avLst/>
          </a:prstGeom>
          <a:noFill/>
        </p:spPr>
        <p:txBody>
          <a:bodyPr wrap="square" rtlCol="0">
            <a:spAutoFit/>
          </a:bodyPr>
          <a:lstStyle/>
          <a:p>
            <a:r>
              <a:rPr lang="en-US" sz="2800" dirty="0" smtClean="0"/>
              <a:t>Advised to insert new column in data set for ‘numeric values of dates’ without disturbing the original one. Later in this PPT we will see how to tackle the ‘NA’ values in dates variable.</a:t>
            </a:r>
            <a:endParaRPr lang="en-IN" sz="2800" dirty="0"/>
          </a:p>
        </p:txBody>
      </p:sp>
    </p:spTree>
    <p:extLst>
      <p:ext uri="{BB962C8B-B14F-4D97-AF65-F5344CB8AC3E}">
        <p14:creationId xmlns:p14="http://schemas.microsoft.com/office/powerpoint/2010/main" val="3619126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0422" y="2432952"/>
            <a:ext cx="8823158" cy="2657663"/>
          </a:xfrm>
          <a:prstGeom prst="rect">
            <a:avLst/>
          </a:prstGeom>
        </p:spPr>
      </p:pic>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Continuous Variables</a:t>
            </a:r>
            <a:endParaRPr lang="en-IN" sz="3200" b="1" dirty="0">
              <a:solidFill>
                <a:schemeClr val="tx1"/>
              </a:solidFill>
            </a:endParaRPr>
          </a:p>
        </p:txBody>
      </p:sp>
      <p:sp>
        <p:nvSpPr>
          <p:cNvPr id="4" name="TextBox 3"/>
          <p:cNvSpPr txBox="1"/>
          <p:nvPr/>
        </p:nvSpPr>
        <p:spPr>
          <a:xfrm>
            <a:off x="160421" y="975693"/>
            <a:ext cx="8823158" cy="1384995"/>
          </a:xfrm>
          <a:prstGeom prst="rect">
            <a:avLst/>
          </a:prstGeom>
          <a:noFill/>
        </p:spPr>
        <p:txBody>
          <a:bodyPr wrap="square" rtlCol="0">
            <a:spAutoFit/>
          </a:bodyPr>
          <a:lstStyle/>
          <a:p>
            <a:pPr algn="ctr"/>
            <a:r>
              <a:rPr lang="en-US" sz="2800" dirty="0" smtClean="0"/>
              <a:t>These must be of numeric / integer class</a:t>
            </a:r>
          </a:p>
          <a:p>
            <a:pPr algn="ctr"/>
            <a:r>
              <a:rPr lang="en-US" sz="2800" dirty="0" smtClean="0"/>
              <a:t>But many of times will be having unwanted characters, space, double dots, slash, </a:t>
            </a:r>
            <a:r>
              <a:rPr lang="en-US" sz="2800" dirty="0" err="1" smtClean="0"/>
              <a:t>etc</a:t>
            </a:r>
            <a:endParaRPr lang="en-IN" sz="2800" dirty="0"/>
          </a:p>
        </p:txBody>
      </p:sp>
      <p:sp>
        <p:nvSpPr>
          <p:cNvPr id="11" name="Rounded Rectangular Callout 10"/>
          <p:cNvSpPr/>
          <p:nvPr/>
        </p:nvSpPr>
        <p:spPr>
          <a:xfrm>
            <a:off x="2088107" y="5991367"/>
            <a:ext cx="3916908" cy="436729"/>
          </a:xfrm>
          <a:prstGeom prst="wedgeRoundRectCallout">
            <a:avLst>
              <a:gd name="adj1" fmla="val -65785"/>
              <a:gd name="adj2" fmla="val -2874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Stored as Character</a:t>
            </a:r>
            <a:endParaRPr lang="en-IN" dirty="0"/>
          </a:p>
        </p:txBody>
      </p:sp>
    </p:spTree>
    <p:extLst>
      <p:ext uri="{BB962C8B-B14F-4D97-AF65-F5344CB8AC3E}">
        <p14:creationId xmlns:p14="http://schemas.microsoft.com/office/powerpoint/2010/main" val="841249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Clean Continuous Variables</a:t>
            </a:r>
            <a:endParaRPr lang="en-IN" sz="3200" b="1" dirty="0">
              <a:solidFill>
                <a:schemeClr val="tx1"/>
              </a:solidFill>
            </a:endParaRPr>
          </a:p>
        </p:txBody>
      </p:sp>
      <p:sp>
        <p:nvSpPr>
          <p:cNvPr id="4" name="TextBox 3"/>
          <p:cNvSpPr txBox="1"/>
          <p:nvPr/>
        </p:nvSpPr>
        <p:spPr>
          <a:xfrm>
            <a:off x="160421" y="975693"/>
            <a:ext cx="8823158" cy="523220"/>
          </a:xfrm>
          <a:prstGeom prst="rect">
            <a:avLst/>
          </a:prstGeom>
          <a:noFill/>
        </p:spPr>
        <p:txBody>
          <a:bodyPr wrap="square" rtlCol="0">
            <a:spAutoFit/>
          </a:bodyPr>
          <a:lstStyle/>
          <a:p>
            <a:pPr algn="ctr"/>
            <a:r>
              <a:rPr lang="en-US" sz="2800" dirty="0" smtClean="0"/>
              <a:t>First clear the characters</a:t>
            </a:r>
            <a:endParaRPr lang="en-IN" sz="2800" dirty="0"/>
          </a:p>
        </p:txBody>
      </p:sp>
      <p:sp>
        <p:nvSpPr>
          <p:cNvPr id="5" name="TextBox 4"/>
          <p:cNvSpPr txBox="1"/>
          <p:nvPr/>
        </p:nvSpPr>
        <p:spPr>
          <a:xfrm>
            <a:off x="160421" y="4635568"/>
            <a:ext cx="8823158" cy="954107"/>
          </a:xfrm>
          <a:prstGeom prst="rect">
            <a:avLst/>
          </a:prstGeom>
          <a:noFill/>
        </p:spPr>
        <p:txBody>
          <a:bodyPr wrap="square" rtlCol="0">
            <a:spAutoFit/>
          </a:bodyPr>
          <a:lstStyle/>
          <a:p>
            <a:pPr algn="ctr"/>
            <a:r>
              <a:rPr lang="en-US" sz="2800" dirty="0" smtClean="0"/>
              <a:t>Though all the elements other than numeric are cleared,  But still the vector is character class</a:t>
            </a:r>
            <a:endParaRPr lang="en-IN" sz="2800" dirty="0"/>
          </a:p>
        </p:txBody>
      </p:sp>
      <p:pic>
        <p:nvPicPr>
          <p:cNvPr id="3" name="Picture 2"/>
          <p:cNvPicPr>
            <a:picLocks noChangeAspect="1"/>
          </p:cNvPicPr>
          <p:nvPr/>
        </p:nvPicPr>
        <p:blipFill>
          <a:blip r:embed="rId2"/>
          <a:stretch>
            <a:fillRect/>
          </a:stretch>
        </p:blipFill>
        <p:spPr>
          <a:xfrm>
            <a:off x="160420" y="1764922"/>
            <a:ext cx="8753337" cy="2247520"/>
          </a:xfrm>
          <a:prstGeom prst="rect">
            <a:avLst/>
          </a:prstGeom>
        </p:spPr>
      </p:pic>
    </p:spTree>
    <p:extLst>
      <p:ext uri="{BB962C8B-B14F-4D97-AF65-F5344CB8AC3E}">
        <p14:creationId xmlns:p14="http://schemas.microsoft.com/office/powerpoint/2010/main" val="3417569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Clean Continuous Variables</a:t>
            </a:r>
            <a:endParaRPr lang="en-IN" sz="3200" b="1" dirty="0">
              <a:solidFill>
                <a:schemeClr val="tx1"/>
              </a:solidFill>
            </a:endParaRPr>
          </a:p>
        </p:txBody>
      </p:sp>
      <p:sp>
        <p:nvSpPr>
          <p:cNvPr id="4" name="TextBox 3"/>
          <p:cNvSpPr txBox="1"/>
          <p:nvPr/>
        </p:nvSpPr>
        <p:spPr>
          <a:xfrm>
            <a:off x="160421" y="975693"/>
            <a:ext cx="8823158" cy="523220"/>
          </a:xfrm>
          <a:prstGeom prst="rect">
            <a:avLst/>
          </a:prstGeom>
          <a:noFill/>
        </p:spPr>
        <p:txBody>
          <a:bodyPr wrap="square" rtlCol="0">
            <a:spAutoFit/>
          </a:bodyPr>
          <a:lstStyle/>
          <a:p>
            <a:pPr algn="ctr"/>
            <a:r>
              <a:rPr lang="en-US" sz="2800" dirty="0" smtClean="0"/>
              <a:t>Convert the class as numeric</a:t>
            </a:r>
            <a:endParaRPr lang="en-IN" sz="2800" dirty="0"/>
          </a:p>
        </p:txBody>
      </p:sp>
      <p:pic>
        <p:nvPicPr>
          <p:cNvPr id="3" name="Picture 2"/>
          <p:cNvPicPr>
            <a:picLocks noChangeAspect="1"/>
          </p:cNvPicPr>
          <p:nvPr/>
        </p:nvPicPr>
        <p:blipFill>
          <a:blip r:embed="rId2"/>
          <a:stretch>
            <a:fillRect/>
          </a:stretch>
        </p:blipFill>
        <p:spPr>
          <a:xfrm>
            <a:off x="160420" y="1764922"/>
            <a:ext cx="8831385" cy="2233872"/>
          </a:xfrm>
          <a:prstGeom prst="rect">
            <a:avLst/>
          </a:prstGeom>
        </p:spPr>
      </p:pic>
      <p:sp>
        <p:nvSpPr>
          <p:cNvPr id="8" name="Rounded Rectangular Callout 7"/>
          <p:cNvSpPr/>
          <p:nvPr/>
        </p:nvSpPr>
        <p:spPr>
          <a:xfrm>
            <a:off x="1897038" y="4917554"/>
            <a:ext cx="3916908" cy="436729"/>
          </a:xfrm>
          <a:prstGeom prst="wedgeRoundRectCallout">
            <a:avLst>
              <a:gd name="adj1" fmla="val -65785"/>
              <a:gd name="adj2" fmla="val -2874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Converted as numeric</a:t>
            </a:r>
            <a:endParaRPr lang="en-IN" dirty="0"/>
          </a:p>
        </p:txBody>
      </p:sp>
    </p:spTree>
    <p:extLst>
      <p:ext uri="{BB962C8B-B14F-4D97-AF65-F5344CB8AC3E}">
        <p14:creationId xmlns:p14="http://schemas.microsoft.com/office/powerpoint/2010/main" val="3219895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09" y="3171978"/>
            <a:ext cx="3117336" cy="3010457"/>
          </a:xfrm>
          <a:prstGeom prst="rect">
            <a:avLst/>
          </a:prstGeom>
        </p:spPr>
      </p:pic>
      <p:sp>
        <p:nvSpPr>
          <p:cNvPr id="2" name="Title 1"/>
          <p:cNvSpPr>
            <a:spLocks noGrp="1"/>
          </p:cNvSpPr>
          <p:nvPr>
            <p:ph type="title"/>
          </p:nvPr>
        </p:nvSpPr>
        <p:spPr/>
        <p:txBody>
          <a:bodyPr/>
          <a:lstStyle/>
          <a:p>
            <a:pPr algn="ctr"/>
            <a:r>
              <a:rPr lang="en-IN" dirty="0" smtClean="0"/>
              <a:t>Data Cleaning by Definition…</a:t>
            </a:r>
            <a:endParaRPr lang="en-IN" dirty="0"/>
          </a:p>
        </p:txBody>
      </p:sp>
      <p:sp>
        <p:nvSpPr>
          <p:cNvPr id="3" name="Rectangle 2"/>
          <p:cNvSpPr/>
          <p:nvPr/>
        </p:nvSpPr>
        <p:spPr>
          <a:xfrm>
            <a:off x="3261815" y="2354703"/>
            <a:ext cx="5512842" cy="2031325"/>
          </a:xfrm>
          <a:prstGeom prst="rect">
            <a:avLst/>
          </a:prstGeom>
        </p:spPr>
        <p:txBody>
          <a:bodyPr wrap="square">
            <a:spAutoFit/>
          </a:bodyPr>
          <a:lstStyle/>
          <a:p>
            <a:pPr algn="ctr"/>
            <a:r>
              <a:rPr lang="en-IN" b="1" dirty="0">
                <a:solidFill>
                  <a:srgbClr val="222222"/>
                </a:solidFill>
                <a:latin typeface="Arial" panose="020B0604020202020204" pitchFamily="34" charset="0"/>
              </a:rPr>
              <a:t>Data cleansing</a:t>
            </a:r>
            <a:r>
              <a:rPr lang="en-IN" dirty="0">
                <a:solidFill>
                  <a:srgbClr val="222222"/>
                </a:solidFill>
                <a:latin typeface="Arial" panose="020B0604020202020204" pitchFamily="34" charset="0"/>
              </a:rPr>
              <a:t> or </a:t>
            </a:r>
            <a:r>
              <a:rPr lang="en-IN" b="1" dirty="0">
                <a:solidFill>
                  <a:srgbClr val="222222"/>
                </a:solidFill>
                <a:latin typeface="Arial" panose="020B0604020202020204" pitchFamily="34" charset="0"/>
              </a:rPr>
              <a:t>data cleaning</a:t>
            </a:r>
            <a:r>
              <a:rPr lang="en-IN" dirty="0">
                <a:solidFill>
                  <a:srgbClr val="222222"/>
                </a:solidFill>
                <a:latin typeface="Arial" panose="020B0604020202020204" pitchFamily="34" charset="0"/>
              </a:rPr>
              <a:t> is the process of detecting and correcting (or removing) corrupt or inaccurate </a:t>
            </a:r>
            <a:r>
              <a:rPr lang="en-IN" dirty="0">
                <a:solidFill>
                  <a:srgbClr val="0B0080"/>
                </a:solidFill>
                <a:latin typeface="Arial" panose="020B0604020202020204" pitchFamily="34" charset="0"/>
                <a:hlinkClick r:id="rId3" tooltip="Storage record"/>
              </a:rPr>
              <a:t>records</a:t>
            </a:r>
            <a:r>
              <a:rPr lang="en-IN" dirty="0">
                <a:solidFill>
                  <a:srgbClr val="222222"/>
                </a:solidFill>
                <a:latin typeface="Arial" panose="020B0604020202020204" pitchFamily="34" charset="0"/>
              </a:rPr>
              <a:t> from a record set, </a:t>
            </a:r>
            <a:r>
              <a:rPr lang="en-IN" dirty="0">
                <a:solidFill>
                  <a:srgbClr val="0B0080"/>
                </a:solidFill>
                <a:latin typeface="Arial" panose="020B0604020202020204" pitchFamily="34" charset="0"/>
                <a:hlinkClick r:id="rId4" tooltip="Table (database)"/>
              </a:rPr>
              <a:t>table</a:t>
            </a:r>
            <a:r>
              <a:rPr lang="en-IN" dirty="0">
                <a:solidFill>
                  <a:srgbClr val="222222"/>
                </a:solidFill>
                <a:latin typeface="Arial" panose="020B0604020202020204" pitchFamily="34" charset="0"/>
              </a:rPr>
              <a:t>, or </a:t>
            </a:r>
            <a:r>
              <a:rPr lang="en-IN" dirty="0">
                <a:solidFill>
                  <a:srgbClr val="0B0080"/>
                </a:solidFill>
                <a:latin typeface="Arial" panose="020B0604020202020204" pitchFamily="34" charset="0"/>
                <a:hlinkClick r:id="rId5" tooltip="Database"/>
              </a:rPr>
              <a:t>database</a:t>
            </a:r>
            <a:r>
              <a:rPr lang="en-IN" dirty="0">
                <a:solidFill>
                  <a:srgbClr val="222222"/>
                </a:solidFill>
                <a:latin typeface="Arial" panose="020B0604020202020204" pitchFamily="34" charset="0"/>
              </a:rPr>
              <a:t> and refers to identifying incomplete, incorrect, inaccurate or irrelevant parts of the data and then replacing, modifying, or deleting the </a:t>
            </a:r>
            <a:r>
              <a:rPr lang="en-IN" dirty="0">
                <a:solidFill>
                  <a:srgbClr val="0B0080"/>
                </a:solidFill>
                <a:latin typeface="Arial" panose="020B0604020202020204" pitchFamily="34" charset="0"/>
                <a:hlinkClick r:id="rId6" tooltip="Dirty data"/>
              </a:rPr>
              <a:t>dirty</a:t>
            </a:r>
            <a:r>
              <a:rPr lang="en-IN" dirty="0">
                <a:solidFill>
                  <a:srgbClr val="222222"/>
                </a:solidFill>
                <a:latin typeface="Arial" panose="020B0604020202020204" pitchFamily="34" charset="0"/>
              </a:rPr>
              <a:t> or coarse data</a:t>
            </a:r>
            <a:endParaRPr lang="en-IN" dirty="0"/>
          </a:p>
        </p:txBody>
      </p:sp>
    </p:spTree>
    <p:extLst>
      <p:ext uri="{BB962C8B-B14F-4D97-AF65-F5344CB8AC3E}">
        <p14:creationId xmlns:p14="http://schemas.microsoft.com/office/powerpoint/2010/main" val="1421393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98358921"/>
              </p:ext>
            </p:extLst>
          </p:nvPr>
        </p:nvGraphicFramePr>
        <p:xfrm>
          <a:off x="623247" y="1119116"/>
          <a:ext cx="4617494" cy="4599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ounded Rectangle 2"/>
          <p:cNvSpPr/>
          <p:nvPr/>
        </p:nvSpPr>
        <p:spPr>
          <a:xfrm>
            <a:off x="5868537" y="1806053"/>
            <a:ext cx="2852382" cy="1446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Up till now we have cleaned </a:t>
            </a:r>
            <a:endParaRPr lang="en-IN" sz="2800" dirty="0"/>
          </a:p>
        </p:txBody>
      </p:sp>
      <p:cxnSp>
        <p:nvCxnSpPr>
          <p:cNvPr id="5" name="Straight Arrow Connector 4"/>
          <p:cNvCxnSpPr/>
          <p:nvPr/>
        </p:nvCxnSpPr>
        <p:spPr>
          <a:xfrm flipH="1" flipV="1">
            <a:off x="5240741" y="1651379"/>
            <a:ext cx="627796" cy="573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5240741" y="2361063"/>
            <a:ext cx="780196" cy="168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240741" y="2529385"/>
            <a:ext cx="932596" cy="514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240741" y="2947917"/>
            <a:ext cx="627796" cy="791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868537" y="3671248"/>
            <a:ext cx="2852382" cy="1815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Next Task is to compute the Missing Values; NA</a:t>
            </a:r>
            <a:endParaRPr lang="en-IN" sz="2800" dirty="0"/>
          </a:p>
        </p:txBody>
      </p:sp>
      <p:cxnSp>
        <p:nvCxnSpPr>
          <p:cNvPr id="15" name="Straight Arrow Connector 14"/>
          <p:cNvCxnSpPr>
            <a:stCxn id="14" idx="1"/>
          </p:cNvCxnSpPr>
          <p:nvPr/>
        </p:nvCxnSpPr>
        <p:spPr>
          <a:xfrm flipH="1" flipV="1">
            <a:off x="5240741" y="4513996"/>
            <a:ext cx="627796" cy="648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556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Missing Values</a:t>
            </a:r>
            <a:endParaRPr lang="en-IN" sz="3200" b="1" dirty="0">
              <a:solidFill>
                <a:schemeClr val="tx1"/>
              </a:solidFill>
            </a:endParaRPr>
          </a:p>
        </p:txBody>
      </p:sp>
      <p:sp>
        <p:nvSpPr>
          <p:cNvPr id="4" name="TextBox 3"/>
          <p:cNvSpPr txBox="1"/>
          <p:nvPr/>
        </p:nvSpPr>
        <p:spPr>
          <a:xfrm>
            <a:off x="160421" y="975693"/>
            <a:ext cx="8823158" cy="954107"/>
          </a:xfrm>
          <a:prstGeom prst="rect">
            <a:avLst/>
          </a:prstGeom>
          <a:noFill/>
        </p:spPr>
        <p:txBody>
          <a:bodyPr wrap="square" rtlCol="0">
            <a:spAutoFit/>
          </a:bodyPr>
          <a:lstStyle/>
          <a:p>
            <a:pPr algn="ctr"/>
            <a:r>
              <a:rPr lang="en-US" sz="2800" dirty="0" smtClean="0"/>
              <a:t>Lets take the data set ‘iris’ and add some missing values to it in order to understand the methods..</a:t>
            </a:r>
            <a:endParaRPr lang="en-IN" sz="2800" dirty="0"/>
          </a:p>
        </p:txBody>
      </p:sp>
      <p:pic>
        <p:nvPicPr>
          <p:cNvPr id="3" name="Picture 2"/>
          <p:cNvPicPr>
            <a:picLocks noChangeAspect="1"/>
          </p:cNvPicPr>
          <p:nvPr/>
        </p:nvPicPr>
        <p:blipFill>
          <a:blip r:embed="rId2"/>
          <a:stretch>
            <a:fillRect/>
          </a:stretch>
        </p:blipFill>
        <p:spPr>
          <a:xfrm>
            <a:off x="252705" y="2195809"/>
            <a:ext cx="8638589" cy="2075940"/>
          </a:xfrm>
          <a:prstGeom prst="rect">
            <a:avLst/>
          </a:prstGeom>
        </p:spPr>
      </p:pic>
      <p:sp>
        <p:nvSpPr>
          <p:cNvPr id="9" name="TextBox 8"/>
          <p:cNvSpPr txBox="1"/>
          <p:nvPr/>
        </p:nvSpPr>
        <p:spPr>
          <a:xfrm>
            <a:off x="68136" y="4881228"/>
            <a:ext cx="8823158" cy="954107"/>
          </a:xfrm>
          <a:prstGeom prst="rect">
            <a:avLst/>
          </a:prstGeom>
          <a:noFill/>
        </p:spPr>
        <p:txBody>
          <a:bodyPr wrap="square" rtlCol="0">
            <a:spAutoFit/>
          </a:bodyPr>
          <a:lstStyle/>
          <a:p>
            <a:pPr algn="ctr"/>
            <a:r>
              <a:rPr lang="en-US" sz="2800" dirty="0" smtClean="0"/>
              <a:t>Now we have the dataset </a:t>
            </a:r>
            <a:r>
              <a:rPr lang="en-US" sz="2800" dirty="0" err="1" smtClean="0"/>
              <a:t>iris.mis</a:t>
            </a:r>
            <a:r>
              <a:rPr lang="en-US" sz="2800" dirty="0" smtClean="0"/>
              <a:t> with random missing values</a:t>
            </a:r>
            <a:endParaRPr lang="en-IN" sz="2800" dirty="0"/>
          </a:p>
        </p:txBody>
      </p:sp>
    </p:spTree>
    <p:extLst>
      <p:ext uri="{BB962C8B-B14F-4D97-AF65-F5344CB8AC3E}">
        <p14:creationId xmlns:p14="http://schemas.microsoft.com/office/powerpoint/2010/main" val="1439159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Missing Values</a:t>
            </a:r>
            <a:endParaRPr lang="en-IN" sz="3200" b="1" dirty="0">
              <a:solidFill>
                <a:schemeClr val="tx1"/>
              </a:solidFill>
            </a:endParaRPr>
          </a:p>
        </p:txBody>
      </p:sp>
      <p:sp>
        <p:nvSpPr>
          <p:cNvPr id="4" name="TextBox 3"/>
          <p:cNvSpPr txBox="1"/>
          <p:nvPr/>
        </p:nvSpPr>
        <p:spPr>
          <a:xfrm>
            <a:off x="160421" y="842688"/>
            <a:ext cx="8823158" cy="523220"/>
          </a:xfrm>
          <a:prstGeom prst="rect">
            <a:avLst/>
          </a:prstGeom>
          <a:noFill/>
        </p:spPr>
        <p:txBody>
          <a:bodyPr wrap="square" rtlCol="0">
            <a:spAutoFit/>
          </a:bodyPr>
          <a:lstStyle/>
          <a:p>
            <a:pPr algn="ctr"/>
            <a:r>
              <a:rPr lang="en-US" sz="2800" dirty="0" smtClean="0"/>
              <a:t>How to check the missing values </a:t>
            </a:r>
            <a:endParaRPr lang="en-IN" sz="2800" dirty="0"/>
          </a:p>
        </p:txBody>
      </p:sp>
      <p:pic>
        <p:nvPicPr>
          <p:cNvPr id="5" name="Picture 4"/>
          <p:cNvPicPr>
            <a:picLocks noChangeAspect="1"/>
          </p:cNvPicPr>
          <p:nvPr/>
        </p:nvPicPr>
        <p:blipFill>
          <a:blip r:embed="rId2"/>
          <a:stretch>
            <a:fillRect/>
          </a:stretch>
        </p:blipFill>
        <p:spPr>
          <a:xfrm>
            <a:off x="656850" y="1365908"/>
            <a:ext cx="7830299" cy="1513770"/>
          </a:xfrm>
          <a:prstGeom prst="rect">
            <a:avLst/>
          </a:prstGeom>
        </p:spPr>
      </p:pic>
      <p:pic>
        <p:nvPicPr>
          <p:cNvPr id="6" name="Picture 5"/>
          <p:cNvPicPr>
            <a:picLocks noChangeAspect="1"/>
          </p:cNvPicPr>
          <p:nvPr/>
        </p:nvPicPr>
        <p:blipFill>
          <a:blip r:embed="rId3"/>
          <a:stretch>
            <a:fillRect/>
          </a:stretch>
        </p:blipFill>
        <p:spPr>
          <a:xfrm>
            <a:off x="656851" y="2975212"/>
            <a:ext cx="7830298" cy="3446060"/>
          </a:xfrm>
          <a:prstGeom prst="rect">
            <a:avLst/>
          </a:prstGeom>
        </p:spPr>
      </p:pic>
    </p:spTree>
    <p:extLst>
      <p:ext uri="{BB962C8B-B14F-4D97-AF65-F5344CB8AC3E}">
        <p14:creationId xmlns:p14="http://schemas.microsoft.com/office/powerpoint/2010/main" val="5946501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Missing Values</a:t>
            </a:r>
            <a:endParaRPr lang="en-IN" sz="3200" b="1" dirty="0">
              <a:solidFill>
                <a:schemeClr val="tx1"/>
              </a:solidFill>
            </a:endParaRPr>
          </a:p>
        </p:txBody>
      </p:sp>
      <p:sp>
        <p:nvSpPr>
          <p:cNvPr id="4" name="TextBox 3"/>
          <p:cNvSpPr txBox="1"/>
          <p:nvPr/>
        </p:nvSpPr>
        <p:spPr>
          <a:xfrm>
            <a:off x="160421" y="842688"/>
            <a:ext cx="8823158" cy="523220"/>
          </a:xfrm>
          <a:prstGeom prst="rect">
            <a:avLst/>
          </a:prstGeom>
          <a:noFill/>
        </p:spPr>
        <p:txBody>
          <a:bodyPr wrap="square" rtlCol="0">
            <a:spAutoFit/>
          </a:bodyPr>
          <a:lstStyle/>
          <a:p>
            <a:pPr algn="ctr"/>
            <a:r>
              <a:rPr lang="en-US" sz="2800" dirty="0" smtClean="0"/>
              <a:t>How to check the missing values </a:t>
            </a:r>
            <a:endParaRPr lang="en-IN" sz="2800" dirty="0"/>
          </a:p>
        </p:txBody>
      </p:sp>
      <p:pic>
        <p:nvPicPr>
          <p:cNvPr id="3" name="Picture 2"/>
          <p:cNvPicPr>
            <a:picLocks noChangeAspect="1"/>
          </p:cNvPicPr>
          <p:nvPr/>
        </p:nvPicPr>
        <p:blipFill>
          <a:blip r:embed="rId2"/>
          <a:stretch>
            <a:fillRect/>
          </a:stretch>
        </p:blipFill>
        <p:spPr>
          <a:xfrm>
            <a:off x="723331" y="1498911"/>
            <a:ext cx="7751929" cy="3796419"/>
          </a:xfrm>
          <a:prstGeom prst="rect">
            <a:avLst/>
          </a:prstGeom>
        </p:spPr>
      </p:pic>
      <p:sp>
        <p:nvSpPr>
          <p:cNvPr id="7" name="Rectangle 6"/>
          <p:cNvSpPr/>
          <p:nvPr/>
        </p:nvSpPr>
        <p:spPr>
          <a:xfrm>
            <a:off x="723331" y="5673993"/>
            <a:ext cx="7751929" cy="823302"/>
          </a:xfrm>
          <a:prstGeom prst="rect">
            <a:avLst/>
          </a:prstGeom>
        </p:spPr>
        <p:txBody>
          <a:bodyPr wrap="square">
            <a:spAutoFit/>
          </a:bodyPr>
          <a:lstStyle/>
          <a:p>
            <a:pPr algn="just">
              <a:lnSpc>
                <a:spcPts val="1875"/>
              </a:lnSpc>
              <a:spcAft>
                <a:spcPts val="1575"/>
              </a:spcAft>
            </a:pPr>
            <a:r>
              <a:rPr lang="en-IN" dirty="0">
                <a:solidFill>
                  <a:srgbClr val="595858"/>
                </a:solidFill>
                <a:latin typeface="Roboto"/>
                <a:ea typeface="Times New Roman" panose="02020603050405020304" pitchFamily="18" charset="0"/>
                <a:cs typeface="Arial" panose="020B0604020202020204" pitchFamily="34" charset="0"/>
              </a:rPr>
              <a:t>Let’s understand this table. There are </a:t>
            </a:r>
            <a:r>
              <a:rPr lang="en-IN" dirty="0" smtClean="0">
                <a:solidFill>
                  <a:srgbClr val="595858"/>
                </a:solidFill>
                <a:latin typeface="Roboto"/>
                <a:ea typeface="Times New Roman" panose="02020603050405020304" pitchFamily="18" charset="0"/>
                <a:cs typeface="Arial" panose="020B0604020202020204" pitchFamily="34" charset="0"/>
              </a:rPr>
              <a:t>93 </a:t>
            </a:r>
            <a:r>
              <a:rPr lang="en-IN" dirty="0">
                <a:solidFill>
                  <a:srgbClr val="595858"/>
                </a:solidFill>
                <a:latin typeface="Roboto"/>
                <a:ea typeface="Times New Roman" panose="02020603050405020304" pitchFamily="18" charset="0"/>
                <a:cs typeface="Arial" panose="020B0604020202020204" pitchFamily="34" charset="0"/>
              </a:rPr>
              <a:t>observations with no missing values. There are 8</a:t>
            </a:r>
            <a:r>
              <a:rPr lang="en-IN" dirty="0" smtClean="0">
                <a:solidFill>
                  <a:srgbClr val="595858"/>
                </a:solidFill>
                <a:latin typeface="Roboto"/>
                <a:ea typeface="Times New Roman" panose="02020603050405020304" pitchFamily="18" charset="0"/>
                <a:cs typeface="Arial" panose="020B0604020202020204" pitchFamily="34" charset="0"/>
              </a:rPr>
              <a:t> </a:t>
            </a:r>
            <a:r>
              <a:rPr lang="en-IN" dirty="0">
                <a:solidFill>
                  <a:srgbClr val="595858"/>
                </a:solidFill>
                <a:latin typeface="Roboto"/>
                <a:ea typeface="Times New Roman" panose="02020603050405020304" pitchFamily="18" charset="0"/>
                <a:cs typeface="Arial" panose="020B0604020202020204" pitchFamily="34" charset="0"/>
              </a:rPr>
              <a:t>observations with missing values in </a:t>
            </a:r>
            <a:r>
              <a:rPr lang="en-IN" dirty="0" err="1">
                <a:solidFill>
                  <a:srgbClr val="595858"/>
                </a:solidFill>
                <a:latin typeface="Roboto"/>
                <a:ea typeface="Times New Roman" panose="02020603050405020304" pitchFamily="18" charset="0"/>
                <a:cs typeface="Arial" panose="020B0604020202020204" pitchFamily="34" charset="0"/>
              </a:rPr>
              <a:t>Sepal.Length</a:t>
            </a:r>
            <a:r>
              <a:rPr lang="en-IN" dirty="0">
                <a:solidFill>
                  <a:srgbClr val="595858"/>
                </a:solidFill>
                <a:latin typeface="Roboto"/>
                <a:ea typeface="Times New Roman" panose="02020603050405020304" pitchFamily="18" charset="0"/>
                <a:cs typeface="Arial" panose="020B0604020202020204" pitchFamily="34" charset="0"/>
              </a:rPr>
              <a:t>. Similarly, there are 9</a:t>
            </a:r>
            <a:r>
              <a:rPr lang="en-IN" dirty="0" smtClean="0">
                <a:solidFill>
                  <a:srgbClr val="595858"/>
                </a:solidFill>
                <a:latin typeface="Roboto"/>
                <a:ea typeface="Times New Roman" panose="02020603050405020304" pitchFamily="18" charset="0"/>
                <a:cs typeface="Arial" panose="020B0604020202020204" pitchFamily="34" charset="0"/>
              </a:rPr>
              <a:t> </a:t>
            </a:r>
            <a:r>
              <a:rPr lang="en-IN" dirty="0">
                <a:solidFill>
                  <a:srgbClr val="595858"/>
                </a:solidFill>
                <a:latin typeface="Roboto"/>
                <a:ea typeface="Times New Roman" panose="02020603050405020304" pitchFamily="18" charset="0"/>
                <a:cs typeface="Arial" panose="020B0604020202020204" pitchFamily="34" charset="0"/>
              </a:rPr>
              <a:t>missing values with </a:t>
            </a:r>
            <a:r>
              <a:rPr lang="en-IN" dirty="0" err="1">
                <a:solidFill>
                  <a:srgbClr val="595858"/>
                </a:solidFill>
                <a:latin typeface="Roboto"/>
                <a:ea typeface="Times New Roman" panose="02020603050405020304" pitchFamily="18" charset="0"/>
                <a:cs typeface="Arial" panose="020B0604020202020204" pitchFamily="34" charset="0"/>
              </a:rPr>
              <a:t>Sepal.Width</a:t>
            </a:r>
            <a:r>
              <a:rPr lang="en-IN" dirty="0">
                <a:solidFill>
                  <a:srgbClr val="595858"/>
                </a:solidFill>
                <a:latin typeface="Roboto"/>
                <a:ea typeface="Times New Roman" panose="02020603050405020304" pitchFamily="18" charset="0"/>
                <a:cs typeface="Arial" panose="020B0604020202020204" pitchFamily="34" charset="0"/>
              </a:rPr>
              <a:t> and so on.</a:t>
            </a:r>
            <a:endParaRPr lang="en-IN" sz="1600" dirty="0">
              <a:effectLst/>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2780006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sp>
        <p:nvSpPr>
          <p:cNvPr id="4" name="TextBox 3"/>
          <p:cNvSpPr txBox="1"/>
          <p:nvPr/>
        </p:nvSpPr>
        <p:spPr>
          <a:xfrm>
            <a:off x="160421" y="1010363"/>
            <a:ext cx="8823158" cy="523220"/>
          </a:xfrm>
          <a:prstGeom prst="rect">
            <a:avLst/>
          </a:prstGeom>
          <a:noFill/>
        </p:spPr>
        <p:txBody>
          <a:bodyPr wrap="square" rtlCol="0">
            <a:spAutoFit/>
          </a:bodyPr>
          <a:lstStyle/>
          <a:p>
            <a:pPr algn="ctr"/>
            <a:r>
              <a:rPr lang="en-US" sz="2800" dirty="0" smtClean="0"/>
              <a:t>Option 1 - HMISC </a:t>
            </a:r>
            <a:endParaRPr lang="en-IN" sz="2800" dirty="0"/>
          </a:p>
        </p:txBody>
      </p:sp>
      <p:graphicFrame>
        <p:nvGraphicFramePr>
          <p:cNvPr id="3" name="Diagram 2"/>
          <p:cNvGraphicFramePr/>
          <p:nvPr>
            <p:extLst>
              <p:ext uri="{D42A27DB-BD31-4B8C-83A1-F6EECF244321}">
                <p14:modId xmlns:p14="http://schemas.microsoft.com/office/powerpoint/2010/main" val="3741724604"/>
              </p:ext>
            </p:extLst>
          </p:nvPr>
        </p:nvGraphicFramePr>
        <p:xfrm>
          <a:off x="366215" y="1834263"/>
          <a:ext cx="8411570" cy="4498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076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pic>
        <p:nvPicPr>
          <p:cNvPr id="5" name="Picture 4"/>
          <p:cNvPicPr>
            <a:picLocks noChangeAspect="1"/>
          </p:cNvPicPr>
          <p:nvPr/>
        </p:nvPicPr>
        <p:blipFill>
          <a:blip r:embed="rId2"/>
          <a:stretch>
            <a:fillRect/>
          </a:stretch>
        </p:blipFill>
        <p:spPr>
          <a:xfrm>
            <a:off x="0" y="832655"/>
            <a:ext cx="9144000" cy="5254246"/>
          </a:xfrm>
          <a:prstGeom prst="rect">
            <a:avLst/>
          </a:prstGeom>
        </p:spPr>
      </p:pic>
      <p:sp>
        <p:nvSpPr>
          <p:cNvPr id="6" name="Rectangle 5"/>
          <p:cNvSpPr/>
          <p:nvPr/>
        </p:nvSpPr>
        <p:spPr>
          <a:xfrm>
            <a:off x="252485" y="6209872"/>
            <a:ext cx="8291014" cy="646331"/>
          </a:xfrm>
          <a:prstGeom prst="rect">
            <a:avLst/>
          </a:prstGeom>
        </p:spPr>
        <p:txBody>
          <a:bodyPr wrap="square">
            <a:spAutoFit/>
          </a:bodyPr>
          <a:lstStyle/>
          <a:p>
            <a:pPr algn="ctr"/>
            <a:r>
              <a:rPr lang="en-IN" dirty="0">
                <a:solidFill>
                  <a:srgbClr val="595858"/>
                </a:solidFill>
                <a:latin typeface="Roboto"/>
                <a:ea typeface="Times New Roman" panose="02020603050405020304" pitchFamily="18" charset="0"/>
                <a:cs typeface="Arial" panose="020B0604020202020204" pitchFamily="34" charset="0"/>
              </a:rPr>
              <a:t>The output shows R² values for predicted missing values. Higher the value, better are the values predicted. </a:t>
            </a:r>
            <a:endParaRPr lang="en-IN" dirty="0"/>
          </a:p>
        </p:txBody>
      </p:sp>
    </p:spTree>
    <p:extLst>
      <p:ext uri="{BB962C8B-B14F-4D97-AF65-F5344CB8AC3E}">
        <p14:creationId xmlns:p14="http://schemas.microsoft.com/office/powerpoint/2010/main" val="2371015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sp>
        <p:nvSpPr>
          <p:cNvPr id="4" name="TextBox 3"/>
          <p:cNvSpPr txBox="1"/>
          <p:nvPr/>
        </p:nvSpPr>
        <p:spPr>
          <a:xfrm>
            <a:off x="160421" y="1010363"/>
            <a:ext cx="8823158" cy="523220"/>
          </a:xfrm>
          <a:prstGeom prst="rect">
            <a:avLst/>
          </a:prstGeom>
          <a:noFill/>
        </p:spPr>
        <p:txBody>
          <a:bodyPr wrap="square" rtlCol="0">
            <a:spAutoFit/>
          </a:bodyPr>
          <a:lstStyle/>
          <a:p>
            <a:pPr algn="ctr"/>
            <a:r>
              <a:rPr lang="en-US" sz="2800" dirty="0" smtClean="0"/>
              <a:t>Option 2 - </a:t>
            </a:r>
            <a:r>
              <a:rPr lang="en-US" sz="2800" dirty="0" err="1" smtClean="0"/>
              <a:t>missForest</a:t>
            </a:r>
            <a:r>
              <a:rPr lang="en-US" sz="2800" dirty="0" smtClean="0"/>
              <a:t> </a:t>
            </a:r>
            <a:endParaRPr lang="en-IN" sz="2800" dirty="0"/>
          </a:p>
        </p:txBody>
      </p:sp>
      <p:graphicFrame>
        <p:nvGraphicFramePr>
          <p:cNvPr id="3" name="Diagram 2"/>
          <p:cNvGraphicFramePr/>
          <p:nvPr>
            <p:extLst>
              <p:ext uri="{D42A27DB-BD31-4B8C-83A1-F6EECF244321}">
                <p14:modId xmlns:p14="http://schemas.microsoft.com/office/powerpoint/2010/main" val="426634042"/>
              </p:ext>
            </p:extLst>
          </p:nvPr>
        </p:nvGraphicFramePr>
        <p:xfrm>
          <a:off x="366215" y="1834263"/>
          <a:ext cx="8411570" cy="4498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437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sp>
        <p:nvSpPr>
          <p:cNvPr id="4" name="Rectangle 3"/>
          <p:cNvSpPr/>
          <p:nvPr/>
        </p:nvSpPr>
        <p:spPr>
          <a:xfrm>
            <a:off x="2634017" y="2655342"/>
            <a:ext cx="6377407" cy="1066959"/>
          </a:xfrm>
          <a:prstGeom prst="rect">
            <a:avLst/>
          </a:prstGeom>
        </p:spPr>
        <p:txBody>
          <a:bodyPr wrap="square">
            <a:spAutoFit/>
          </a:bodyPr>
          <a:lstStyle/>
          <a:p>
            <a:pPr algn="just">
              <a:lnSpc>
                <a:spcPts val="1875"/>
              </a:lnSpc>
              <a:spcAft>
                <a:spcPts val="1575"/>
              </a:spcAft>
            </a:pPr>
            <a:r>
              <a:rPr lang="en-IN" dirty="0">
                <a:solidFill>
                  <a:srgbClr val="595858"/>
                </a:solidFill>
                <a:latin typeface="Roboto"/>
                <a:ea typeface="Times New Roman" panose="02020603050405020304" pitchFamily="18" charset="0"/>
                <a:cs typeface="Arial" panose="020B0604020202020204" pitchFamily="34" charset="0"/>
              </a:rPr>
              <a:t>NRMSE (</a:t>
            </a:r>
            <a:r>
              <a:rPr lang="en-IN" dirty="0" smtClean="0">
                <a:solidFill>
                  <a:srgbClr val="595858"/>
                </a:solidFill>
                <a:latin typeface="Roboto"/>
                <a:ea typeface="Times New Roman" panose="02020603050405020304" pitchFamily="18" charset="0"/>
                <a:cs typeface="Arial" panose="020B0604020202020204" pitchFamily="34" charset="0"/>
              </a:rPr>
              <a:t>normalized </a:t>
            </a:r>
            <a:r>
              <a:rPr lang="en-IN" dirty="0">
                <a:solidFill>
                  <a:srgbClr val="595858"/>
                </a:solidFill>
                <a:latin typeface="Roboto"/>
                <a:ea typeface="Times New Roman" panose="02020603050405020304" pitchFamily="18" charset="0"/>
                <a:cs typeface="Arial" panose="020B0604020202020204" pitchFamily="34" charset="0"/>
              </a:rPr>
              <a:t>mean squared </a:t>
            </a:r>
            <a:r>
              <a:rPr lang="en-IN" dirty="0" smtClean="0">
                <a:solidFill>
                  <a:srgbClr val="595858"/>
                </a:solidFill>
                <a:latin typeface="Roboto"/>
                <a:ea typeface="Times New Roman" panose="02020603050405020304" pitchFamily="18" charset="0"/>
                <a:cs typeface="Arial" panose="020B0604020202020204" pitchFamily="34" charset="0"/>
              </a:rPr>
              <a:t>error) is </a:t>
            </a:r>
            <a:r>
              <a:rPr lang="en-IN" dirty="0">
                <a:solidFill>
                  <a:srgbClr val="595858"/>
                </a:solidFill>
                <a:latin typeface="Roboto"/>
                <a:ea typeface="Times New Roman" panose="02020603050405020304" pitchFamily="18" charset="0"/>
                <a:cs typeface="Arial" panose="020B0604020202020204" pitchFamily="34" charset="0"/>
              </a:rPr>
              <a:t>used to represent error derived from imputing continuous values. PFC (proportion of falsely classified) is used to represent error derived from imputing categorical values.</a:t>
            </a:r>
            <a:endParaRPr lang="en-IN" sz="1600" dirty="0">
              <a:effectLst/>
              <a:latin typeface="Calibri" panose="020F0502020204030204" pitchFamily="34" charset="0"/>
              <a:ea typeface="Calibri" panose="020F0502020204030204" pitchFamily="34" charset="0"/>
              <a:cs typeface="Mangal"/>
            </a:endParaRPr>
          </a:p>
        </p:txBody>
      </p:sp>
      <p:pic>
        <p:nvPicPr>
          <p:cNvPr id="7" name="Picture 6"/>
          <p:cNvPicPr>
            <a:picLocks noChangeAspect="1"/>
          </p:cNvPicPr>
          <p:nvPr/>
        </p:nvPicPr>
        <p:blipFill>
          <a:blip r:embed="rId2"/>
          <a:stretch>
            <a:fillRect/>
          </a:stretch>
        </p:blipFill>
        <p:spPr>
          <a:xfrm>
            <a:off x="252485" y="867486"/>
            <a:ext cx="8673038" cy="1630054"/>
          </a:xfrm>
          <a:prstGeom prst="rect">
            <a:avLst/>
          </a:prstGeom>
        </p:spPr>
      </p:pic>
      <p:pic>
        <p:nvPicPr>
          <p:cNvPr id="8" name="Picture 7"/>
          <p:cNvPicPr>
            <a:picLocks noChangeAspect="1"/>
          </p:cNvPicPr>
          <p:nvPr/>
        </p:nvPicPr>
        <p:blipFill>
          <a:blip r:embed="rId3"/>
          <a:stretch>
            <a:fillRect/>
          </a:stretch>
        </p:blipFill>
        <p:spPr>
          <a:xfrm>
            <a:off x="252485" y="2749106"/>
            <a:ext cx="2290941" cy="879429"/>
          </a:xfrm>
          <a:prstGeom prst="rect">
            <a:avLst/>
          </a:prstGeom>
        </p:spPr>
      </p:pic>
      <p:sp>
        <p:nvSpPr>
          <p:cNvPr id="10" name="Rectangle 9"/>
          <p:cNvSpPr/>
          <p:nvPr/>
        </p:nvSpPr>
        <p:spPr>
          <a:xfrm>
            <a:off x="4981434" y="3973867"/>
            <a:ext cx="3944089" cy="1200329"/>
          </a:xfrm>
          <a:prstGeom prst="rect">
            <a:avLst/>
          </a:prstGeom>
        </p:spPr>
        <p:txBody>
          <a:bodyPr wrap="square">
            <a:spAutoFit/>
          </a:bodyPr>
          <a:lstStyle/>
          <a:p>
            <a:r>
              <a:rPr lang="en-IN" dirty="0">
                <a:solidFill>
                  <a:srgbClr val="595858"/>
                </a:solidFill>
                <a:latin typeface="Roboto"/>
                <a:ea typeface="Times New Roman" panose="02020603050405020304" pitchFamily="18" charset="0"/>
                <a:cs typeface="Arial" panose="020B0604020202020204" pitchFamily="34" charset="0"/>
              </a:rPr>
              <a:t>This suggests that categorical variables are imputed with 6% error and continuous variables are imputed with 15% error. </a:t>
            </a:r>
            <a:endParaRPr lang="en-IN" dirty="0"/>
          </a:p>
        </p:txBody>
      </p:sp>
      <p:pic>
        <p:nvPicPr>
          <p:cNvPr id="11" name="Picture 10"/>
          <p:cNvPicPr>
            <a:picLocks noChangeAspect="1"/>
          </p:cNvPicPr>
          <p:nvPr/>
        </p:nvPicPr>
        <p:blipFill>
          <a:blip r:embed="rId4"/>
          <a:stretch>
            <a:fillRect/>
          </a:stretch>
        </p:blipFill>
        <p:spPr>
          <a:xfrm>
            <a:off x="204858" y="3973866"/>
            <a:ext cx="4776576" cy="1200329"/>
          </a:xfrm>
          <a:prstGeom prst="rect">
            <a:avLst/>
          </a:prstGeom>
        </p:spPr>
      </p:pic>
    </p:spTree>
    <p:extLst>
      <p:ext uri="{BB962C8B-B14F-4D97-AF65-F5344CB8AC3E}">
        <p14:creationId xmlns:p14="http://schemas.microsoft.com/office/powerpoint/2010/main" val="30652056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sp>
        <p:nvSpPr>
          <p:cNvPr id="4" name="TextBox 3"/>
          <p:cNvSpPr txBox="1"/>
          <p:nvPr/>
        </p:nvSpPr>
        <p:spPr>
          <a:xfrm>
            <a:off x="160421" y="1010363"/>
            <a:ext cx="8823158" cy="523220"/>
          </a:xfrm>
          <a:prstGeom prst="rect">
            <a:avLst/>
          </a:prstGeom>
          <a:noFill/>
        </p:spPr>
        <p:txBody>
          <a:bodyPr wrap="square" rtlCol="0">
            <a:spAutoFit/>
          </a:bodyPr>
          <a:lstStyle/>
          <a:p>
            <a:pPr algn="ctr"/>
            <a:r>
              <a:rPr lang="en-US" sz="2800" dirty="0" smtClean="0"/>
              <a:t>Option 3 - MICE </a:t>
            </a:r>
            <a:endParaRPr lang="en-IN" sz="2800" dirty="0"/>
          </a:p>
        </p:txBody>
      </p:sp>
      <p:graphicFrame>
        <p:nvGraphicFramePr>
          <p:cNvPr id="3" name="Diagram 2"/>
          <p:cNvGraphicFramePr/>
          <p:nvPr>
            <p:extLst>
              <p:ext uri="{D42A27DB-BD31-4B8C-83A1-F6EECF244321}">
                <p14:modId xmlns:p14="http://schemas.microsoft.com/office/powerpoint/2010/main" val="2607429532"/>
              </p:ext>
            </p:extLst>
          </p:nvPr>
        </p:nvGraphicFramePr>
        <p:xfrm>
          <a:off x="366215" y="1725081"/>
          <a:ext cx="8411570" cy="4975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541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pic>
        <p:nvPicPr>
          <p:cNvPr id="5" name="Picture 4"/>
          <p:cNvPicPr>
            <a:picLocks noChangeAspect="1"/>
          </p:cNvPicPr>
          <p:nvPr/>
        </p:nvPicPr>
        <p:blipFill>
          <a:blip r:embed="rId2"/>
          <a:stretch>
            <a:fillRect/>
          </a:stretch>
        </p:blipFill>
        <p:spPr>
          <a:xfrm>
            <a:off x="225258" y="2584335"/>
            <a:ext cx="8680928" cy="3789174"/>
          </a:xfrm>
          <a:prstGeom prst="rect">
            <a:avLst/>
          </a:prstGeom>
        </p:spPr>
      </p:pic>
      <p:pic>
        <p:nvPicPr>
          <p:cNvPr id="6" name="Picture 5"/>
          <p:cNvPicPr>
            <a:picLocks noChangeAspect="1"/>
          </p:cNvPicPr>
          <p:nvPr/>
        </p:nvPicPr>
        <p:blipFill>
          <a:blip r:embed="rId3"/>
          <a:stretch>
            <a:fillRect/>
          </a:stretch>
        </p:blipFill>
        <p:spPr>
          <a:xfrm>
            <a:off x="225258" y="1047823"/>
            <a:ext cx="8680928" cy="1190409"/>
          </a:xfrm>
          <a:prstGeom prst="rect">
            <a:avLst/>
          </a:prstGeom>
        </p:spPr>
      </p:pic>
    </p:spTree>
    <p:extLst>
      <p:ext uri="{BB962C8B-B14F-4D97-AF65-F5344CB8AC3E}">
        <p14:creationId xmlns:p14="http://schemas.microsoft.com/office/powerpoint/2010/main" val="274199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ata cl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667" y="962167"/>
            <a:ext cx="762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542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88" y="1619221"/>
            <a:ext cx="3233002" cy="2819425"/>
          </a:xfrm>
          <a:prstGeom prst="rect">
            <a:avLst/>
          </a:prstGeom>
        </p:spPr>
      </p:pic>
      <p:sp>
        <p:nvSpPr>
          <p:cNvPr id="6" name="Rectangle 5"/>
          <p:cNvSpPr/>
          <p:nvPr/>
        </p:nvSpPr>
        <p:spPr>
          <a:xfrm>
            <a:off x="4005618" y="2112848"/>
            <a:ext cx="4572000" cy="1631216"/>
          </a:xfrm>
          <a:prstGeom prst="rect">
            <a:avLst/>
          </a:prstGeom>
        </p:spPr>
        <p:txBody>
          <a:bodyPr>
            <a:spAutoFit/>
          </a:bodyPr>
          <a:lstStyle/>
          <a:p>
            <a:pPr algn="just"/>
            <a:r>
              <a:rPr lang="en-IN" sz="2000" dirty="0" smtClean="0">
                <a:latin typeface="Corbel" panose="020B0503020204020204" pitchFamily="34" charset="0"/>
              </a:rPr>
              <a:t>A general </a:t>
            </a:r>
            <a:r>
              <a:rPr lang="en-IN" sz="2000" dirty="0">
                <a:latin typeface="Corbel" panose="020B0503020204020204" pitchFamily="34" charset="0"/>
              </a:rPr>
              <a:t>definition by Barnett and Lewis</a:t>
            </a:r>
            <a:r>
              <a:rPr lang="en-IN" sz="900" dirty="0">
                <a:latin typeface="Corbel" panose="020B0503020204020204" pitchFamily="34" charset="0"/>
              </a:rPr>
              <a:t>2 </a:t>
            </a:r>
            <a:r>
              <a:rPr lang="en-IN" sz="900" dirty="0" smtClean="0">
                <a:latin typeface="Corbel" panose="020B0503020204020204" pitchFamily="34" charset="0"/>
              </a:rPr>
              <a:t> </a:t>
            </a:r>
            <a:r>
              <a:rPr lang="en-IN" sz="2000" dirty="0" smtClean="0">
                <a:latin typeface="Corbel" panose="020B0503020204020204" pitchFamily="34" charset="0"/>
              </a:rPr>
              <a:t>defines </a:t>
            </a:r>
            <a:r>
              <a:rPr lang="en-IN" sz="2000" dirty="0">
                <a:latin typeface="Corbel" panose="020B0503020204020204" pitchFamily="34" charset="0"/>
              </a:rPr>
              <a:t>an outlier in a data set as </a:t>
            </a:r>
            <a:r>
              <a:rPr lang="en-IN" sz="2000" i="1" dirty="0">
                <a:latin typeface="Corbel-Italic"/>
              </a:rPr>
              <a:t>an </a:t>
            </a:r>
            <a:r>
              <a:rPr lang="en-IN" sz="2000" i="1" dirty="0" smtClean="0">
                <a:latin typeface="Corbel-Italic"/>
              </a:rPr>
              <a:t>observation </a:t>
            </a:r>
            <a:r>
              <a:rPr lang="en-IN" sz="2000" i="1" dirty="0">
                <a:latin typeface="Corbel-Italic"/>
              </a:rPr>
              <a:t>(or </a:t>
            </a:r>
            <a:r>
              <a:rPr lang="en-IN" sz="2000" i="1" dirty="0" smtClean="0">
                <a:latin typeface="Corbel-Italic"/>
              </a:rPr>
              <a:t>set of </a:t>
            </a:r>
            <a:r>
              <a:rPr lang="en-IN" sz="2000" i="1" dirty="0">
                <a:latin typeface="Corbel-Italic"/>
              </a:rPr>
              <a:t>observations) which appear to be inconsistent with that set of data</a:t>
            </a:r>
            <a:r>
              <a:rPr lang="en-IN" sz="2000" dirty="0">
                <a:latin typeface="Corbel" panose="020B0503020204020204" pitchFamily="34" charset="0"/>
              </a:rPr>
              <a:t>.</a:t>
            </a:r>
            <a:endParaRPr lang="en-IN" sz="2000" dirty="0"/>
          </a:p>
        </p:txBody>
      </p:sp>
      <p:sp>
        <p:nvSpPr>
          <p:cNvPr id="7" name="Rectangle 6"/>
          <p:cNvSpPr/>
          <p:nvPr/>
        </p:nvSpPr>
        <p:spPr>
          <a:xfrm>
            <a:off x="1071350" y="5147228"/>
            <a:ext cx="7506268" cy="630942"/>
          </a:xfrm>
          <a:prstGeom prst="rect">
            <a:avLst/>
          </a:prstGeom>
        </p:spPr>
        <p:txBody>
          <a:bodyPr wrap="square">
            <a:spAutoFit/>
          </a:bodyPr>
          <a:lstStyle/>
          <a:p>
            <a:r>
              <a:rPr lang="en-IN" sz="1700" b="1" dirty="0">
                <a:latin typeface="Corbel-Bold"/>
              </a:rPr>
              <a:t>Note. </a:t>
            </a:r>
            <a:r>
              <a:rPr lang="en-IN" sz="1700" i="1" dirty="0">
                <a:latin typeface="Corbel-Italic"/>
              </a:rPr>
              <a:t>Outliers do not equal errors. They should be detected, but not </a:t>
            </a:r>
            <a:r>
              <a:rPr lang="en-IN" sz="1700" i="1" dirty="0" smtClean="0">
                <a:latin typeface="Corbel-Italic"/>
              </a:rPr>
              <a:t>necessarily removed</a:t>
            </a:r>
            <a:r>
              <a:rPr lang="en-IN" sz="1700" i="1" dirty="0">
                <a:latin typeface="Corbel-Italic"/>
              </a:rPr>
              <a:t>. Their inclusion in the analysis is a statistical decision</a:t>
            </a:r>
            <a:r>
              <a:rPr lang="en-IN" i="1" dirty="0">
                <a:latin typeface="Corbel-Italic"/>
              </a:rPr>
              <a:t>.</a:t>
            </a:r>
            <a:endParaRPr lang="en-IN" dirty="0"/>
          </a:p>
        </p:txBody>
      </p:sp>
    </p:spTree>
    <p:extLst>
      <p:ext uri="{BB962C8B-B14F-4D97-AF65-F5344CB8AC3E}">
        <p14:creationId xmlns:p14="http://schemas.microsoft.com/office/powerpoint/2010/main" val="3411344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0" y="1143000"/>
            <a:ext cx="9144000" cy="4572000"/>
          </a:xfrm>
          <a:prstGeom prst="rect">
            <a:avLst/>
          </a:prstGeom>
        </p:spPr>
      </p:pic>
    </p:spTree>
    <p:extLst>
      <p:ext uri="{BB962C8B-B14F-4D97-AF65-F5344CB8AC3E}">
        <p14:creationId xmlns:p14="http://schemas.microsoft.com/office/powerpoint/2010/main" val="38719089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sp>
        <p:nvSpPr>
          <p:cNvPr id="3" name="Rectangle 2"/>
          <p:cNvSpPr/>
          <p:nvPr/>
        </p:nvSpPr>
        <p:spPr>
          <a:xfrm>
            <a:off x="651679" y="2820769"/>
            <a:ext cx="8263719" cy="646331"/>
          </a:xfrm>
          <a:prstGeom prst="rect">
            <a:avLst/>
          </a:prstGeom>
        </p:spPr>
        <p:txBody>
          <a:bodyPr wrap="square">
            <a:spAutoFit/>
          </a:bodyPr>
          <a:lstStyle/>
          <a:p>
            <a:pPr marL="285750" indent="-285750">
              <a:buFont typeface="Wingdings" panose="05000000000000000000" pitchFamily="2" charset="2"/>
              <a:buChar char="q"/>
            </a:pPr>
            <a:r>
              <a:rPr lang="en-IN" dirty="0">
                <a:latin typeface="Corbel" panose="020B0503020204020204" pitchFamily="34" charset="0"/>
              </a:rPr>
              <a:t>Tukey's </a:t>
            </a:r>
            <a:r>
              <a:rPr lang="en-IN" dirty="0" smtClean="0">
                <a:latin typeface="Corbel" panose="020B0503020204020204" pitchFamily="34" charset="0"/>
              </a:rPr>
              <a:t>box-and-whisker method : </a:t>
            </a:r>
            <a:r>
              <a:rPr lang="en-IN" dirty="0"/>
              <a:t>an observation is an </a:t>
            </a:r>
            <a:r>
              <a:rPr lang="en-IN" dirty="0" smtClean="0"/>
              <a:t>outlier when </a:t>
            </a:r>
            <a:r>
              <a:rPr lang="en-IN" dirty="0"/>
              <a:t>it is larger than the so-called ``whiskers'' of the set of observations</a:t>
            </a:r>
          </a:p>
        </p:txBody>
      </p:sp>
      <p:sp>
        <p:nvSpPr>
          <p:cNvPr id="4" name="Rectangle 3"/>
          <p:cNvSpPr/>
          <p:nvPr/>
        </p:nvSpPr>
        <p:spPr>
          <a:xfrm>
            <a:off x="651679" y="1368526"/>
            <a:ext cx="7895231" cy="1200329"/>
          </a:xfrm>
          <a:prstGeom prst="rect">
            <a:avLst/>
          </a:prstGeom>
        </p:spPr>
        <p:txBody>
          <a:bodyPr wrap="square">
            <a:spAutoFit/>
          </a:bodyPr>
          <a:lstStyle/>
          <a:p>
            <a:pPr marL="285750" indent="-285750">
              <a:buFont typeface="Wingdings" panose="05000000000000000000" pitchFamily="2" charset="2"/>
              <a:buChar char="q"/>
            </a:pPr>
            <a:r>
              <a:rPr lang="en-IN" dirty="0" smtClean="0">
                <a:latin typeface="Corbel" panose="020B0503020204020204" pitchFamily="34" charset="0"/>
              </a:rPr>
              <a:t>An </a:t>
            </a:r>
            <a:r>
              <a:rPr lang="en-IN" dirty="0">
                <a:latin typeface="Corbel" panose="020B0503020204020204" pitchFamily="34" charset="0"/>
              </a:rPr>
              <a:t>obvious inconsistency occurs when a record contains a value or combination of values </a:t>
            </a:r>
            <a:r>
              <a:rPr lang="en-IN" dirty="0" smtClean="0">
                <a:latin typeface="Corbel" panose="020B0503020204020204" pitchFamily="34" charset="0"/>
              </a:rPr>
              <a:t>that cannot </a:t>
            </a:r>
            <a:r>
              <a:rPr lang="en-IN" dirty="0">
                <a:latin typeface="Corbel" panose="020B0503020204020204" pitchFamily="34" charset="0"/>
              </a:rPr>
              <a:t>correspond to a real-world situation. For example, a person's age cannot be negative, </a:t>
            </a:r>
            <a:r>
              <a:rPr lang="en-IN" dirty="0" smtClean="0">
                <a:latin typeface="Corbel" panose="020B0503020204020204" pitchFamily="34" charset="0"/>
              </a:rPr>
              <a:t>a man </a:t>
            </a:r>
            <a:r>
              <a:rPr lang="en-IN" dirty="0">
                <a:latin typeface="Corbel" panose="020B0503020204020204" pitchFamily="34" charset="0"/>
              </a:rPr>
              <a:t>cannot be pregnant and an under-aged person cannot possess a drivers </a:t>
            </a:r>
            <a:r>
              <a:rPr lang="en-IN" dirty="0" smtClean="0">
                <a:latin typeface="Corbel" panose="020B0503020204020204" pitchFamily="34" charset="0"/>
              </a:rPr>
              <a:t>license. </a:t>
            </a:r>
            <a:endParaRPr lang="en-IN" dirty="0"/>
          </a:p>
        </p:txBody>
      </p:sp>
      <p:pic>
        <p:nvPicPr>
          <p:cNvPr id="8" name="Picture 7"/>
          <p:cNvPicPr>
            <a:picLocks noChangeAspect="1"/>
          </p:cNvPicPr>
          <p:nvPr/>
        </p:nvPicPr>
        <p:blipFill>
          <a:blip r:embed="rId2"/>
          <a:stretch>
            <a:fillRect/>
          </a:stretch>
        </p:blipFill>
        <p:spPr>
          <a:xfrm>
            <a:off x="803445" y="4093085"/>
            <a:ext cx="7960186" cy="1149397"/>
          </a:xfrm>
          <a:prstGeom prst="rect">
            <a:avLst/>
          </a:prstGeom>
        </p:spPr>
      </p:pic>
    </p:spTree>
    <p:extLst>
      <p:ext uri="{BB962C8B-B14F-4D97-AF65-F5344CB8AC3E}">
        <p14:creationId xmlns:p14="http://schemas.microsoft.com/office/powerpoint/2010/main" val="560592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pic>
        <p:nvPicPr>
          <p:cNvPr id="4" name="Picture 3"/>
          <p:cNvPicPr>
            <a:picLocks noChangeAspect="1"/>
          </p:cNvPicPr>
          <p:nvPr/>
        </p:nvPicPr>
        <p:blipFill rotWithShape="1">
          <a:blip r:embed="rId2"/>
          <a:srcRect t="51013"/>
          <a:stretch/>
        </p:blipFill>
        <p:spPr>
          <a:xfrm>
            <a:off x="144910" y="1719617"/>
            <a:ext cx="8744998" cy="1644555"/>
          </a:xfrm>
          <a:prstGeom prst="rect">
            <a:avLst/>
          </a:prstGeom>
        </p:spPr>
      </p:pic>
      <p:sp>
        <p:nvSpPr>
          <p:cNvPr id="5" name="TextBox 4"/>
          <p:cNvSpPr txBox="1"/>
          <p:nvPr/>
        </p:nvSpPr>
        <p:spPr>
          <a:xfrm>
            <a:off x="341195" y="845739"/>
            <a:ext cx="1187355" cy="369332"/>
          </a:xfrm>
          <a:prstGeom prst="rect">
            <a:avLst/>
          </a:prstGeom>
          <a:noFill/>
        </p:spPr>
        <p:txBody>
          <a:bodyPr wrap="square" rtlCol="0">
            <a:spAutoFit/>
          </a:bodyPr>
          <a:lstStyle/>
          <a:p>
            <a:r>
              <a:rPr lang="en-US" dirty="0" smtClean="0"/>
              <a:t>Dataset</a:t>
            </a:r>
            <a:endParaRPr lang="en-IN" dirty="0"/>
          </a:p>
        </p:txBody>
      </p:sp>
      <p:sp>
        <p:nvSpPr>
          <p:cNvPr id="6" name="TextBox 5"/>
          <p:cNvSpPr txBox="1"/>
          <p:nvPr/>
        </p:nvSpPr>
        <p:spPr>
          <a:xfrm>
            <a:off x="1963670" y="825897"/>
            <a:ext cx="1187355" cy="369332"/>
          </a:xfrm>
          <a:prstGeom prst="rect">
            <a:avLst/>
          </a:prstGeom>
          <a:noFill/>
        </p:spPr>
        <p:txBody>
          <a:bodyPr wrap="square" rtlCol="0">
            <a:spAutoFit/>
          </a:bodyPr>
          <a:lstStyle/>
          <a:p>
            <a:r>
              <a:rPr lang="en-US" dirty="0" smtClean="0"/>
              <a:t>Variable</a:t>
            </a:r>
            <a:endParaRPr lang="en-IN" dirty="0"/>
          </a:p>
        </p:txBody>
      </p:sp>
      <p:sp>
        <p:nvSpPr>
          <p:cNvPr id="7" name="TextBox 6"/>
          <p:cNvSpPr txBox="1"/>
          <p:nvPr/>
        </p:nvSpPr>
        <p:spPr>
          <a:xfrm>
            <a:off x="3183813" y="832512"/>
            <a:ext cx="1187355" cy="369332"/>
          </a:xfrm>
          <a:prstGeom prst="rect">
            <a:avLst/>
          </a:prstGeom>
          <a:noFill/>
        </p:spPr>
        <p:txBody>
          <a:bodyPr wrap="square" rtlCol="0">
            <a:spAutoFit/>
          </a:bodyPr>
          <a:lstStyle/>
          <a:p>
            <a:r>
              <a:rPr lang="en-US" dirty="0" smtClean="0"/>
              <a:t>Quantile</a:t>
            </a:r>
            <a:endParaRPr lang="en-IN" dirty="0"/>
          </a:p>
        </p:txBody>
      </p:sp>
      <p:sp>
        <p:nvSpPr>
          <p:cNvPr id="9" name="TextBox 8"/>
          <p:cNvSpPr txBox="1"/>
          <p:nvPr/>
        </p:nvSpPr>
        <p:spPr>
          <a:xfrm>
            <a:off x="4806288" y="845739"/>
            <a:ext cx="2031240" cy="369332"/>
          </a:xfrm>
          <a:prstGeom prst="rect">
            <a:avLst/>
          </a:prstGeom>
          <a:noFill/>
        </p:spPr>
        <p:txBody>
          <a:bodyPr wrap="square" rtlCol="0">
            <a:spAutoFit/>
          </a:bodyPr>
          <a:lstStyle/>
          <a:p>
            <a:r>
              <a:rPr lang="en-US" dirty="0" smtClean="0"/>
              <a:t>X times of Quantile</a:t>
            </a:r>
            <a:endParaRPr lang="en-IN" dirty="0"/>
          </a:p>
        </p:txBody>
      </p:sp>
      <p:cxnSp>
        <p:nvCxnSpPr>
          <p:cNvPr id="11" name="Straight Arrow Connector 10"/>
          <p:cNvCxnSpPr/>
          <p:nvPr/>
        </p:nvCxnSpPr>
        <p:spPr>
          <a:xfrm>
            <a:off x="805218" y="1195229"/>
            <a:ext cx="928049" cy="688160"/>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2" name="Straight Arrow Connector 11"/>
          <p:cNvCxnSpPr>
            <a:stCxn id="6" idx="2"/>
          </p:cNvCxnSpPr>
          <p:nvPr/>
        </p:nvCxnSpPr>
        <p:spPr>
          <a:xfrm>
            <a:off x="2557348" y="1195229"/>
            <a:ext cx="138086" cy="633569"/>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a:stCxn id="7" idx="2"/>
          </p:cNvCxnSpPr>
          <p:nvPr/>
        </p:nvCxnSpPr>
        <p:spPr>
          <a:xfrm flipH="1">
            <a:off x="3548418" y="1201844"/>
            <a:ext cx="229073" cy="681545"/>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a:stCxn id="9" idx="2"/>
          </p:cNvCxnSpPr>
          <p:nvPr/>
        </p:nvCxnSpPr>
        <p:spPr>
          <a:xfrm flipH="1">
            <a:off x="4174884" y="1215071"/>
            <a:ext cx="1647024" cy="641864"/>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23" name="TextBox 22"/>
          <p:cNvSpPr txBox="1"/>
          <p:nvPr/>
        </p:nvSpPr>
        <p:spPr>
          <a:xfrm>
            <a:off x="1504098" y="4052332"/>
            <a:ext cx="4088640" cy="369332"/>
          </a:xfrm>
          <a:prstGeom prst="rect">
            <a:avLst/>
          </a:prstGeom>
          <a:noFill/>
        </p:spPr>
        <p:txBody>
          <a:bodyPr wrap="square" rtlCol="0">
            <a:spAutoFit/>
          </a:bodyPr>
          <a:lstStyle/>
          <a:p>
            <a:r>
              <a:rPr lang="en-US" dirty="0" smtClean="0"/>
              <a:t>Filter for upper limit and lower limit</a:t>
            </a:r>
            <a:endParaRPr lang="en-IN" dirty="0"/>
          </a:p>
        </p:txBody>
      </p:sp>
      <p:sp>
        <p:nvSpPr>
          <p:cNvPr id="25" name="Oval 24"/>
          <p:cNvSpPr/>
          <p:nvPr/>
        </p:nvSpPr>
        <p:spPr>
          <a:xfrm>
            <a:off x="1637594" y="2407777"/>
            <a:ext cx="3957988" cy="513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p:cNvCxnSpPr/>
          <p:nvPr/>
        </p:nvCxnSpPr>
        <p:spPr>
          <a:xfrm flipV="1">
            <a:off x="3197461" y="2921039"/>
            <a:ext cx="187184" cy="1131293"/>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29" name="TextBox 28"/>
          <p:cNvSpPr txBox="1"/>
          <p:nvPr/>
        </p:nvSpPr>
        <p:spPr>
          <a:xfrm>
            <a:off x="1572268" y="6193769"/>
            <a:ext cx="4088640" cy="369332"/>
          </a:xfrm>
          <a:prstGeom prst="rect">
            <a:avLst/>
          </a:prstGeom>
          <a:noFill/>
        </p:spPr>
        <p:txBody>
          <a:bodyPr wrap="square" rtlCol="0">
            <a:spAutoFit/>
          </a:bodyPr>
          <a:lstStyle/>
          <a:p>
            <a:r>
              <a:rPr lang="en-US" dirty="0" smtClean="0"/>
              <a:t>Package Outliers</a:t>
            </a:r>
            <a:endParaRPr lang="en-IN" dirty="0"/>
          </a:p>
        </p:txBody>
      </p:sp>
      <p:cxnSp>
        <p:nvCxnSpPr>
          <p:cNvPr id="30" name="Straight Arrow Connector 29"/>
          <p:cNvCxnSpPr/>
          <p:nvPr/>
        </p:nvCxnSpPr>
        <p:spPr>
          <a:xfrm flipH="1" flipV="1">
            <a:off x="1963670" y="5750633"/>
            <a:ext cx="242722" cy="44313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pic>
        <p:nvPicPr>
          <p:cNvPr id="32" name="Picture 31"/>
          <p:cNvPicPr>
            <a:picLocks noChangeAspect="1"/>
          </p:cNvPicPr>
          <p:nvPr/>
        </p:nvPicPr>
        <p:blipFill>
          <a:blip r:embed="rId3"/>
          <a:stretch>
            <a:fillRect/>
          </a:stretch>
        </p:blipFill>
        <p:spPr>
          <a:xfrm>
            <a:off x="144909" y="4824692"/>
            <a:ext cx="6098439" cy="925941"/>
          </a:xfrm>
          <a:prstGeom prst="rect">
            <a:avLst/>
          </a:prstGeom>
        </p:spPr>
      </p:pic>
    </p:spTree>
    <p:extLst>
      <p:ext uri="{BB962C8B-B14F-4D97-AF65-F5344CB8AC3E}">
        <p14:creationId xmlns:p14="http://schemas.microsoft.com/office/powerpoint/2010/main" val="33906557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sp>
        <p:nvSpPr>
          <p:cNvPr id="3" name="TextBox 2"/>
          <p:cNvSpPr txBox="1"/>
          <p:nvPr/>
        </p:nvSpPr>
        <p:spPr>
          <a:xfrm>
            <a:off x="300249" y="1009935"/>
            <a:ext cx="8215953" cy="1200329"/>
          </a:xfrm>
          <a:prstGeom prst="rect">
            <a:avLst/>
          </a:prstGeom>
          <a:noFill/>
        </p:spPr>
        <p:txBody>
          <a:bodyPr wrap="square" rtlCol="0">
            <a:spAutoFit/>
          </a:bodyPr>
          <a:lstStyle/>
          <a:p>
            <a:r>
              <a:rPr lang="en-US" sz="2400" dirty="0" smtClean="0"/>
              <a:t>Prediction :</a:t>
            </a:r>
          </a:p>
          <a:p>
            <a:r>
              <a:rPr lang="en-IN" sz="2400" dirty="0"/>
              <a:t>T</a:t>
            </a:r>
            <a:r>
              <a:rPr lang="en-IN" sz="2400" dirty="0" smtClean="0"/>
              <a:t>he </a:t>
            </a:r>
            <a:r>
              <a:rPr lang="en-IN" sz="2400" dirty="0"/>
              <a:t>outliers can be replaced with missing values (NA) and then can be predicted by considering them as a response variable</a:t>
            </a:r>
          </a:p>
        </p:txBody>
      </p:sp>
    </p:spTree>
    <p:extLst>
      <p:ext uri="{BB962C8B-B14F-4D97-AF65-F5344CB8AC3E}">
        <p14:creationId xmlns:p14="http://schemas.microsoft.com/office/powerpoint/2010/main" val="22550390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sp>
        <p:nvSpPr>
          <p:cNvPr id="3" name="TextBox 2"/>
          <p:cNvSpPr txBox="1"/>
          <p:nvPr/>
        </p:nvSpPr>
        <p:spPr>
          <a:xfrm>
            <a:off x="300249" y="1009935"/>
            <a:ext cx="8215953" cy="461665"/>
          </a:xfrm>
          <a:prstGeom prst="rect">
            <a:avLst/>
          </a:prstGeom>
          <a:noFill/>
        </p:spPr>
        <p:txBody>
          <a:bodyPr wrap="square" rtlCol="0">
            <a:spAutoFit/>
          </a:bodyPr>
          <a:lstStyle/>
          <a:p>
            <a:pPr algn="ctr"/>
            <a:r>
              <a:rPr lang="en-US" sz="2400" dirty="0" smtClean="0"/>
              <a:t>Multivariate Model Approach</a:t>
            </a:r>
            <a:endParaRPr lang="en-IN" sz="2400" dirty="0"/>
          </a:p>
        </p:txBody>
      </p:sp>
      <p:sp>
        <p:nvSpPr>
          <p:cNvPr id="4" name="Rectangle 3"/>
          <p:cNvSpPr/>
          <p:nvPr/>
        </p:nvSpPr>
        <p:spPr>
          <a:xfrm>
            <a:off x="300250" y="1471600"/>
            <a:ext cx="8679978" cy="1477328"/>
          </a:xfrm>
          <a:prstGeom prst="rect">
            <a:avLst/>
          </a:prstGeom>
        </p:spPr>
        <p:txBody>
          <a:bodyPr wrap="square">
            <a:spAutoFit/>
          </a:bodyPr>
          <a:lstStyle/>
          <a:p>
            <a:r>
              <a:rPr lang="en-IN" dirty="0">
                <a:solidFill>
                  <a:srgbClr val="333333"/>
                </a:solidFill>
                <a:latin typeface="Helvetica Neue"/>
              </a:rPr>
              <a:t>Cooks </a:t>
            </a:r>
            <a:r>
              <a:rPr lang="en-IN" dirty="0" smtClean="0">
                <a:solidFill>
                  <a:srgbClr val="333333"/>
                </a:solidFill>
                <a:latin typeface="Helvetica Neue"/>
              </a:rPr>
              <a:t>Distance: </a:t>
            </a:r>
            <a:r>
              <a:rPr lang="en-IN" dirty="0" smtClean="0"/>
              <a:t>computes </a:t>
            </a:r>
            <a:r>
              <a:rPr lang="en-IN" dirty="0"/>
              <a:t>the influence exerted by each data point (row) on the </a:t>
            </a:r>
            <a:r>
              <a:rPr lang="en-IN" dirty="0" smtClean="0"/>
              <a:t>predicted outcome.</a:t>
            </a:r>
          </a:p>
          <a:p>
            <a:r>
              <a:rPr lang="en-US" b="0" i="0" dirty="0" smtClean="0">
                <a:solidFill>
                  <a:srgbClr val="333333"/>
                </a:solidFill>
                <a:effectLst/>
                <a:latin typeface="Helvetica Neue"/>
              </a:rPr>
              <a:t>It measures distance for each observation </a:t>
            </a:r>
            <a:r>
              <a:rPr lang="en-US" b="0" i="0" dirty="0" err="1" smtClean="0">
                <a:solidFill>
                  <a:srgbClr val="333333"/>
                </a:solidFill>
                <a:effectLst/>
                <a:latin typeface="Helvetica Neue"/>
              </a:rPr>
              <a:t>i</a:t>
            </a:r>
            <a:r>
              <a:rPr lang="en-US" b="0" i="0" dirty="0" smtClean="0">
                <a:solidFill>
                  <a:srgbClr val="333333"/>
                </a:solidFill>
                <a:effectLst/>
                <a:latin typeface="Helvetica Neue"/>
              </a:rPr>
              <a:t> measures the change in fitted Y for all the observations with and without presence of I, so we can predict how much the observation I impacted the fitted values.</a:t>
            </a:r>
            <a:endParaRPr lang="en-IN" b="0" i="0" dirty="0">
              <a:solidFill>
                <a:srgbClr val="333333"/>
              </a:solidFill>
              <a:effectLst/>
              <a:latin typeface="Helvetica Neue"/>
            </a:endParaRPr>
          </a:p>
        </p:txBody>
      </p:sp>
      <p:sp>
        <p:nvSpPr>
          <p:cNvPr id="7" name="Rectangle 3"/>
          <p:cNvSpPr>
            <a:spLocks noChangeArrowheads="1"/>
          </p:cNvSpPr>
          <p:nvPr/>
        </p:nvSpPr>
        <p:spPr bwMode="auto">
          <a:xfrm>
            <a:off x="341192" y="3603122"/>
            <a:ext cx="5285101" cy="2244176"/>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Inconsolata"/>
              </a:rPr>
              <a:t>url</a:t>
            </a:r>
            <a:r>
              <a:rPr kumimoji="0" lang="en-US" altLang="en-US" sz="1400" b="0" i="0" u="none" strike="noStrike" cap="none" normalizeH="0" baseline="0" dirty="0" smtClean="0">
                <a:ln>
                  <a:noFill/>
                </a:ln>
                <a:solidFill>
                  <a:srgbClr val="333333"/>
                </a:solidFill>
                <a:effectLst/>
                <a:latin typeface="Inconsolata"/>
              </a:rPr>
              <a:t> &lt;-</a:t>
            </a:r>
            <a:r>
              <a:rPr kumimoji="0" lang="en-US" altLang="en-US" sz="1400" b="0" i="0" u="none" strike="noStrike" cap="none" normalizeH="0" baseline="0" dirty="0" smtClean="0">
                <a:ln>
                  <a:noFill/>
                </a:ln>
                <a:solidFill>
                  <a:srgbClr val="DD1144"/>
                </a:solidFill>
                <a:effectLst/>
                <a:latin typeface="Inconsolata"/>
              </a:rPr>
              <a:t> "http://rstatistics.net/</a:t>
            </a:r>
            <a:r>
              <a:rPr kumimoji="0" lang="en-US" altLang="en-US" sz="1400" b="0" i="0" u="none" strike="noStrike" cap="none" normalizeH="0" baseline="0" dirty="0" err="1" smtClean="0">
                <a:ln>
                  <a:noFill/>
                </a:ln>
                <a:solidFill>
                  <a:srgbClr val="DD1144"/>
                </a:solidFill>
                <a:effectLst/>
                <a:latin typeface="Inconsolata"/>
              </a:rPr>
              <a:t>wp</a:t>
            </a:r>
            <a:r>
              <a:rPr kumimoji="0" lang="en-US" altLang="en-US" sz="1400" b="0" i="0" u="none" strike="noStrike" cap="none" normalizeH="0" baseline="0" dirty="0" smtClean="0">
                <a:ln>
                  <a:noFill/>
                </a:ln>
                <a:solidFill>
                  <a:srgbClr val="DD1144"/>
                </a:solidFill>
                <a:effectLst/>
                <a:latin typeface="Inconsolata"/>
              </a:rPr>
              <a:t>-content/uploads/2015/09/ozone.csv"</a:t>
            </a:r>
            <a:r>
              <a:rPr kumimoji="0" lang="en-US" altLang="en-US" sz="14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333333"/>
              </a:solidFill>
              <a:effectLst/>
              <a:latin typeface="Inconsolat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Inconsolata"/>
              </a:rPr>
              <a:t>ozone &lt;-</a:t>
            </a:r>
            <a:r>
              <a:rPr kumimoji="0" lang="en-US" altLang="en-US" sz="1400" b="0" i="0" u="none" strike="noStrike" cap="none" normalizeH="0" baseline="0" dirty="0" smtClean="0">
                <a:ln>
                  <a:noFill/>
                </a:ln>
                <a:solidFill>
                  <a:srgbClr val="DD1144"/>
                </a:solidFill>
                <a:effectLst/>
                <a:latin typeface="Inconsolata"/>
              </a:rPr>
              <a:t> </a:t>
            </a:r>
            <a:r>
              <a:rPr kumimoji="0" lang="en-US" altLang="en-US" sz="1400" b="1" i="0" u="none" strike="noStrike" cap="none" normalizeH="0" baseline="0" dirty="0" smtClean="0">
                <a:ln>
                  <a:noFill/>
                </a:ln>
                <a:solidFill>
                  <a:srgbClr val="555555"/>
                </a:solidFill>
                <a:effectLst/>
                <a:latin typeface="Inconsolata"/>
              </a:rPr>
              <a:t>read.csv</a:t>
            </a:r>
            <a:r>
              <a:rPr kumimoji="0" lang="en-US" altLang="en-US" sz="1400" b="0" i="0" u="none" strike="noStrike" cap="none" normalizeH="0" baseline="0" dirty="0" smtClean="0">
                <a:ln>
                  <a:noFill/>
                </a:ln>
                <a:solidFill>
                  <a:srgbClr val="333333"/>
                </a:solidFill>
                <a:effectLst/>
                <a:latin typeface="Inconsolata"/>
              </a:rPr>
              <a:t>(</a:t>
            </a:r>
            <a:r>
              <a:rPr kumimoji="0" lang="en-US" altLang="en-US" sz="1400" b="0" i="0" u="none" strike="noStrike" cap="none" normalizeH="0" baseline="0" dirty="0" err="1" smtClean="0">
                <a:ln>
                  <a:noFill/>
                </a:ln>
                <a:solidFill>
                  <a:srgbClr val="333333"/>
                </a:solidFill>
                <a:effectLst/>
                <a:latin typeface="Inconsolata"/>
              </a:rPr>
              <a:t>url</a:t>
            </a:r>
            <a:r>
              <a:rPr kumimoji="0" lang="en-US" altLang="en-US" sz="1400" b="0" i="0" u="none" strike="noStrike" cap="none" normalizeH="0" baseline="0" dirty="0" smtClean="0">
                <a:ln>
                  <a:noFill/>
                </a:ln>
                <a:solidFill>
                  <a:srgbClr val="333333"/>
                </a:solidFill>
                <a:effectLst/>
                <a:latin typeface="Inconsolata"/>
              </a:rPr>
              <a:t>)</a:t>
            </a:r>
            <a:r>
              <a:rPr kumimoji="0" lang="en-US" altLang="en-US" sz="1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eaLnBrk="0" fontAlgn="base" hangingPunct="0">
              <a:spcBef>
                <a:spcPct val="0"/>
              </a:spcBef>
              <a:spcAft>
                <a:spcPct val="0"/>
              </a:spcAft>
            </a:pPr>
            <a:r>
              <a:rPr lang="en-US" altLang="en-US" sz="1400" dirty="0">
                <a:solidFill>
                  <a:srgbClr val="333333"/>
                </a:solidFill>
                <a:latin typeface="Inconsolata"/>
              </a:rPr>
              <a:t>mod &lt;-</a:t>
            </a:r>
            <a:r>
              <a:rPr lang="en-US" altLang="en-US" sz="1400" dirty="0">
                <a:solidFill>
                  <a:srgbClr val="DD1144"/>
                </a:solidFill>
                <a:latin typeface="Inconsolata"/>
              </a:rPr>
              <a:t> </a:t>
            </a:r>
            <a:r>
              <a:rPr lang="en-US" altLang="en-US" sz="1400" b="1" dirty="0">
                <a:solidFill>
                  <a:srgbClr val="555555"/>
                </a:solidFill>
                <a:latin typeface="Inconsolata"/>
              </a:rPr>
              <a:t>lm</a:t>
            </a:r>
            <a:r>
              <a:rPr lang="en-US" altLang="en-US" sz="1400" dirty="0">
                <a:solidFill>
                  <a:srgbClr val="333333"/>
                </a:solidFill>
                <a:latin typeface="Inconsolata"/>
              </a:rPr>
              <a:t>(</a:t>
            </a:r>
            <a:r>
              <a:rPr lang="en-US" altLang="en-US" sz="1400" dirty="0" err="1">
                <a:solidFill>
                  <a:srgbClr val="333333"/>
                </a:solidFill>
                <a:latin typeface="Inconsolata"/>
              </a:rPr>
              <a:t>ozone_reading</a:t>
            </a:r>
            <a:r>
              <a:rPr lang="en-US" altLang="en-US" sz="1400" dirty="0">
                <a:solidFill>
                  <a:srgbClr val="333333"/>
                </a:solidFill>
                <a:latin typeface="Inconsolata"/>
              </a:rPr>
              <a:t> ~</a:t>
            </a:r>
            <a:r>
              <a:rPr lang="en-US" altLang="en-US" sz="1400" dirty="0">
                <a:solidFill>
                  <a:srgbClr val="DD1144"/>
                </a:solidFill>
                <a:latin typeface="Inconsolata"/>
              </a:rPr>
              <a:t> </a:t>
            </a:r>
            <a:r>
              <a:rPr lang="en-US" altLang="en-US" sz="1400" dirty="0">
                <a:solidFill>
                  <a:srgbClr val="333333"/>
                </a:solidFill>
                <a:latin typeface="Inconsolata"/>
              </a:rPr>
              <a:t>., </a:t>
            </a:r>
            <a:r>
              <a:rPr lang="en-US" altLang="en-US" sz="1400" dirty="0">
                <a:solidFill>
                  <a:srgbClr val="902000"/>
                </a:solidFill>
                <a:latin typeface="Inconsolata"/>
              </a:rPr>
              <a:t>data=</a:t>
            </a:r>
            <a:r>
              <a:rPr lang="en-US" altLang="en-US" sz="1400" dirty="0">
                <a:solidFill>
                  <a:srgbClr val="333333"/>
                </a:solidFill>
                <a:latin typeface="Inconsolata"/>
              </a:rPr>
              <a:t>ozone) </a:t>
            </a:r>
            <a:endParaRPr lang="en-US" altLang="en-US" sz="1400" dirty="0" smtClean="0">
              <a:solidFill>
                <a:srgbClr val="333333"/>
              </a:solidFill>
              <a:latin typeface="Inconsolata"/>
            </a:endParaRPr>
          </a:p>
          <a:p>
            <a:pPr eaLnBrk="0" fontAlgn="base" hangingPunct="0">
              <a:spcBef>
                <a:spcPct val="0"/>
              </a:spcBef>
              <a:spcAft>
                <a:spcPct val="0"/>
              </a:spcAft>
            </a:pPr>
            <a:endParaRPr lang="en-US" altLang="en-US" sz="1400" dirty="0">
              <a:solidFill>
                <a:srgbClr val="333333"/>
              </a:solidFill>
              <a:latin typeface="Inconsolata"/>
            </a:endParaRPr>
          </a:p>
          <a:p>
            <a:pPr eaLnBrk="0" fontAlgn="base" hangingPunct="0">
              <a:spcBef>
                <a:spcPct val="0"/>
              </a:spcBef>
              <a:spcAft>
                <a:spcPct val="0"/>
              </a:spcAft>
            </a:pPr>
            <a:r>
              <a:rPr lang="en-US" altLang="en-US" sz="1400" dirty="0" err="1" smtClean="0">
                <a:solidFill>
                  <a:srgbClr val="333333"/>
                </a:solidFill>
                <a:latin typeface="Inconsolata"/>
              </a:rPr>
              <a:t>cooksd</a:t>
            </a:r>
            <a:r>
              <a:rPr lang="en-US" altLang="en-US" sz="1400" dirty="0" smtClean="0">
                <a:solidFill>
                  <a:srgbClr val="333333"/>
                </a:solidFill>
                <a:latin typeface="Inconsolata"/>
              </a:rPr>
              <a:t> </a:t>
            </a:r>
            <a:r>
              <a:rPr lang="en-US" altLang="en-US" sz="1400" dirty="0">
                <a:solidFill>
                  <a:srgbClr val="333333"/>
                </a:solidFill>
                <a:latin typeface="Inconsolata"/>
              </a:rPr>
              <a:t>&lt;-</a:t>
            </a:r>
            <a:r>
              <a:rPr lang="en-US" altLang="en-US" sz="1400" dirty="0">
                <a:solidFill>
                  <a:srgbClr val="DD1144"/>
                </a:solidFill>
                <a:latin typeface="Inconsolata"/>
              </a:rPr>
              <a:t> </a:t>
            </a:r>
            <a:r>
              <a:rPr lang="en-US" altLang="en-US" sz="1400" b="1" dirty="0" err="1">
                <a:solidFill>
                  <a:srgbClr val="555555"/>
                </a:solidFill>
                <a:latin typeface="Inconsolata"/>
              </a:rPr>
              <a:t>cooks.distance</a:t>
            </a:r>
            <a:r>
              <a:rPr lang="en-US" altLang="en-US" sz="1400" dirty="0">
                <a:solidFill>
                  <a:srgbClr val="333333"/>
                </a:solidFill>
                <a:latin typeface="Inconsolata"/>
              </a:rPr>
              <a:t>(mod)</a:t>
            </a:r>
            <a:r>
              <a:rPr lang="en-US" altLang="en-US" sz="1100" dirty="0"/>
              <a:t> </a:t>
            </a:r>
            <a:endParaRPr lang="en-US" alt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99421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sp>
        <p:nvSpPr>
          <p:cNvPr id="3" name="TextBox 2"/>
          <p:cNvSpPr txBox="1"/>
          <p:nvPr/>
        </p:nvSpPr>
        <p:spPr>
          <a:xfrm>
            <a:off x="300249" y="1009935"/>
            <a:ext cx="8215953" cy="461665"/>
          </a:xfrm>
          <a:prstGeom prst="rect">
            <a:avLst/>
          </a:prstGeom>
          <a:noFill/>
        </p:spPr>
        <p:txBody>
          <a:bodyPr wrap="square" rtlCol="0">
            <a:spAutoFit/>
          </a:bodyPr>
          <a:lstStyle/>
          <a:p>
            <a:pPr algn="ctr"/>
            <a:r>
              <a:rPr lang="en-US" sz="2400" dirty="0" smtClean="0"/>
              <a:t>Multivariate Model Approach</a:t>
            </a:r>
            <a:endParaRPr lang="en-IN" sz="2400" dirty="0"/>
          </a:p>
        </p:txBody>
      </p:sp>
      <p:sp>
        <p:nvSpPr>
          <p:cNvPr id="7" name="Rectangle 3"/>
          <p:cNvSpPr>
            <a:spLocks noChangeArrowheads="1"/>
          </p:cNvSpPr>
          <p:nvPr/>
        </p:nvSpPr>
        <p:spPr bwMode="auto">
          <a:xfrm>
            <a:off x="436727" y="1771851"/>
            <a:ext cx="8270545" cy="138240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sz="1400" b="1" dirty="0">
                <a:solidFill>
                  <a:srgbClr val="555555"/>
                </a:solidFill>
                <a:latin typeface="Inconsolata"/>
              </a:rPr>
              <a:t>plot</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 </a:t>
            </a:r>
            <a:r>
              <a:rPr lang="en-US" altLang="en-US" sz="1400" dirty="0" err="1">
                <a:solidFill>
                  <a:srgbClr val="902000"/>
                </a:solidFill>
                <a:latin typeface="Inconsolata"/>
              </a:rPr>
              <a:t>pch</a:t>
            </a:r>
            <a:r>
              <a:rPr lang="en-US" altLang="en-US" sz="1400" dirty="0">
                <a:solidFill>
                  <a:srgbClr val="902000"/>
                </a:solidFill>
                <a:latin typeface="Inconsolata"/>
              </a:rPr>
              <a:t>=</a:t>
            </a:r>
            <a:r>
              <a:rPr lang="en-US" altLang="en-US" sz="1400" dirty="0">
                <a:solidFill>
                  <a:srgbClr val="DD1144"/>
                </a:solidFill>
                <a:latin typeface="Inconsolata"/>
              </a:rPr>
              <a:t>"*"</a:t>
            </a:r>
            <a:r>
              <a:rPr lang="en-US" altLang="en-US" sz="1400" dirty="0">
                <a:solidFill>
                  <a:srgbClr val="333333"/>
                </a:solidFill>
                <a:latin typeface="Inconsolata"/>
              </a:rPr>
              <a:t>, </a:t>
            </a:r>
            <a:r>
              <a:rPr lang="en-US" altLang="en-US" sz="1400" dirty="0" err="1">
                <a:solidFill>
                  <a:srgbClr val="902000"/>
                </a:solidFill>
                <a:latin typeface="Inconsolata"/>
              </a:rPr>
              <a:t>cex</a:t>
            </a:r>
            <a:r>
              <a:rPr lang="en-US" altLang="en-US" sz="1400" dirty="0">
                <a:solidFill>
                  <a:srgbClr val="902000"/>
                </a:solidFill>
                <a:latin typeface="Inconsolata"/>
              </a:rPr>
              <a:t>=</a:t>
            </a:r>
            <a:r>
              <a:rPr lang="en-US" altLang="en-US" sz="1400" dirty="0">
                <a:solidFill>
                  <a:srgbClr val="40A070"/>
                </a:solidFill>
                <a:latin typeface="Inconsolata"/>
              </a:rPr>
              <a:t>2</a:t>
            </a:r>
            <a:r>
              <a:rPr lang="en-US" altLang="en-US" sz="1400" dirty="0">
                <a:solidFill>
                  <a:srgbClr val="333333"/>
                </a:solidFill>
                <a:latin typeface="Inconsolata"/>
              </a:rPr>
              <a:t>, </a:t>
            </a:r>
            <a:r>
              <a:rPr lang="en-US" altLang="en-US" sz="1400" dirty="0">
                <a:solidFill>
                  <a:srgbClr val="902000"/>
                </a:solidFill>
                <a:latin typeface="Inconsolata"/>
              </a:rPr>
              <a:t>main=</a:t>
            </a:r>
            <a:r>
              <a:rPr lang="en-US" altLang="en-US" sz="1400" dirty="0">
                <a:solidFill>
                  <a:srgbClr val="DD1144"/>
                </a:solidFill>
                <a:latin typeface="Inconsolata"/>
              </a:rPr>
              <a:t>"Influential </a:t>
            </a:r>
            <a:r>
              <a:rPr lang="en-US" altLang="en-US" sz="1400" dirty="0" err="1">
                <a:solidFill>
                  <a:srgbClr val="DD1144"/>
                </a:solidFill>
                <a:latin typeface="Inconsolata"/>
              </a:rPr>
              <a:t>Obs</a:t>
            </a:r>
            <a:r>
              <a:rPr lang="en-US" altLang="en-US" sz="1400" dirty="0">
                <a:solidFill>
                  <a:srgbClr val="DD1144"/>
                </a:solidFill>
                <a:latin typeface="Inconsolata"/>
              </a:rPr>
              <a:t> by Cooks distance"</a:t>
            </a:r>
            <a:r>
              <a:rPr lang="en-US" altLang="en-US" sz="1400" dirty="0">
                <a:solidFill>
                  <a:srgbClr val="333333"/>
                </a:solidFill>
                <a:latin typeface="Inconsolata"/>
              </a:rPr>
              <a:t>) </a:t>
            </a:r>
            <a:r>
              <a:rPr lang="en-US" altLang="en-US" sz="1400" i="1" dirty="0">
                <a:solidFill>
                  <a:srgbClr val="888888"/>
                </a:solidFill>
                <a:latin typeface="Inconsolata"/>
              </a:rPr>
              <a:t># plot cook's distance</a:t>
            </a:r>
            <a:r>
              <a:rPr lang="en-US" altLang="en-US" sz="1400" dirty="0">
                <a:solidFill>
                  <a:srgbClr val="333333"/>
                </a:solidFill>
                <a:latin typeface="Inconsolata"/>
              </a:rPr>
              <a:t> </a:t>
            </a:r>
            <a:endParaRPr lang="en-US" altLang="en-US" sz="1400" dirty="0" smtClean="0">
              <a:solidFill>
                <a:srgbClr val="333333"/>
              </a:solidFill>
              <a:latin typeface="Inconsolata"/>
            </a:endParaRPr>
          </a:p>
          <a:p>
            <a:pPr lvl="0" eaLnBrk="0" fontAlgn="base" hangingPunct="0">
              <a:spcBef>
                <a:spcPct val="0"/>
              </a:spcBef>
              <a:spcAft>
                <a:spcPct val="0"/>
              </a:spcAft>
            </a:pPr>
            <a:r>
              <a:rPr lang="en-US" altLang="en-US" sz="1400" b="1" dirty="0" err="1" smtClean="0">
                <a:solidFill>
                  <a:srgbClr val="555555"/>
                </a:solidFill>
                <a:latin typeface="Inconsolata"/>
              </a:rPr>
              <a:t>abline</a:t>
            </a:r>
            <a:r>
              <a:rPr lang="en-US" altLang="en-US" sz="1400" dirty="0" smtClean="0">
                <a:solidFill>
                  <a:srgbClr val="333333"/>
                </a:solidFill>
                <a:latin typeface="Inconsolata"/>
              </a:rPr>
              <a:t>(</a:t>
            </a:r>
            <a:r>
              <a:rPr lang="en-US" altLang="en-US" sz="1400" dirty="0" smtClean="0">
                <a:solidFill>
                  <a:srgbClr val="902000"/>
                </a:solidFill>
                <a:latin typeface="Inconsolata"/>
              </a:rPr>
              <a:t>h </a:t>
            </a:r>
            <a:r>
              <a:rPr lang="en-US" altLang="en-US" sz="1400" dirty="0">
                <a:solidFill>
                  <a:srgbClr val="902000"/>
                </a:solidFill>
                <a:latin typeface="Inconsolata"/>
              </a:rPr>
              <a:t>=</a:t>
            </a:r>
            <a:r>
              <a:rPr lang="en-US" altLang="en-US" sz="1400" dirty="0">
                <a:solidFill>
                  <a:srgbClr val="333333"/>
                </a:solidFill>
                <a:latin typeface="Inconsolata"/>
              </a:rPr>
              <a:t> </a:t>
            </a:r>
            <a:r>
              <a:rPr lang="en-US" altLang="en-US" sz="1400" dirty="0">
                <a:solidFill>
                  <a:srgbClr val="40A070"/>
                </a:solidFill>
                <a:latin typeface="Inconsolata"/>
              </a:rPr>
              <a:t>4</a:t>
            </a:r>
            <a:r>
              <a:rPr lang="en-US" altLang="en-US" sz="1400" dirty="0">
                <a:solidFill>
                  <a:srgbClr val="333333"/>
                </a:solidFill>
                <a:latin typeface="Inconsolata"/>
              </a:rPr>
              <a:t>*</a:t>
            </a:r>
            <a:r>
              <a:rPr lang="en-US" altLang="en-US" sz="1400" b="1" dirty="0">
                <a:solidFill>
                  <a:srgbClr val="555555"/>
                </a:solidFill>
                <a:latin typeface="Inconsolata"/>
              </a:rPr>
              <a:t>mean</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 </a:t>
            </a:r>
            <a:r>
              <a:rPr lang="en-US" altLang="en-US" sz="1400" dirty="0">
                <a:solidFill>
                  <a:srgbClr val="902000"/>
                </a:solidFill>
                <a:latin typeface="Inconsolata"/>
              </a:rPr>
              <a:t>na.rm=</a:t>
            </a:r>
            <a:r>
              <a:rPr lang="en-US" altLang="en-US" sz="1400" dirty="0">
                <a:solidFill>
                  <a:srgbClr val="333333"/>
                </a:solidFill>
                <a:latin typeface="Inconsolata"/>
              </a:rPr>
              <a:t>T), </a:t>
            </a:r>
            <a:r>
              <a:rPr lang="en-US" altLang="en-US" sz="1400" dirty="0">
                <a:solidFill>
                  <a:srgbClr val="902000"/>
                </a:solidFill>
                <a:latin typeface="Inconsolata"/>
              </a:rPr>
              <a:t>col=</a:t>
            </a:r>
            <a:r>
              <a:rPr lang="en-US" altLang="en-US" sz="1400" dirty="0">
                <a:solidFill>
                  <a:srgbClr val="DD1144"/>
                </a:solidFill>
                <a:latin typeface="Inconsolata"/>
              </a:rPr>
              <a:t>"red"</a:t>
            </a:r>
            <a:r>
              <a:rPr lang="en-US" altLang="en-US" sz="1400" dirty="0">
                <a:solidFill>
                  <a:srgbClr val="333333"/>
                </a:solidFill>
                <a:latin typeface="Inconsolata"/>
              </a:rPr>
              <a:t>) </a:t>
            </a:r>
            <a:r>
              <a:rPr lang="en-US" altLang="en-US" sz="1400" i="1" dirty="0">
                <a:solidFill>
                  <a:srgbClr val="888888"/>
                </a:solidFill>
                <a:latin typeface="Inconsolata"/>
              </a:rPr>
              <a:t># add cutoff </a:t>
            </a:r>
            <a:r>
              <a:rPr lang="en-US" altLang="en-US" sz="1400" i="1" dirty="0" smtClean="0">
                <a:solidFill>
                  <a:srgbClr val="888888"/>
                </a:solidFill>
                <a:latin typeface="Inconsolata"/>
              </a:rPr>
              <a:t>line</a:t>
            </a:r>
          </a:p>
          <a:p>
            <a:pPr lvl="0" eaLnBrk="0" fontAlgn="base" hangingPunct="0">
              <a:spcBef>
                <a:spcPct val="0"/>
              </a:spcBef>
              <a:spcAft>
                <a:spcPct val="0"/>
              </a:spcAft>
            </a:pPr>
            <a:r>
              <a:rPr lang="en-US" altLang="en-US" sz="1400" b="1" dirty="0" smtClean="0">
                <a:solidFill>
                  <a:srgbClr val="555555"/>
                </a:solidFill>
                <a:latin typeface="Inconsolata"/>
              </a:rPr>
              <a:t>text</a:t>
            </a:r>
            <a:r>
              <a:rPr lang="en-US" altLang="en-US" sz="1400" dirty="0" smtClean="0">
                <a:solidFill>
                  <a:srgbClr val="333333"/>
                </a:solidFill>
                <a:latin typeface="Inconsolata"/>
              </a:rPr>
              <a:t>(</a:t>
            </a:r>
            <a:r>
              <a:rPr lang="en-US" altLang="en-US" sz="1400" dirty="0" smtClean="0">
                <a:solidFill>
                  <a:srgbClr val="902000"/>
                </a:solidFill>
                <a:latin typeface="Inconsolata"/>
              </a:rPr>
              <a:t>x=</a:t>
            </a:r>
            <a:r>
              <a:rPr lang="en-US" altLang="en-US" sz="1400" dirty="0" smtClean="0">
                <a:solidFill>
                  <a:srgbClr val="40A070"/>
                </a:solidFill>
                <a:latin typeface="Inconsolata"/>
              </a:rPr>
              <a:t>1</a:t>
            </a:r>
            <a:r>
              <a:rPr lang="en-US" altLang="en-US" sz="1400" dirty="0" smtClean="0">
                <a:solidFill>
                  <a:srgbClr val="333333"/>
                </a:solidFill>
                <a:latin typeface="Inconsolata"/>
              </a:rPr>
              <a:t>:</a:t>
            </a:r>
            <a:r>
              <a:rPr lang="en-US" altLang="en-US" sz="1400" b="1" dirty="0" smtClean="0">
                <a:solidFill>
                  <a:srgbClr val="555555"/>
                </a:solidFill>
                <a:latin typeface="Inconsolata"/>
              </a:rPr>
              <a:t>length</a:t>
            </a:r>
            <a:r>
              <a:rPr lang="en-US" altLang="en-US" sz="1400" dirty="0" smtClean="0">
                <a:solidFill>
                  <a:srgbClr val="333333"/>
                </a:solidFill>
                <a:latin typeface="Inconsolata"/>
              </a:rPr>
              <a:t>(</a:t>
            </a:r>
            <a:r>
              <a:rPr lang="en-US" altLang="en-US" sz="1400" dirty="0" err="1" smtClean="0">
                <a:solidFill>
                  <a:srgbClr val="333333"/>
                </a:solidFill>
                <a:latin typeface="Inconsolata"/>
              </a:rPr>
              <a:t>cooksd</a:t>
            </a:r>
            <a:r>
              <a:rPr lang="en-US" altLang="en-US" sz="1400" dirty="0">
                <a:solidFill>
                  <a:srgbClr val="333333"/>
                </a:solidFill>
                <a:latin typeface="Inconsolata"/>
              </a:rPr>
              <a:t>)+</a:t>
            </a:r>
            <a:r>
              <a:rPr lang="en-US" altLang="en-US" sz="1400" dirty="0">
                <a:solidFill>
                  <a:srgbClr val="40A070"/>
                </a:solidFill>
                <a:latin typeface="Inconsolata"/>
              </a:rPr>
              <a:t>1</a:t>
            </a:r>
            <a:r>
              <a:rPr lang="en-US" altLang="en-US" sz="1400" dirty="0">
                <a:solidFill>
                  <a:srgbClr val="333333"/>
                </a:solidFill>
                <a:latin typeface="Inconsolata"/>
              </a:rPr>
              <a:t>, </a:t>
            </a:r>
            <a:r>
              <a:rPr lang="en-US" altLang="en-US" sz="1400" dirty="0">
                <a:solidFill>
                  <a:srgbClr val="902000"/>
                </a:solidFill>
                <a:latin typeface="Inconsolata"/>
              </a:rPr>
              <a:t>y=</a:t>
            </a:r>
            <a:r>
              <a:rPr lang="en-US" altLang="en-US" sz="1400" dirty="0" err="1">
                <a:solidFill>
                  <a:srgbClr val="333333"/>
                </a:solidFill>
                <a:latin typeface="Inconsolata"/>
              </a:rPr>
              <a:t>cooksd</a:t>
            </a:r>
            <a:r>
              <a:rPr lang="en-US" altLang="en-US" sz="1400" dirty="0">
                <a:solidFill>
                  <a:srgbClr val="333333"/>
                </a:solidFill>
                <a:latin typeface="Inconsolata"/>
              </a:rPr>
              <a:t>, </a:t>
            </a:r>
            <a:endParaRPr lang="en-US" altLang="en-US" sz="1400" dirty="0" smtClean="0">
              <a:solidFill>
                <a:srgbClr val="333333"/>
              </a:solidFill>
              <a:latin typeface="Inconsolata"/>
            </a:endParaRPr>
          </a:p>
          <a:p>
            <a:pPr lvl="0" eaLnBrk="0" fontAlgn="base" hangingPunct="0">
              <a:spcBef>
                <a:spcPct val="0"/>
              </a:spcBef>
              <a:spcAft>
                <a:spcPct val="0"/>
              </a:spcAft>
            </a:pPr>
            <a:r>
              <a:rPr lang="en-US" altLang="en-US" sz="1400" dirty="0" smtClean="0">
                <a:solidFill>
                  <a:srgbClr val="902000"/>
                </a:solidFill>
                <a:latin typeface="Inconsolata"/>
              </a:rPr>
              <a:t>labels=</a:t>
            </a:r>
            <a:r>
              <a:rPr lang="en-US" altLang="en-US" sz="1400" b="1" dirty="0" err="1" smtClean="0">
                <a:solidFill>
                  <a:srgbClr val="555555"/>
                </a:solidFill>
                <a:latin typeface="Inconsolata"/>
              </a:rPr>
              <a:t>ifelse</a:t>
            </a:r>
            <a:r>
              <a:rPr lang="en-US" altLang="en-US" sz="1400" dirty="0" smtClean="0">
                <a:solidFill>
                  <a:srgbClr val="333333"/>
                </a:solidFill>
                <a:latin typeface="Inconsolata"/>
              </a:rPr>
              <a:t>(</a:t>
            </a:r>
            <a:r>
              <a:rPr lang="en-US" altLang="en-US" sz="1400" dirty="0" err="1" smtClean="0">
                <a:solidFill>
                  <a:srgbClr val="333333"/>
                </a:solidFill>
                <a:latin typeface="Inconsolata"/>
              </a:rPr>
              <a:t>cooksd</a:t>
            </a:r>
            <a:r>
              <a:rPr lang="en-US" altLang="en-US" sz="1400" dirty="0" smtClean="0">
                <a:solidFill>
                  <a:srgbClr val="333333"/>
                </a:solidFill>
                <a:latin typeface="Inconsolata"/>
              </a:rPr>
              <a:t>&gt;</a:t>
            </a:r>
            <a:r>
              <a:rPr lang="en-US" altLang="en-US" sz="1400" dirty="0" smtClean="0">
                <a:solidFill>
                  <a:srgbClr val="40A070"/>
                </a:solidFill>
                <a:latin typeface="Inconsolata"/>
              </a:rPr>
              <a:t>4</a:t>
            </a:r>
            <a:r>
              <a:rPr lang="en-US" altLang="en-US" sz="1400" dirty="0" smtClean="0">
                <a:solidFill>
                  <a:srgbClr val="333333"/>
                </a:solidFill>
                <a:latin typeface="Inconsolata"/>
              </a:rPr>
              <a:t>*</a:t>
            </a:r>
            <a:r>
              <a:rPr lang="en-US" altLang="en-US" sz="1400" b="1" dirty="0" smtClean="0">
                <a:solidFill>
                  <a:srgbClr val="555555"/>
                </a:solidFill>
                <a:latin typeface="Inconsolata"/>
              </a:rPr>
              <a:t>mean</a:t>
            </a:r>
            <a:r>
              <a:rPr lang="en-US" altLang="en-US" sz="1400" dirty="0" smtClean="0">
                <a:solidFill>
                  <a:srgbClr val="333333"/>
                </a:solidFill>
                <a:latin typeface="Inconsolata"/>
              </a:rPr>
              <a:t>(</a:t>
            </a:r>
            <a:r>
              <a:rPr lang="en-US" altLang="en-US" sz="1400" dirty="0" err="1" smtClean="0">
                <a:solidFill>
                  <a:srgbClr val="333333"/>
                </a:solidFill>
                <a:latin typeface="Inconsolata"/>
              </a:rPr>
              <a:t>cooksd</a:t>
            </a:r>
            <a:r>
              <a:rPr lang="en-US" altLang="en-US" sz="1400" dirty="0">
                <a:solidFill>
                  <a:srgbClr val="333333"/>
                </a:solidFill>
                <a:latin typeface="Inconsolata"/>
              </a:rPr>
              <a:t>, </a:t>
            </a:r>
            <a:r>
              <a:rPr lang="en-US" altLang="en-US" sz="1400" dirty="0">
                <a:solidFill>
                  <a:srgbClr val="902000"/>
                </a:solidFill>
                <a:latin typeface="Inconsolata"/>
              </a:rPr>
              <a:t>na.rm=</a:t>
            </a:r>
            <a:r>
              <a:rPr lang="en-US" altLang="en-US" sz="1400" dirty="0">
                <a:solidFill>
                  <a:srgbClr val="333333"/>
                </a:solidFill>
                <a:latin typeface="Inconsolata"/>
              </a:rPr>
              <a:t>T),</a:t>
            </a:r>
            <a:r>
              <a:rPr lang="en-US" altLang="en-US" sz="1400" b="1" dirty="0">
                <a:solidFill>
                  <a:srgbClr val="555555"/>
                </a:solidFill>
                <a:latin typeface="Inconsolata"/>
              </a:rPr>
              <a:t>names</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a:t>
            </a:r>
            <a:r>
              <a:rPr lang="en-US" altLang="en-US" sz="1400" dirty="0">
                <a:solidFill>
                  <a:srgbClr val="DD1144"/>
                </a:solidFill>
                <a:latin typeface="Inconsolata"/>
              </a:rPr>
              <a:t>""</a:t>
            </a:r>
            <a:r>
              <a:rPr lang="en-US" altLang="en-US" sz="1400" dirty="0">
                <a:solidFill>
                  <a:srgbClr val="333333"/>
                </a:solidFill>
                <a:latin typeface="Inconsolata"/>
              </a:rPr>
              <a:t>), </a:t>
            </a:r>
            <a:r>
              <a:rPr lang="en-US" altLang="en-US" sz="1400" dirty="0">
                <a:solidFill>
                  <a:srgbClr val="902000"/>
                </a:solidFill>
                <a:latin typeface="Inconsolata"/>
              </a:rPr>
              <a:t>col=</a:t>
            </a:r>
            <a:r>
              <a:rPr lang="en-US" altLang="en-US" sz="1400" dirty="0">
                <a:solidFill>
                  <a:srgbClr val="DD1144"/>
                </a:solidFill>
                <a:latin typeface="Inconsolata"/>
              </a:rPr>
              <a:t>"red"</a:t>
            </a:r>
            <a:r>
              <a:rPr lang="en-US" altLang="en-US" sz="1400" dirty="0">
                <a:solidFill>
                  <a:srgbClr val="333333"/>
                </a:solidFill>
                <a:latin typeface="Inconsolata"/>
              </a:rPr>
              <a:t>) </a:t>
            </a:r>
            <a:r>
              <a:rPr lang="en-US" altLang="en-US" sz="1400" i="1" dirty="0">
                <a:solidFill>
                  <a:srgbClr val="888888"/>
                </a:solidFill>
                <a:latin typeface="Inconsolata"/>
              </a:rPr>
              <a:t># add labels</a:t>
            </a:r>
            <a:r>
              <a:rPr lang="en-US" altLang="en-US" sz="1100" dirty="0"/>
              <a:t> </a:t>
            </a:r>
            <a:endParaRPr lang="en-US" alt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62" y="3097302"/>
            <a:ext cx="7465326" cy="3732663"/>
          </a:xfrm>
          <a:prstGeom prst="rect">
            <a:avLst/>
          </a:prstGeom>
        </p:spPr>
      </p:pic>
    </p:spTree>
    <p:extLst>
      <p:ext uri="{BB962C8B-B14F-4D97-AF65-F5344CB8AC3E}">
        <p14:creationId xmlns:p14="http://schemas.microsoft.com/office/powerpoint/2010/main" val="3971560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sp>
        <p:nvSpPr>
          <p:cNvPr id="3" name="TextBox 2"/>
          <p:cNvSpPr txBox="1"/>
          <p:nvPr/>
        </p:nvSpPr>
        <p:spPr>
          <a:xfrm>
            <a:off x="300249" y="1009935"/>
            <a:ext cx="8215953" cy="461665"/>
          </a:xfrm>
          <a:prstGeom prst="rect">
            <a:avLst/>
          </a:prstGeom>
          <a:noFill/>
        </p:spPr>
        <p:txBody>
          <a:bodyPr wrap="square" rtlCol="0">
            <a:spAutoFit/>
          </a:bodyPr>
          <a:lstStyle/>
          <a:p>
            <a:pPr algn="ctr"/>
            <a:r>
              <a:rPr lang="en-US" sz="2400" dirty="0" smtClean="0"/>
              <a:t>Multivariate Model Approach</a:t>
            </a:r>
            <a:endParaRPr lang="en-IN" sz="2400" dirty="0"/>
          </a:p>
        </p:txBody>
      </p:sp>
      <p:sp>
        <p:nvSpPr>
          <p:cNvPr id="7" name="Rectangle 3"/>
          <p:cNvSpPr>
            <a:spLocks noChangeArrowheads="1"/>
          </p:cNvSpPr>
          <p:nvPr/>
        </p:nvSpPr>
        <p:spPr bwMode="auto">
          <a:xfrm>
            <a:off x="300248" y="2958088"/>
            <a:ext cx="8707273" cy="95151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eaLnBrk="0" fontAlgn="base" hangingPunct="0">
              <a:spcBef>
                <a:spcPct val="0"/>
              </a:spcBef>
              <a:spcAft>
                <a:spcPct val="0"/>
              </a:spcAft>
            </a:pPr>
            <a:r>
              <a:rPr lang="en-US" altLang="en-US" sz="1400" dirty="0">
                <a:solidFill>
                  <a:srgbClr val="333333"/>
                </a:solidFill>
                <a:latin typeface="Inconsolata"/>
              </a:rPr>
              <a:t>influential &lt;-</a:t>
            </a:r>
            <a:r>
              <a:rPr lang="en-US" altLang="en-US" sz="1400" dirty="0">
                <a:solidFill>
                  <a:srgbClr val="DD1144"/>
                </a:solidFill>
                <a:latin typeface="Inconsolata"/>
              </a:rPr>
              <a:t> </a:t>
            </a:r>
            <a:r>
              <a:rPr lang="en-US" altLang="en-US" sz="1400" b="1" dirty="0" err="1">
                <a:solidFill>
                  <a:srgbClr val="555555"/>
                </a:solidFill>
                <a:latin typeface="Inconsolata"/>
              </a:rPr>
              <a:t>as.numeric</a:t>
            </a:r>
            <a:r>
              <a:rPr lang="en-US" altLang="en-US" sz="1400" dirty="0">
                <a:solidFill>
                  <a:srgbClr val="333333"/>
                </a:solidFill>
                <a:latin typeface="Inconsolata"/>
              </a:rPr>
              <a:t>(</a:t>
            </a:r>
            <a:r>
              <a:rPr lang="en-US" altLang="en-US" sz="1400" b="1" dirty="0">
                <a:solidFill>
                  <a:srgbClr val="555555"/>
                </a:solidFill>
                <a:latin typeface="Inconsolata"/>
              </a:rPr>
              <a:t>names</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 &gt;</a:t>
            </a:r>
            <a:r>
              <a:rPr lang="en-US" altLang="en-US" sz="1400" dirty="0">
                <a:solidFill>
                  <a:srgbClr val="DD1144"/>
                </a:solidFill>
                <a:latin typeface="Inconsolata"/>
              </a:rPr>
              <a:t> </a:t>
            </a:r>
            <a:r>
              <a:rPr lang="en-US" altLang="en-US" sz="1400" dirty="0">
                <a:solidFill>
                  <a:srgbClr val="40A070"/>
                </a:solidFill>
                <a:latin typeface="Inconsolata"/>
              </a:rPr>
              <a:t>4</a:t>
            </a:r>
            <a:r>
              <a:rPr lang="en-US" altLang="en-US" sz="1400" dirty="0">
                <a:solidFill>
                  <a:srgbClr val="333333"/>
                </a:solidFill>
                <a:latin typeface="Inconsolata"/>
              </a:rPr>
              <a:t>*</a:t>
            </a:r>
            <a:r>
              <a:rPr lang="en-US" altLang="en-US" sz="1400" b="1" dirty="0">
                <a:solidFill>
                  <a:srgbClr val="555555"/>
                </a:solidFill>
                <a:latin typeface="Inconsolata"/>
              </a:rPr>
              <a:t>mean</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 </a:t>
            </a:r>
            <a:r>
              <a:rPr lang="en-US" altLang="en-US" sz="1400" dirty="0">
                <a:solidFill>
                  <a:srgbClr val="902000"/>
                </a:solidFill>
                <a:latin typeface="Inconsolata"/>
              </a:rPr>
              <a:t>na.rm=</a:t>
            </a:r>
            <a:r>
              <a:rPr lang="en-US" altLang="en-US" sz="1400" dirty="0">
                <a:solidFill>
                  <a:srgbClr val="333333"/>
                </a:solidFill>
                <a:latin typeface="Inconsolata"/>
              </a:rPr>
              <a:t>T))]) </a:t>
            </a:r>
            <a:r>
              <a:rPr lang="en-US" altLang="en-US" sz="1400" i="1" dirty="0">
                <a:solidFill>
                  <a:srgbClr val="888888"/>
                </a:solidFill>
                <a:latin typeface="Inconsolata"/>
              </a:rPr>
              <a:t># influential row </a:t>
            </a:r>
            <a:r>
              <a:rPr lang="en-US" altLang="en-US" sz="1400" i="1" dirty="0" smtClean="0">
                <a:solidFill>
                  <a:srgbClr val="888888"/>
                </a:solidFill>
                <a:latin typeface="Inconsolata"/>
              </a:rPr>
              <a:t>numbers</a:t>
            </a:r>
          </a:p>
          <a:p>
            <a:pPr eaLnBrk="0" fontAlgn="base" hangingPunct="0">
              <a:spcBef>
                <a:spcPct val="0"/>
              </a:spcBef>
              <a:spcAft>
                <a:spcPct val="0"/>
              </a:spcAft>
            </a:pPr>
            <a:r>
              <a:rPr lang="en-US" altLang="en-US" sz="1400" dirty="0" smtClean="0">
                <a:solidFill>
                  <a:srgbClr val="333333"/>
                </a:solidFill>
                <a:latin typeface="Inconsolata"/>
              </a:rPr>
              <a:t> </a:t>
            </a:r>
          </a:p>
          <a:p>
            <a:pPr eaLnBrk="0" fontAlgn="base" hangingPunct="0">
              <a:spcBef>
                <a:spcPct val="0"/>
              </a:spcBef>
              <a:spcAft>
                <a:spcPct val="0"/>
              </a:spcAft>
            </a:pPr>
            <a:r>
              <a:rPr lang="en-US" altLang="en-US" sz="1400" b="1" dirty="0" smtClean="0">
                <a:solidFill>
                  <a:srgbClr val="555555"/>
                </a:solidFill>
                <a:latin typeface="Inconsolata"/>
              </a:rPr>
              <a:t>head</a:t>
            </a:r>
            <a:r>
              <a:rPr lang="en-US" altLang="en-US" sz="1400" dirty="0" smtClean="0">
                <a:solidFill>
                  <a:srgbClr val="333333"/>
                </a:solidFill>
                <a:latin typeface="Inconsolata"/>
              </a:rPr>
              <a:t>(ozone[influential</a:t>
            </a:r>
            <a:r>
              <a:rPr lang="en-US" altLang="en-US" sz="1400" dirty="0">
                <a:solidFill>
                  <a:srgbClr val="333333"/>
                </a:solidFill>
                <a:latin typeface="Inconsolata"/>
              </a:rPr>
              <a:t>, ]) </a:t>
            </a:r>
            <a:r>
              <a:rPr lang="en-US" altLang="en-US" sz="1400" i="1" dirty="0">
                <a:solidFill>
                  <a:srgbClr val="888888"/>
                </a:solidFill>
                <a:latin typeface="Inconsolata"/>
              </a:rPr>
              <a:t># influential observations.</a:t>
            </a:r>
            <a:r>
              <a:rPr lang="en-US" altLang="en-US" sz="1100" dirty="0"/>
              <a:t> </a:t>
            </a:r>
            <a:endParaRPr lang="en-US" alt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00248" y="1471600"/>
            <a:ext cx="8707273" cy="1200329"/>
          </a:xfrm>
          <a:prstGeom prst="rect">
            <a:avLst/>
          </a:prstGeom>
        </p:spPr>
        <p:txBody>
          <a:bodyPr wrap="square">
            <a:spAutoFit/>
          </a:bodyPr>
          <a:lstStyle/>
          <a:p>
            <a:r>
              <a:rPr lang="en-IN" dirty="0" smtClean="0">
                <a:solidFill>
                  <a:srgbClr val="333333"/>
                </a:solidFill>
                <a:latin typeface="Helvetica Neue"/>
              </a:rPr>
              <a:t>find </a:t>
            </a:r>
            <a:r>
              <a:rPr lang="en-IN" dirty="0">
                <a:solidFill>
                  <a:srgbClr val="333333"/>
                </a:solidFill>
                <a:latin typeface="Helvetica Neue"/>
              </a:rPr>
              <a:t>out the influential rows from the original data. If you extract and examine each influential row 1-by-1 (from below output), you will be able to reason out why that row turned out influential. It is likely that one of the X variables included in the model had extreme values.</a:t>
            </a:r>
            <a:endParaRPr lang="en-IN" dirty="0"/>
          </a:p>
        </p:txBody>
      </p:sp>
      <p:sp>
        <p:nvSpPr>
          <p:cNvPr id="9" name="Rectangle 1"/>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300248" y="4195761"/>
            <a:ext cx="8707273" cy="147473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Helvetica Neue"/>
              </a:rPr>
              <a:t>By examining the first 6 rows from above output to find out why these rows could be tagged as </a:t>
            </a:r>
            <a:r>
              <a:rPr kumimoji="0" lang="en-US" altLang="en-US" b="0" i="1" u="none" strike="noStrike" cap="none" normalizeH="0" baseline="0" dirty="0" smtClean="0">
                <a:ln>
                  <a:noFill/>
                </a:ln>
                <a:solidFill>
                  <a:srgbClr val="333333"/>
                </a:solidFill>
                <a:effectLst/>
                <a:latin typeface="Helvetica Neue"/>
              </a:rPr>
              <a:t>influential observations</a:t>
            </a:r>
            <a:r>
              <a:rPr kumimoji="0" lang="en-US" altLang="en-US" b="0" i="0" u="none" strike="noStrike" cap="none" normalizeH="0" baseline="0" dirty="0" smtClean="0">
                <a:ln>
                  <a:noFill/>
                </a:ln>
                <a:solidFill>
                  <a:srgbClr val="333333"/>
                </a:solidFill>
                <a:effectLst/>
                <a:latin typeface="Helvetica Neue"/>
              </a:rPr>
              <a:t>.</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Helvetica Neue"/>
              </a:rPr>
              <a:t>Row 58, 133, 135 have very high </a:t>
            </a:r>
            <a:r>
              <a:rPr kumimoji="0" lang="en-US" altLang="en-US" b="0" i="0" u="none" strike="noStrike" cap="none" normalizeH="0" baseline="0" dirty="0" err="1" smtClean="0">
                <a:ln>
                  <a:noFill/>
                </a:ln>
                <a:solidFill>
                  <a:srgbClr val="333333"/>
                </a:solidFill>
                <a:effectLst/>
                <a:latin typeface="Inconsolata"/>
              </a:rPr>
              <a:t>ozone_reading</a:t>
            </a:r>
            <a:r>
              <a:rPr kumimoji="0" lang="en-US" altLang="en-US" b="0" i="0" u="none" strike="noStrike" cap="none" normalizeH="0" baseline="0" dirty="0" smtClean="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Helvetica Neue"/>
              </a:rPr>
              <a:t>Rows 23, 135 and 149 have very high </a:t>
            </a:r>
            <a:r>
              <a:rPr kumimoji="0" lang="en-US" altLang="en-US" b="0" i="0" u="none" strike="noStrike" cap="none" normalizeH="0" baseline="0" dirty="0" err="1" smtClean="0">
                <a:ln>
                  <a:noFill/>
                </a:ln>
                <a:solidFill>
                  <a:srgbClr val="333333"/>
                </a:solidFill>
                <a:effectLst/>
                <a:latin typeface="Inconsolata"/>
              </a:rPr>
              <a:t>Inversion_base_height</a:t>
            </a:r>
            <a:r>
              <a:rPr kumimoji="0" lang="en-US" altLang="en-US" b="0" i="0" u="none" strike="noStrike" cap="none" normalizeH="0" baseline="0" dirty="0" smtClean="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Helvetica Neue"/>
              </a:rPr>
              <a:t>Row 19 has very low </a:t>
            </a:r>
            <a:r>
              <a:rPr kumimoji="0" lang="en-US" altLang="en-US" b="0" i="0" u="none" strike="noStrike" cap="none" normalizeH="0" baseline="0" dirty="0" err="1" smtClean="0">
                <a:ln>
                  <a:noFill/>
                </a:ln>
                <a:solidFill>
                  <a:srgbClr val="333333"/>
                </a:solidFill>
                <a:effectLst/>
                <a:latin typeface="Inconsolata"/>
              </a:rPr>
              <a:t>Pressure_gradient</a:t>
            </a:r>
            <a:r>
              <a:rPr kumimoji="0" lang="en-US" altLang="en-US" b="0" i="0" u="none" strike="noStrike" cap="none" normalizeH="0" baseline="0" dirty="0" smtClean="0">
                <a:ln>
                  <a:noFill/>
                </a:ln>
                <a:solidFill>
                  <a:srgbClr val="333333"/>
                </a:solidFill>
                <a:effectLst/>
                <a:latin typeface="Helvetica Neue"/>
              </a:rPr>
              <a:t>.</a:t>
            </a:r>
          </a:p>
        </p:txBody>
      </p:sp>
    </p:spTree>
    <p:extLst>
      <p:ext uri="{BB962C8B-B14F-4D97-AF65-F5344CB8AC3E}">
        <p14:creationId xmlns:p14="http://schemas.microsoft.com/office/powerpoint/2010/main" val="9823819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Correction</a:t>
            </a:r>
            <a:endParaRPr lang="en-IN" sz="3200" b="1" dirty="0">
              <a:solidFill>
                <a:schemeClr val="tx1"/>
              </a:solidFill>
            </a:endParaRPr>
          </a:p>
        </p:txBody>
      </p:sp>
      <p:sp>
        <p:nvSpPr>
          <p:cNvPr id="3" name="TextBox 2"/>
          <p:cNvSpPr txBox="1"/>
          <p:nvPr/>
        </p:nvSpPr>
        <p:spPr>
          <a:xfrm>
            <a:off x="286602" y="955343"/>
            <a:ext cx="8297839" cy="461665"/>
          </a:xfrm>
          <a:prstGeom prst="rect">
            <a:avLst/>
          </a:prstGeom>
          <a:noFill/>
        </p:spPr>
        <p:txBody>
          <a:bodyPr wrap="square" rtlCol="0">
            <a:spAutoFit/>
          </a:bodyPr>
          <a:lstStyle/>
          <a:p>
            <a:pPr algn="ctr"/>
            <a:r>
              <a:rPr lang="en-US" sz="2400" dirty="0" smtClean="0"/>
              <a:t>Transformation Rules –</a:t>
            </a:r>
            <a:r>
              <a:rPr lang="en-US" sz="2400" dirty="0" err="1" smtClean="0"/>
              <a:t>deducorrect</a:t>
            </a:r>
            <a:r>
              <a:rPr lang="en-US" sz="2400" dirty="0" smtClean="0"/>
              <a:t> package</a:t>
            </a:r>
            <a:endParaRPr lang="en-IN" sz="2400" dirty="0"/>
          </a:p>
        </p:txBody>
      </p:sp>
      <p:grpSp>
        <p:nvGrpSpPr>
          <p:cNvPr id="5" name="Group 4"/>
          <p:cNvGrpSpPr>
            <a:grpSpLocks noChangeAspect="1"/>
          </p:cNvGrpSpPr>
          <p:nvPr/>
        </p:nvGrpSpPr>
        <p:grpSpPr bwMode="auto">
          <a:xfrm>
            <a:off x="286602" y="1583140"/>
            <a:ext cx="8529185" cy="1555845"/>
            <a:chOff x="1310" y="1851"/>
            <a:chExt cx="3140" cy="618"/>
          </a:xfrm>
        </p:grpSpPr>
        <p:sp>
          <p:nvSpPr>
            <p:cNvPr id="6" name="AutoShape 3"/>
            <p:cNvSpPr>
              <a:spLocks noChangeAspect="1" noChangeArrowheads="1" noTextEdit="1"/>
            </p:cNvSpPr>
            <p:nvPr/>
          </p:nvSpPr>
          <p:spPr bwMode="auto">
            <a:xfrm>
              <a:off x="1310" y="1851"/>
              <a:ext cx="3140"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 y="1851"/>
              <a:ext cx="3145"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8"/>
          <p:cNvGrpSpPr>
            <a:grpSpLocks noChangeAspect="1"/>
          </p:cNvGrpSpPr>
          <p:nvPr/>
        </p:nvGrpSpPr>
        <p:grpSpPr bwMode="auto">
          <a:xfrm>
            <a:off x="286602" y="3384644"/>
            <a:ext cx="8528449" cy="3342639"/>
            <a:chOff x="181" y="2209"/>
            <a:chExt cx="3118" cy="1548"/>
          </a:xfrm>
        </p:grpSpPr>
        <p:sp>
          <p:nvSpPr>
            <p:cNvPr id="9" name="AutoShape 7"/>
            <p:cNvSpPr>
              <a:spLocks noChangeAspect="1" noChangeArrowheads="1" noTextEdit="1"/>
            </p:cNvSpPr>
            <p:nvPr/>
          </p:nvSpPr>
          <p:spPr bwMode="auto">
            <a:xfrm>
              <a:off x="181" y="2209"/>
              <a:ext cx="3118"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 y="2209"/>
              <a:ext cx="3123" cy="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p:cNvSpPr txBox="1"/>
          <p:nvPr/>
        </p:nvSpPr>
        <p:spPr>
          <a:xfrm>
            <a:off x="4708478" y="2361062"/>
            <a:ext cx="3671247" cy="369332"/>
          </a:xfrm>
          <a:prstGeom prst="rect">
            <a:avLst/>
          </a:prstGeom>
          <a:noFill/>
        </p:spPr>
        <p:txBody>
          <a:bodyPr wrap="square" rtlCol="0">
            <a:spAutoFit/>
          </a:bodyPr>
          <a:lstStyle/>
          <a:p>
            <a:r>
              <a:rPr lang="en-US" dirty="0" smtClean="0">
                <a:solidFill>
                  <a:srgbClr val="FF0000"/>
                </a:solidFill>
              </a:rPr>
              <a:t>Inconsistent unit of measurement </a:t>
            </a:r>
            <a:endParaRPr lang="en-IN" dirty="0">
              <a:solidFill>
                <a:srgbClr val="FF0000"/>
              </a:solidFill>
            </a:endParaRPr>
          </a:p>
        </p:txBody>
      </p:sp>
      <p:sp>
        <p:nvSpPr>
          <p:cNvPr id="13" name="TextBox 12"/>
          <p:cNvSpPr txBox="1"/>
          <p:nvPr/>
        </p:nvSpPr>
        <p:spPr>
          <a:xfrm>
            <a:off x="4708478" y="5055963"/>
            <a:ext cx="3671247" cy="369332"/>
          </a:xfrm>
          <a:prstGeom prst="rect">
            <a:avLst/>
          </a:prstGeom>
          <a:noFill/>
        </p:spPr>
        <p:txBody>
          <a:bodyPr wrap="square" rtlCol="0">
            <a:spAutoFit/>
          </a:bodyPr>
          <a:lstStyle/>
          <a:p>
            <a:r>
              <a:rPr lang="en-US" dirty="0" smtClean="0">
                <a:solidFill>
                  <a:srgbClr val="FF0000"/>
                </a:solidFill>
              </a:rPr>
              <a:t>Inconsistent unit of measurement </a:t>
            </a:r>
            <a:endParaRPr lang="en-IN" dirty="0">
              <a:solidFill>
                <a:srgbClr val="FF0000"/>
              </a:solidFill>
            </a:endParaRPr>
          </a:p>
        </p:txBody>
      </p:sp>
    </p:spTree>
    <p:extLst>
      <p:ext uri="{BB962C8B-B14F-4D97-AF65-F5344CB8AC3E}">
        <p14:creationId xmlns:p14="http://schemas.microsoft.com/office/powerpoint/2010/main" val="10172165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299122" y="1662667"/>
            <a:ext cx="8545755" cy="3530126"/>
            <a:chOff x="1321" y="1516"/>
            <a:chExt cx="3118" cy="1288"/>
          </a:xfrm>
        </p:grpSpPr>
        <p:sp>
          <p:nvSpPr>
            <p:cNvPr id="4" name="AutoShape 3"/>
            <p:cNvSpPr>
              <a:spLocks noChangeAspect="1" noChangeArrowheads="1" noTextEdit="1"/>
            </p:cNvSpPr>
            <p:nvPr/>
          </p:nvSpPr>
          <p:spPr bwMode="auto">
            <a:xfrm>
              <a:off x="1321" y="1516"/>
              <a:ext cx="3118" cy="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 y="1516"/>
              <a:ext cx="3123" cy="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Round Diagonal Corner Rectangle 5"/>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Correction</a:t>
            </a:r>
            <a:endParaRPr lang="en-IN" sz="3200" b="1" dirty="0">
              <a:solidFill>
                <a:schemeClr val="tx1"/>
              </a:solidFill>
            </a:endParaRPr>
          </a:p>
        </p:txBody>
      </p:sp>
      <p:sp>
        <p:nvSpPr>
          <p:cNvPr id="7" name="TextBox 6"/>
          <p:cNvSpPr txBox="1"/>
          <p:nvPr/>
        </p:nvSpPr>
        <p:spPr>
          <a:xfrm>
            <a:off x="286602" y="955343"/>
            <a:ext cx="8297839" cy="461665"/>
          </a:xfrm>
          <a:prstGeom prst="rect">
            <a:avLst/>
          </a:prstGeom>
          <a:noFill/>
        </p:spPr>
        <p:txBody>
          <a:bodyPr wrap="square" rtlCol="0">
            <a:spAutoFit/>
          </a:bodyPr>
          <a:lstStyle/>
          <a:p>
            <a:pPr algn="ctr"/>
            <a:r>
              <a:rPr lang="en-US" sz="2400" dirty="0" smtClean="0"/>
              <a:t>Transformation Rules –</a:t>
            </a:r>
            <a:r>
              <a:rPr lang="en-US" sz="2400" dirty="0" err="1" smtClean="0"/>
              <a:t>deducorrect</a:t>
            </a:r>
            <a:r>
              <a:rPr lang="en-US" sz="2400" dirty="0" smtClean="0"/>
              <a:t> package</a:t>
            </a:r>
            <a:endParaRPr lang="en-IN" sz="2400" dirty="0"/>
          </a:p>
        </p:txBody>
      </p:sp>
    </p:spTree>
    <p:extLst>
      <p:ext uri="{BB962C8B-B14F-4D97-AF65-F5344CB8AC3E}">
        <p14:creationId xmlns:p14="http://schemas.microsoft.com/office/powerpoint/2010/main" val="2525788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873925351"/>
              </p:ext>
            </p:extLst>
          </p:nvPr>
        </p:nvGraphicFramePr>
        <p:xfrm>
          <a:off x="2574877" y="163773"/>
          <a:ext cx="5736610" cy="6428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50627" y="2115403"/>
            <a:ext cx="2210937" cy="2115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DATA SET</a:t>
            </a:r>
            <a:endParaRPr lang="en-IN" sz="3600" b="1" dirty="0"/>
          </a:p>
        </p:txBody>
      </p:sp>
    </p:spTree>
    <p:extLst>
      <p:ext uri="{BB962C8B-B14F-4D97-AF65-F5344CB8AC3E}">
        <p14:creationId xmlns:p14="http://schemas.microsoft.com/office/powerpoint/2010/main" val="16651205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Correction</a:t>
            </a:r>
            <a:endParaRPr lang="en-IN" sz="3200" b="1" dirty="0">
              <a:solidFill>
                <a:schemeClr val="tx1"/>
              </a:solidFill>
            </a:endParaRPr>
          </a:p>
        </p:txBody>
      </p:sp>
      <p:sp>
        <p:nvSpPr>
          <p:cNvPr id="7" name="TextBox 6"/>
          <p:cNvSpPr txBox="1"/>
          <p:nvPr/>
        </p:nvSpPr>
        <p:spPr>
          <a:xfrm>
            <a:off x="286602" y="955343"/>
            <a:ext cx="8297839" cy="461665"/>
          </a:xfrm>
          <a:prstGeom prst="rect">
            <a:avLst/>
          </a:prstGeom>
          <a:noFill/>
        </p:spPr>
        <p:txBody>
          <a:bodyPr wrap="square" rtlCol="0">
            <a:spAutoFit/>
          </a:bodyPr>
          <a:lstStyle/>
          <a:p>
            <a:pPr algn="ctr"/>
            <a:r>
              <a:rPr lang="en-US" sz="2400" dirty="0" smtClean="0"/>
              <a:t>Deterministic Imputation</a:t>
            </a:r>
            <a:endParaRPr lang="en-IN" sz="2400" dirty="0"/>
          </a:p>
        </p:txBody>
      </p:sp>
      <p:grpSp>
        <p:nvGrpSpPr>
          <p:cNvPr id="5" name="Group 4"/>
          <p:cNvGrpSpPr>
            <a:grpSpLocks noChangeAspect="1"/>
          </p:cNvGrpSpPr>
          <p:nvPr/>
        </p:nvGrpSpPr>
        <p:grpSpPr bwMode="auto">
          <a:xfrm>
            <a:off x="286602" y="1662667"/>
            <a:ext cx="8488908" cy="4369643"/>
            <a:chOff x="1321" y="1161"/>
            <a:chExt cx="3118" cy="1998"/>
          </a:xfrm>
        </p:grpSpPr>
        <p:sp>
          <p:nvSpPr>
            <p:cNvPr id="8" name="AutoShape 3"/>
            <p:cNvSpPr>
              <a:spLocks noChangeAspect="1" noChangeArrowheads="1" noTextEdit="1"/>
            </p:cNvSpPr>
            <p:nvPr/>
          </p:nvSpPr>
          <p:spPr bwMode="auto">
            <a:xfrm>
              <a:off x="1321" y="1161"/>
              <a:ext cx="3118" cy="1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 y="1161"/>
              <a:ext cx="3123" cy="2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032216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014" y="2967335"/>
            <a:ext cx="370197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Thank You…</a:t>
            </a:r>
            <a:endParaRPr lang="en-US" sz="5400" b="1" cap="none" spc="0" dirty="0">
              <a:ln/>
              <a:solidFill>
                <a:schemeClr val="accent4"/>
              </a:solidFill>
              <a:effectLst/>
            </a:endParaRPr>
          </a:p>
        </p:txBody>
      </p:sp>
    </p:spTree>
    <p:extLst>
      <p:ext uri="{BB962C8B-B14F-4D97-AF65-F5344CB8AC3E}">
        <p14:creationId xmlns:p14="http://schemas.microsoft.com/office/powerpoint/2010/main" val="4201514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1069962"/>
            <a:ext cx="8447964" cy="4636407"/>
            <a:chOff x="-109184" y="-797007"/>
            <a:chExt cx="8447964" cy="4636407"/>
          </a:xfrm>
        </p:grpSpPr>
        <p:sp>
          <p:nvSpPr>
            <p:cNvPr id="5" name="TextBox 4"/>
            <p:cNvSpPr txBox="1"/>
            <p:nvPr/>
          </p:nvSpPr>
          <p:spPr>
            <a:xfrm>
              <a:off x="846160" y="2033515"/>
              <a:ext cx="7492620" cy="646331"/>
            </a:xfrm>
            <a:prstGeom prst="rect">
              <a:avLst/>
            </a:prstGeom>
            <a:noFill/>
          </p:spPr>
          <p:txBody>
            <a:bodyPr wrap="square" rtlCol="0">
              <a:spAutoFit/>
            </a:bodyPr>
            <a:lstStyle/>
            <a:p>
              <a:pPr lvl="0" eaLnBrk="0" fontAlgn="base" hangingPunct="0">
                <a:spcBef>
                  <a:spcPct val="0"/>
                </a:spcBef>
                <a:spcAft>
                  <a:spcPct val="0"/>
                </a:spcAft>
              </a:pPr>
              <a:r>
                <a:rPr lang="en-US" altLang="en-US" dirty="0">
                  <a:solidFill>
                    <a:srgbClr val="FF9D00"/>
                  </a:solidFill>
                  <a:latin typeface="Lucida Console" panose="020B0609040504020204" pitchFamily="49" charset="0"/>
                </a:rPr>
                <a:t>x &lt;- c("Home placement", "home placement", "home Placement", "missing</a:t>
              </a:r>
              <a:r>
                <a:rPr lang="en-US" altLang="en-US" dirty="0" smtClean="0">
                  <a:solidFill>
                    <a:srgbClr val="FF9D00"/>
                  </a:solidFill>
                  <a:latin typeface="Lucida Console" panose="020B0609040504020204" pitchFamily="49" charset="0"/>
                </a:rPr>
                <a:t>", </a:t>
              </a:r>
              <a:r>
                <a:rPr lang="en-US" altLang="en-US" dirty="0">
                  <a:solidFill>
                    <a:srgbClr val="FF9D00"/>
                  </a:solidFill>
                  <a:latin typeface="Lucida Console" panose="020B0609040504020204" pitchFamily="49" charset="0"/>
                </a:rPr>
                <a:t>"Home Placement.s")</a:t>
              </a:r>
              <a:endParaRPr lang="en-US" altLang="en-US" sz="4000" dirty="0">
                <a:latin typeface="Arial" panose="020B0604020202020204" pitchFamily="34" charset="0"/>
              </a:endParaRPr>
            </a:p>
          </p:txBody>
        </p:sp>
        <p:sp>
          <p:nvSpPr>
            <p:cNvPr id="6" name="Rectangle 2"/>
            <p:cNvSpPr>
              <a:spLocks noChangeArrowheads="1"/>
            </p:cNvSpPr>
            <p:nvPr/>
          </p:nvSpPr>
          <p:spPr bwMode="auto">
            <a:xfrm>
              <a:off x="-109184" y="-797007"/>
              <a:ext cx="65" cy="276999"/>
            </a:xfrm>
            <a:prstGeom prst="rect">
              <a:avLst/>
            </a:prstGeom>
            <a:solidFill>
              <a:srgbClr val="0022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2" name="Straight Arrow Connector 11"/>
            <p:cNvCxnSpPr/>
            <p:nvPr/>
          </p:nvCxnSpPr>
          <p:spPr>
            <a:xfrm>
              <a:off x="2292822" y="1433012"/>
              <a:ext cx="436728" cy="696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558349" y="1385246"/>
              <a:ext cx="382139" cy="73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940488" y="1433012"/>
              <a:ext cx="300250" cy="696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083187" y="1433012"/>
              <a:ext cx="68239" cy="665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773001" y="2578287"/>
              <a:ext cx="466302" cy="60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6431514" y="2582499"/>
              <a:ext cx="527710" cy="59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212907" y="2578288"/>
              <a:ext cx="0" cy="601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569490" y="1063680"/>
              <a:ext cx="1160060" cy="369332"/>
            </a:xfrm>
            <a:prstGeom prst="rect">
              <a:avLst/>
            </a:prstGeom>
            <a:noFill/>
          </p:spPr>
          <p:txBody>
            <a:bodyPr wrap="square" rtlCol="0">
              <a:spAutoFit/>
            </a:bodyPr>
            <a:lstStyle/>
            <a:p>
              <a:r>
                <a:rPr lang="en-IN" dirty="0" smtClean="0"/>
                <a:t>Small ‘p’</a:t>
              </a:r>
              <a:endParaRPr lang="en-IN" dirty="0"/>
            </a:p>
          </p:txBody>
        </p:sp>
        <p:sp>
          <p:nvSpPr>
            <p:cNvPr id="29" name="TextBox 28"/>
            <p:cNvSpPr txBox="1"/>
            <p:nvPr/>
          </p:nvSpPr>
          <p:spPr>
            <a:xfrm>
              <a:off x="4155739" y="992031"/>
              <a:ext cx="1535375" cy="369332"/>
            </a:xfrm>
            <a:prstGeom prst="rect">
              <a:avLst/>
            </a:prstGeom>
            <a:noFill/>
          </p:spPr>
          <p:txBody>
            <a:bodyPr wrap="square" rtlCol="0">
              <a:spAutoFit/>
            </a:bodyPr>
            <a:lstStyle/>
            <a:p>
              <a:r>
                <a:rPr lang="en-IN" dirty="0" smtClean="0"/>
                <a:t>Small ‘h’ &amp; ‘p’</a:t>
              </a:r>
              <a:endParaRPr lang="en-IN" dirty="0"/>
            </a:p>
          </p:txBody>
        </p:sp>
        <p:sp>
          <p:nvSpPr>
            <p:cNvPr id="30" name="TextBox 29"/>
            <p:cNvSpPr txBox="1"/>
            <p:nvPr/>
          </p:nvSpPr>
          <p:spPr>
            <a:xfrm>
              <a:off x="6681722" y="1063680"/>
              <a:ext cx="1535375" cy="369332"/>
            </a:xfrm>
            <a:prstGeom prst="rect">
              <a:avLst/>
            </a:prstGeom>
            <a:noFill/>
          </p:spPr>
          <p:txBody>
            <a:bodyPr wrap="square" rtlCol="0">
              <a:spAutoFit/>
            </a:bodyPr>
            <a:lstStyle/>
            <a:p>
              <a:r>
                <a:rPr lang="en-IN" dirty="0" smtClean="0"/>
                <a:t>Small ‘h’</a:t>
              </a:r>
              <a:endParaRPr lang="en-IN" dirty="0"/>
            </a:p>
          </p:txBody>
        </p:sp>
        <p:sp>
          <p:nvSpPr>
            <p:cNvPr id="31" name="TextBox 30"/>
            <p:cNvSpPr txBox="1"/>
            <p:nvPr/>
          </p:nvSpPr>
          <p:spPr>
            <a:xfrm>
              <a:off x="2605581" y="3179926"/>
              <a:ext cx="1214651" cy="646331"/>
            </a:xfrm>
            <a:prstGeom prst="rect">
              <a:avLst/>
            </a:prstGeom>
            <a:noFill/>
          </p:spPr>
          <p:txBody>
            <a:bodyPr wrap="square" rtlCol="0">
              <a:spAutoFit/>
            </a:bodyPr>
            <a:lstStyle/>
            <a:p>
              <a:pPr algn="ctr"/>
              <a:r>
                <a:rPr lang="en-IN" dirty="0" smtClean="0"/>
                <a:t>Undesired word</a:t>
              </a:r>
              <a:endParaRPr lang="en-IN" dirty="0"/>
            </a:p>
          </p:txBody>
        </p:sp>
        <p:sp>
          <p:nvSpPr>
            <p:cNvPr id="32" name="TextBox 31"/>
            <p:cNvSpPr txBox="1"/>
            <p:nvPr/>
          </p:nvSpPr>
          <p:spPr>
            <a:xfrm>
              <a:off x="5051958" y="3179925"/>
              <a:ext cx="1214651" cy="646331"/>
            </a:xfrm>
            <a:prstGeom prst="rect">
              <a:avLst/>
            </a:prstGeom>
            <a:noFill/>
          </p:spPr>
          <p:txBody>
            <a:bodyPr wrap="square" rtlCol="0">
              <a:spAutoFit/>
            </a:bodyPr>
            <a:lstStyle/>
            <a:p>
              <a:pPr algn="ctr"/>
              <a:r>
                <a:rPr lang="en-IN" dirty="0" smtClean="0"/>
                <a:t>Undesired dot</a:t>
              </a:r>
              <a:endParaRPr lang="en-IN" dirty="0"/>
            </a:p>
          </p:txBody>
        </p:sp>
        <p:sp>
          <p:nvSpPr>
            <p:cNvPr id="33" name="TextBox 32"/>
            <p:cNvSpPr txBox="1"/>
            <p:nvPr/>
          </p:nvSpPr>
          <p:spPr>
            <a:xfrm>
              <a:off x="6475861" y="3193069"/>
              <a:ext cx="1214651" cy="646331"/>
            </a:xfrm>
            <a:prstGeom prst="rect">
              <a:avLst/>
            </a:prstGeom>
            <a:noFill/>
          </p:spPr>
          <p:txBody>
            <a:bodyPr wrap="square" rtlCol="0">
              <a:spAutoFit/>
            </a:bodyPr>
            <a:lstStyle/>
            <a:p>
              <a:pPr algn="ctr"/>
              <a:r>
                <a:rPr lang="en-IN" dirty="0" smtClean="0"/>
                <a:t>Undesired letter</a:t>
              </a:r>
              <a:endParaRPr lang="en-IN" dirty="0"/>
            </a:p>
          </p:txBody>
        </p:sp>
      </p:grpSp>
      <p:grpSp>
        <p:nvGrpSpPr>
          <p:cNvPr id="10" name="Group 9"/>
          <p:cNvGrpSpPr/>
          <p:nvPr/>
        </p:nvGrpSpPr>
        <p:grpSpPr>
          <a:xfrm>
            <a:off x="84174" y="3579589"/>
            <a:ext cx="8957509" cy="2480018"/>
            <a:chOff x="177420" y="4012442"/>
            <a:chExt cx="8957509" cy="2702257"/>
          </a:xfrm>
        </p:grpSpPr>
        <p:pic>
          <p:nvPicPr>
            <p:cNvPr id="7" name="Picture 6"/>
            <p:cNvPicPr>
              <a:picLocks noChangeAspect="1"/>
            </p:cNvPicPr>
            <p:nvPr/>
          </p:nvPicPr>
          <p:blipFill>
            <a:blip r:embed="rId2"/>
            <a:stretch>
              <a:fillRect/>
            </a:stretch>
          </p:blipFill>
          <p:spPr>
            <a:xfrm>
              <a:off x="177420" y="4012442"/>
              <a:ext cx="8957509" cy="2702257"/>
            </a:xfrm>
            <a:prstGeom prst="rect">
              <a:avLst/>
            </a:prstGeom>
          </p:spPr>
        </p:pic>
        <p:pic>
          <p:nvPicPr>
            <p:cNvPr id="8" name="Picture 7"/>
            <p:cNvPicPr>
              <a:picLocks noChangeAspect="1"/>
            </p:cNvPicPr>
            <p:nvPr/>
          </p:nvPicPr>
          <p:blipFill>
            <a:blip r:embed="rId3"/>
            <a:stretch>
              <a:fillRect/>
            </a:stretch>
          </p:blipFill>
          <p:spPr>
            <a:xfrm>
              <a:off x="3161245" y="4958757"/>
              <a:ext cx="5764391" cy="1196383"/>
            </a:xfrm>
            <a:prstGeom prst="rect">
              <a:avLst/>
            </a:prstGeom>
          </p:spPr>
        </p:pic>
      </p:grpSp>
      <p:sp>
        <p:nvSpPr>
          <p:cNvPr id="11" name="Round Diagonal Corner Rectangle 10"/>
          <p:cNvSpPr/>
          <p:nvPr/>
        </p:nvSpPr>
        <p:spPr>
          <a:xfrm>
            <a:off x="-9071" y="0"/>
            <a:ext cx="9144000" cy="627792"/>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Let us clean the Characters First</a:t>
            </a:r>
          </a:p>
        </p:txBody>
      </p:sp>
      <p:sp>
        <p:nvSpPr>
          <p:cNvPr id="2" name="TextBox 1"/>
          <p:cNvSpPr txBox="1"/>
          <p:nvPr/>
        </p:nvSpPr>
        <p:spPr>
          <a:xfrm>
            <a:off x="84174" y="6305266"/>
            <a:ext cx="8957509" cy="369332"/>
          </a:xfrm>
          <a:prstGeom prst="rect">
            <a:avLst/>
          </a:prstGeom>
          <a:noFill/>
        </p:spPr>
        <p:txBody>
          <a:bodyPr wrap="square" rtlCol="0">
            <a:spAutoFit/>
          </a:bodyPr>
          <a:lstStyle/>
          <a:p>
            <a:pPr algn="ctr"/>
            <a:r>
              <a:rPr lang="en-US" dirty="0" smtClean="0"/>
              <a:t>We can also use the package </a:t>
            </a:r>
            <a:r>
              <a:rPr lang="en-US" dirty="0" err="1" smtClean="0"/>
              <a:t>stringr</a:t>
            </a:r>
            <a:endParaRPr lang="en-IN" dirty="0"/>
          </a:p>
        </p:txBody>
      </p:sp>
    </p:spTree>
    <p:extLst>
      <p:ext uri="{BB962C8B-B14F-4D97-AF65-F5344CB8AC3E}">
        <p14:creationId xmlns:p14="http://schemas.microsoft.com/office/powerpoint/2010/main" val="3587019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038" y="1795320"/>
            <a:ext cx="8687781" cy="3513659"/>
          </a:xfrm>
          <a:prstGeom prst="rect">
            <a:avLst/>
          </a:prstGeom>
        </p:spPr>
      </p:pic>
      <p:sp>
        <p:nvSpPr>
          <p:cNvPr id="3" name="Round Diagonal Corner Rectangle 2"/>
          <p:cNvSpPr/>
          <p:nvPr/>
        </p:nvSpPr>
        <p:spPr>
          <a:xfrm>
            <a:off x="-9071" y="0"/>
            <a:ext cx="9144000" cy="627792"/>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Let us clean the Characters First</a:t>
            </a:r>
          </a:p>
        </p:txBody>
      </p:sp>
    </p:spTree>
    <p:extLst>
      <p:ext uri="{BB962C8B-B14F-4D97-AF65-F5344CB8AC3E}">
        <p14:creationId xmlns:p14="http://schemas.microsoft.com/office/powerpoint/2010/main" val="318816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Categorical Variables</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379863" y="1346538"/>
            <a:ext cx="8384274" cy="1957799"/>
          </a:xfrm>
          <a:prstGeom prst="rect">
            <a:avLst/>
          </a:prstGeom>
        </p:spPr>
      </p:pic>
      <p:sp>
        <p:nvSpPr>
          <p:cNvPr id="4" name="TextBox 3"/>
          <p:cNvSpPr txBox="1"/>
          <p:nvPr/>
        </p:nvSpPr>
        <p:spPr>
          <a:xfrm>
            <a:off x="0" y="843445"/>
            <a:ext cx="9144000" cy="369332"/>
          </a:xfrm>
          <a:prstGeom prst="rect">
            <a:avLst/>
          </a:prstGeom>
          <a:noFill/>
        </p:spPr>
        <p:txBody>
          <a:bodyPr wrap="square" rtlCol="0">
            <a:spAutoFit/>
          </a:bodyPr>
          <a:lstStyle/>
          <a:p>
            <a:pPr algn="ctr"/>
            <a:r>
              <a:rPr lang="en-US" dirty="0" smtClean="0"/>
              <a:t>Let’s consider the data set ‘</a:t>
            </a:r>
            <a:r>
              <a:rPr lang="en-US" dirty="0" err="1" smtClean="0"/>
              <a:t>mtcars</a:t>
            </a:r>
            <a:r>
              <a:rPr lang="en-US" dirty="0" smtClean="0"/>
              <a:t>’</a:t>
            </a:r>
            <a:endParaRPr lang="en-IN" dirty="0"/>
          </a:p>
        </p:txBody>
      </p:sp>
      <p:grpSp>
        <p:nvGrpSpPr>
          <p:cNvPr id="14" name="Group 13"/>
          <p:cNvGrpSpPr/>
          <p:nvPr/>
        </p:nvGrpSpPr>
        <p:grpSpPr>
          <a:xfrm>
            <a:off x="1095944" y="3438098"/>
            <a:ext cx="7365668" cy="3181065"/>
            <a:chOff x="1095944" y="3438098"/>
            <a:chExt cx="7365668" cy="3181065"/>
          </a:xfrm>
        </p:grpSpPr>
        <p:pic>
          <p:nvPicPr>
            <p:cNvPr id="5" name="Picture 4"/>
            <p:cNvPicPr>
              <a:picLocks noChangeAspect="1"/>
            </p:cNvPicPr>
            <p:nvPr/>
          </p:nvPicPr>
          <p:blipFill>
            <a:blip r:embed="rId3"/>
            <a:stretch>
              <a:fillRect/>
            </a:stretch>
          </p:blipFill>
          <p:spPr>
            <a:xfrm>
              <a:off x="1095944" y="3438098"/>
              <a:ext cx="7182248" cy="3181065"/>
            </a:xfrm>
            <a:prstGeom prst="rect">
              <a:avLst/>
            </a:prstGeom>
          </p:spPr>
        </p:pic>
        <p:cxnSp>
          <p:nvCxnSpPr>
            <p:cNvPr id="7" name="Straight Arrow Connector 6"/>
            <p:cNvCxnSpPr/>
            <p:nvPr/>
          </p:nvCxnSpPr>
          <p:spPr>
            <a:xfrm flipH="1">
              <a:off x="3480179" y="4189863"/>
              <a:ext cx="2925170" cy="1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095164" y="5935760"/>
              <a:ext cx="1310185" cy="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784979" y="6181928"/>
              <a:ext cx="2620370" cy="1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784979" y="6434919"/>
              <a:ext cx="2620370" cy="1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405349" y="3835021"/>
              <a:ext cx="2056263" cy="2784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These Are Categorical Variables</a:t>
              </a:r>
              <a:endParaRPr lang="en-IN" sz="2400" dirty="0">
                <a:solidFill>
                  <a:schemeClr val="tx1"/>
                </a:solidFill>
              </a:endParaRPr>
            </a:p>
          </p:txBody>
        </p:sp>
      </p:grpSp>
    </p:spTree>
    <p:extLst>
      <p:ext uri="{BB962C8B-B14F-4D97-AF65-F5344CB8AC3E}">
        <p14:creationId xmlns:p14="http://schemas.microsoft.com/office/powerpoint/2010/main" val="3702744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Categorical Variables</a:t>
            </a:r>
            <a:endParaRPr lang="en-IN" sz="3200" b="1" dirty="0">
              <a:solidFill>
                <a:schemeClr val="tx1"/>
              </a:solidFill>
            </a:endParaRPr>
          </a:p>
        </p:txBody>
      </p:sp>
      <p:pic>
        <p:nvPicPr>
          <p:cNvPr id="5" name="Picture 4"/>
          <p:cNvPicPr>
            <a:picLocks noChangeAspect="1"/>
          </p:cNvPicPr>
          <p:nvPr/>
        </p:nvPicPr>
        <p:blipFill>
          <a:blip r:embed="rId2"/>
          <a:stretch>
            <a:fillRect/>
          </a:stretch>
        </p:blipFill>
        <p:spPr>
          <a:xfrm>
            <a:off x="286371" y="1053863"/>
            <a:ext cx="8571258" cy="3449898"/>
          </a:xfrm>
          <a:prstGeom prst="rect">
            <a:avLst/>
          </a:prstGeom>
        </p:spPr>
      </p:pic>
      <p:sp>
        <p:nvSpPr>
          <p:cNvPr id="6" name="TextBox 5"/>
          <p:cNvSpPr txBox="1"/>
          <p:nvPr/>
        </p:nvSpPr>
        <p:spPr>
          <a:xfrm>
            <a:off x="286371" y="5036024"/>
            <a:ext cx="8393605" cy="830997"/>
          </a:xfrm>
          <a:prstGeom prst="rect">
            <a:avLst/>
          </a:prstGeom>
          <a:noFill/>
        </p:spPr>
        <p:txBody>
          <a:bodyPr wrap="square" rtlCol="0">
            <a:spAutoFit/>
          </a:bodyPr>
          <a:lstStyle/>
          <a:p>
            <a:pPr algn="ctr"/>
            <a:r>
              <a:rPr lang="en-US" sz="2400" dirty="0" smtClean="0"/>
              <a:t>You can see here that categorical variables are stored as ‘numeric’.</a:t>
            </a:r>
          </a:p>
          <a:p>
            <a:pPr algn="ctr"/>
            <a:r>
              <a:rPr lang="en-US" sz="2400" dirty="0" smtClean="0"/>
              <a:t>Hence, we should convert them as factor for correct analysis</a:t>
            </a:r>
            <a:endParaRPr lang="en-IN" sz="2400" dirty="0"/>
          </a:p>
        </p:txBody>
      </p:sp>
    </p:spTree>
    <p:extLst>
      <p:ext uri="{BB962C8B-B14F-4D97-AF65-F5344CB8AC3E}">
        <p14:creationId xmlns:p14="http://schemas.microsoft.com/office/powerpoint/2010/main" val="1570906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Categorical Variables</a:t>
            </a:r>
            <a:endParaRPr lang="en-IN" sz="3200" b="1" dirty="0">
              <a:solidFill>
                <a:schemeClr val="tx1"/>
              </a:solidFill>
            </a:endParaRPr>
          </a:p>
        </p:txBody>
      </p:sp>
      <p:sp>
        <p:nvSpPr>
          <p:cNvPr id="6" name="TextBox 5"/>
          <p:cNvSpPr txBox="1"/>
          <p:nvPr/>
        </p:nvSpPr>
        <p:spPr>
          <a:xfrm>
            <a:off x="286371" y="5036024"/>
            <a:ext cx="8393605" cy="1200329"/>
          </a:xfrm>
          <a:prstGeom prst="rect">
            <a:avLst/>
          </a:prstGeom>
          <a:noFill/>
        </p:spPr>
        <p:txBody>
          <a:bodyPr wrap="square" rtlCol="0">
            <a:spAutoFit/>
          </a:bodyPr>
          <a:lstStyle/>
          <a:p>
            <a:pPr algn="ctr"/>
            <a:r>
              <a:rPr lang="en-US" sz="2400" dirty="0" smtClean="0"/>
              <a:t>Use package </a:t>
            </a:r>
            <a:r>
              <a:rPr lang="en-US" sz="2400" dirty="0" err="1" smtClean="0"/>
              <a:t>dplyr</a:t>
            </a:r>
            <a:r>
              <a:rPr lang="en-US" sz="2400" dirty="0" smtClean="0"/>
              <a:t> to convert the variables as factor.</a:t>
            </a:r>
          </a:p>
          <a:p>
            <a:pPr algn="ctr"/>
            <a:r>
              <a:rPr lang="en-US" sz="2400" dirty="0" smtClean="0"/>
              <a:t>Above, you can see the variables ‘</a:t>
            </a:r>
            <a:r>
              <a:rPr lang="en-US" sz="2400" dirty="0" err="1" smtClean="0"/>
              <a:t>cyl</a:t>
            </a:r>
            <a:r>
              <a:rPr lang="en-US" sz="2400" dirty="0" smtClean="0"/>
              <a:t>’, ‘vs’, ‘am’, ‘gear’ &amp; ‘carb’ are converted to factor.</a:t>
            </a:r>
            <a:endParaRPr lang="en-IN" sz="2400" dirty="0"/>
          </a:p>
        </p:txBody>
      </p:sp>
      <p:pic>
        <p:nvPicPr>
          <p:cNvPr id="3" name="Picture 2"/>
          <p:cNvPicPr>
            <a:picLocks noChangeAspect="1"/>
          </p:cNvPicPr>
          <p:nvPr/>
        </p:nvPicPr>
        <p:blipFill>
          <a:blip r:embed="rId2"/>
          <a:stretch>
            <a:fillRect/>
          </a:stretch>
        </p:blipFill>
        <p:spPr>
          <a:xfrm>
            <a:off x="286371" y="1000480"/>
            <a:ext cx="8576217" cy="3776236"/>
          </a:xfrm>
          <a:prstGeom prst="rect">
            <a:avLst/>
          </a:prstGeom>
        </p:spPr>
      </p:pic>
    </p:spTree>
    <p:extLst>
      <p:ext uri="{BB962C8B-B14F-4D97-AF65-F5344CB8AC3E}">
        <p14:creationId xmlns:p14="http://schemas.microsoft.com/office/powerpoint/2010/main" val="2933894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2590</TotalTime>
  <Words>1329</Words>
  <Application>Microsoft Office PowerPoint</Application>
  <PresentationFormat>On-screen Show (4:3)</PresentationFormat>
  <Paragraphs>163</Paragraphs>
  <Slides>41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41</vt:i4>
      </vt:variant>
    </vt:vector>
  </HeadingPairs>
  <TitlesOfParts>
    <vt:vector size="55" baseType="lpstr">
      <vt:lpstr>Arial</vt:lpstr>
      <vt:lpstr>Calibri</vt:lpstr>
      <vt:lpstr>Calibri Light</vt:lpstr>
      <vt:lpstr>Corbel</vt:lpstr>
      <vt:lpstr>Corbel-Bold</vt:lpstr>
      <vt:lpstr>Corbel-Italic</vt:lpstr>
      <vt:lpstr>Helvetica Neue</vt:lpstr>
      <vt:lpstr>Inconsolata</vt:lpstr>
      <vt:lpstr>Lucida Console</vt:lpstr>
      <vt:lpstr>Mangal</vt:lpstr>
      <vt:lpstr>Roboto</vt:lpstr>
      <vt:lpstr>Times New Roman</vt:lpstr>
      <vt:lpstr>Wingdings</vt:lpstr>
      <vt:lpstr>Office Theme</vt:lpstr>
      <vt:lpstr>PowerPoint Presentation</vt:lpstr>
      <vt:lpstr>Data Cleaning by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BPCL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potdar jaydeep subhash (जयदीप सुभाष पोतदार)</dc:creator>
  <cp:lastModifiedBy>potdar jaydeep subhash (जयदीप सुभाष पोतदार)</cp:lastModifiedBy>
  <cp:revision>96</cp:revision>
  <dcterms:created xsi:type="dcterms:W3CDTF">2018-01-15T17:27:03Z</dcterms:created>
  <dcterms:modified xsi:type="dcterms:W3CDTF">2018-02-19T17:26:18Z</dcterms:modified>
</cp:coreProperties>
</file>