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1953-42A5-4557-AB8A-C8D9C314820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88DE-FA17-4AC6-B538-0726EA87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72188" y="100013"/>
            <a:ext cx="14287" cy="6757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0075" y="31432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Tweets by </a:t>
            </a:r>
            <a:r>
              <a:rPr lang="en-US" sz="2400" b="1" dirty="0" err="1" smtClean="0"/>
              <a:t>Deepika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24625" y="31432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Tweets on </a:t>
            </a:r>
            <a:r>
              <a:rPr lang="en-US" sz="2400" b="1" dirty="0" err="1" smtClean="0"/>
              <a:t>Deepika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955170"/>
            <a:ext cx="5076190" cy="4619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2" y="955170"/>
            <a:ext cx="5076190" cy="4619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9332" y="6086473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Sentiment Score = 89 – 8 = 81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656" y="6086473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Sentiment Score = 280 – 152 = 128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5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596409"/>
            <a:ext cx="6347442" cy="577581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072188" y="100013"/>
            <a:ext cx="14287" cy="6757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0075" y="31432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Tweets by Katrina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24625" y="31432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Tweets on Katrina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2530" y="6086474"/>
            <a:ext cx="406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Sentiment Score = 36 – 10 = 26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8436" y="6086474"/>
            <a:ext cx="487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Sentiment Score = 192 – 0 = 192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1169482"/>
            <a:ext cx="5076190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9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6</cp:revision>
  <dcterms:created xsi:type="dcterms:W3CDTF">2018-04-04T02:25:23Z</dcterms:created>
  <dcterms:modified xsi:type="dcterms:W3CDTF">2018-04-04T02:50:08Z</dcterms:modified>
</cp:coreProperties>
</file>