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B075826-2D1B-4C6F-A8DE-08A2CE9728A2}" type="datetimeFigureOut">
              <a:rPr lang="en-IN" smtClean="0"/>
              <a:t>13/06/2021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D7144DC-6EEE-47DA-A6A9-B9244DF8F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12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5826-2D1B-4C6F-A8DE-08A2CE9728A2}" type="datetimeFigureOut">
              <a:rPr lang="en-IN" smtClean="0"/>
              <a:t>13/06/2021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44DC-6EEE-47DA-A6A9-B9244DF8F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10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5826-2D1B-4C6F-A8DE-08A2CE9728A2}" type="datetimeFigureOut">
              <a:rPr lang="en-IN" smtClean="0"/>
              <a:t>13/06/2021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44DC-6EEE-47DA-A6A9-B9244DF8F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846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5826-2D1B-4C6F-A8DE-08A2CE9728A2}" type="datetimeFigureOut">
              <a:rPr lang="en-IN" smtClean="0"/>
              <a:t>13/06/2021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44DC-6EEE-47DA-A6A9-B9244DF8F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90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5826-2D1B-4C6F-A8DE-08A2CE9728A2}" type="datetimeFigureOut">
              <a:rPr lang="en-IN" smtClean="0"/>
              <a:t>13/06/2021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44DC-6EEE-47DA-A6A9-B9244DF8F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414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5826-2D1B-4C6F-A8DE-08A2CE9728A2}" type="datetimeFigureOut">
              <a:rPr lang="en-IN" smtClean="0"/>
              <a:t>13/06/2021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44DC-6EEE-47DA-A6A9-B9244DF8F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305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5826-2D1B-4C6F-A8DE-08A2CE9728A2}" type="datetimeFigureOut">
              <a:rPr lang="en-IN" smtClean="0"/>
              <a:t>13/06/2021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44DC-6EEE-47DA-A6A9-B9244DF8F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513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B075826-2D1B-4C6F-A8DE-08A2CE9728A2}" type="datetimeFigureOut">
              <a:rPr lang="en-IN" smtClean="0"/>
              <a:t>13/06/2021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44DC-6EEE-47DA-A6A9-B9244DF8F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43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B075826-2D1B-4C6F-A8DE-08A2CE9728A2}" type="datetimeFigureOut">
              <a:rPr lang="en-IN" smtClean="0"/>
              <a:t>13/06/2021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44DC-6EEE-47DA-A6A9-B9244DF8F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9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5826-2D1B-4C6F-A8DE-08A2CE9728A2}" type="datetimeFigureOut">
              <a:rPr lang="en-IN" smtClean="0"/>
              <a:t>13/06/2021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44DC-6EEE-47DA-A6A9-B9244DF8F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65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5826-2D1B-4C6F-A8DE-08A2CE9728A2}" type="datetimeFigureOut">
              <a:rPr lang="en-IN" smtClean="0"/>
              <a:t>13/06/2021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44DC-6EEE-47DA-A6A9-B9244DF8F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21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5826-2D1B-4C6F-A8DE-08A2CE9728A2}" type="datetimeFigureOut">
              <a:rPr lang="en-IN" smtClean="0"/>
              <a:t>13/06/2021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44DC-6EEE-47DA-A6A9-B9244DF8F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59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5826-2D1B-4C6F-A8DE-08A2CE9728A2}" type="datetimeFigureOut">
              <a:rPr lang="en-IN" smtClean="0"/>
              <a:t>13/06/2021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44DC-6EEE-47DA-A6A9-B9244DF8F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00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5826-2D1B-4C6F-A8DE-08A2CE9728A2}" type="datetimeFigureOut">
              <a:rPr lang="en-IN" smtClean="0"/>
              <a:t>13/06/2021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44DC-6EEE-47DA-A6A9-B9244DF8F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22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5826-2D1B-4C6F-A8DE-08A2CE9728A2}" type="datetimeFigureOut">
              <a:rPr lang="en-IN" smtClean="0"/>
              <a:t>13/06/2021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44DC-6EEE-47DA-A6A9-B9244DF8F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53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5826-2D1B-4C6F-A8DE-08A2CE9728A2}" type="datetimeFigureOut">
              <a:rPr lang="en-IN" smtClean="0"/>
              <a:t>13/06/2021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44DC-6EEE-47DA-A6A9-B9244DF8F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14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5826-2D1B-4C6F-A8DE-08A2CE9728A2}" type="datetimeFigureOut">
              <a:rPr lang="en-IN" smtClean="0"/>
              <a:t>13/06/2021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44DC-6EEE-47DA-A6A9-B9244DF8F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455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B075826-2D1B-4C6F-A8DE-08A2CE9728A2}" type="datetimeFigureOut">
              <a:rPr lang="en-IN" smtClean="0"/>
              <a:t>13/06/2021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D7144DC-6EEE-47DA-A6A9-B9244DF8F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14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4457-D4E8-47DA-9106-BF0C59533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64021"/>
            <a:ext cx="8825658" cy="2677648"/>
          </a:xfrm>
        </p:spPr>
        <p:txBody>
          <a:bodyPr/>
          <a:lstStyle/>
          <a:p>
            <a:r>
              <a:rPr lang="en-IN" dirty="0"/>
              <a:t>Salary Predication Using Different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D9440-B58E-4E89-885E-CD0A7E0972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												By : Mrunali Potdar</a:t>
            </a:r>
          </a:p>
        </p:txBody>
      </p:sp>
    </p:spTree>
    <p:extLst>
      <p:ext uri="{BB962C8B-B14F-4D97-AF65-F5344CB8AC3E}">
        <p14:creationId xmlns:p14="http://schemas.microsoft.com/office/powerpoint/2010/main" val="411670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8DCE5-580F-4AEE-B222-55923A0E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A96AB-943D-409B-9A5E-E0341E9B2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About Dataset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US" dirty="0"/>
              <a:t>The dataset contains information about the annual incomes of people from 42 different countries, but the majority (90%) is dominated by the United States. The runner-up in this category is Mexico at 2%, leaving only 8% for the other 40 countries.</a:t>
            </a:r>
          </a:p>
          <a:p>
            <a:pPr lvl="1"/>
            <a:endParaRPr lang="en-IN" dirty="0"/>
          </a:p>
          <a:p>
            <a:r>
              <a:rPr lang="en-IN" dirty="0"/>
              <a:t>Object</a:t>
            </a:r>
          </a:p>
          <a:p>
            <a:pPr marL="0" indent="0">
              <a:buNone/>
            </a:pPr>
            <a:r>
              <a:rPr lang="en-US" dirty="0"/>
              <a:t>    To predict if a said person, given his attributes, earns more than $50k per annum or not.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	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516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A028C-FDFF-41A1-9F84-7E777770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CE779-D680-4398-B1E2-B6EBFD746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77440"/>
            <a:ext cx="8825659" cy="4480560"/>
          </a:xfrm>
        </p:spPr>
        <p:txBody>
          <a:bodyPr/>
          <a:lstStyle/>
          <a:p>
            <a:r>
              <a:rPr lang="en-IN" b="1" dirty="0"/>
              <a:t>Logistic Algorithm</a:t>
            </a:r>
          </a:p>
          <a:p>
            <a:pPr lvl="1"/>
            <a:r>
              <a:rPr lang="en-US" dirty="0"/>
              <a:t>Logistic regression is a statistical model that in its basic form uses a logistic function to model a binary dependent variable, although many more complex extensions exist.</a:t>
            </a:r>
          </a:p>
          <a:p>
            <a:pPr lvl="1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BD1C75-3801-4A11-A890-DE7E89196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387" y="3699804"/>
            <a:ext cx="571500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12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6FD38-9FE6-43CF-93D5-1400CB8F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755D3-4400-4CD6-8E28-904F23AB9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93034"/>
            <a:ext cx="8825659" cy="4564965"/>
          </a:xfrm>
        </p:spPr>
        <p:txBody>
          <a:bodyPr/>
          <a:lstStyle/>
          <a:p>
            <a:r>
              <a:rPr lang="en-IN" b="1" dirty="0"/>
              <a:t>Decision Tree </a:t>
            </a:r>
          </a:p>
          <a:p>
            <a:pPr marL="457200" lvl="1" indent="0">
              <a:buNone/>
            </a:pPr>
            <a:r>
              <a:rPr lang="en-US" dirty="0"/>
              <a:t>Decision tree analysis involves making a tree-shaped diagram to chart out a course of action or a statistical probability analysis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473963-2D80-41E4-BDD7-3E7B0919A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387" y="3362325"/>
            <a:ext cx="59721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64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175E-0A67-4CE0-A81A-9C0F04510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8AC04-2301-4176-923D-F8ECE1B31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35237"/>
            <a:ext cx="8825659" cy="4389120"/>
          </a:xfrm>
        </p:spPr>
        <p:txBody>
          <a:bodyPr/>
          <a:lstStyle/>
          <a:p>
            <a:r>
              <a:rPr lang="en-IN" dirty="0"/>
              <a:t>KNN</a:t>
            </a:r>
          </a:p>
          <a:p>
            <a:pPr marL="457200" lvl="1" indent="0">
              <a:buNone/>
            </a:pPr>
            <a:r>
              <a:rPr lang="en-US" dirty="0"/>
              <a:t>A k-nearest-neighbor is a data classification algorithm that attempts to determine what group a data point is in by looking at the data points around it.</a:t>
            </a:r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3B8068-815A-4999-9DDE-99677BFA0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387" y="3231904"/>
            <a:ext cx="5486400" cy="336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8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82AF2-2647-4B0F-AAA9-0BC848316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4E8FF-9FEF-4DD0-811D-D0C01BB7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Decision Tree gives maximum accuracy </a:t>
            </a:r>
            <a:r>
              <a:rPr lang="en-IN" dirty="0" err="1"/>
              <a:t>i.e</a:t>
            </a:r>
            <a:r>
              <a:rPr lang="en-IN" dirty="0"/>
              <a:t> 82%.</a:t>
            </a:r>
          </a:p>
          <a:p>
            <a:r>
              <a:rPr lang="en-IN" dirty="0"/>
              <a:t>Logistic gives accuracy 81%</a:t>
            </a:r>
          </a:p>
          <a:p>
            <a:r>
              <a:rPr lang="en-IN" dirty="0"/>
              <a:t>KNN gives accuracy 81%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803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368DA-0F16-4EE4-A0B6-8067AB976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5400" b="1" dirty="0"/>
              <a:t>				</a:t>
            </a:r>
          </a:p>
          <a:p>
            <a:pPr marL="0" indent="0">
              <a:buNone/>
            </a:pPr>
            <a:r>
              <a:rPr lang="en-IN" sz="5400" b="1" dirty="0"/>
              <a:t>					THANK YOU</a:t>
            </a:r>
          </a:p>
        </p:txBody>
      </p:sp>
    </p:spTree>
    <p:extLst>
      <p:ext uri="{BB962C8B-B14F-4D97-AF65-F5344CB8AC3E}">
        <p14:creationId xmlns:p14="http://schemas.microsoft.com/office/powerpoint/2010/main" val="1373423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</TotalTime>
  <Words>216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Salary Predication Using Different Algorithm</vt:lpstr>
      <vt:lpstr>Introduction</vt:lpstr>
      <vt:lpstr>Algorithms</vt:lpstr>
      <vt:lpstr>Continue…</vt:lpstr>
      <vt:lpstr>Continue..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Salary Predication Using Different Alogorith</dc:title>
  <dc:creator>Mrunali Potdar</dc:creator>
  <cp:lastModifiedBy>Mrunali Potdar</cp:lastModifiedBy>
  <cp:revision>5</cp:revision>
  <dcterms:created xsi:type="dcterms:W3CDTF">2021-06-13T09:41:31Z</dcterms:created>
  <dcterms:modified xsi:type="dcterms:W3CDTF">2021-06-13T10:10:34Z</dcterms:modified>
</cp:coreProperties>
</file>