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8DC75-BCBE-4226-AF7F-885E36AB5FD3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C2272-D8B1-4FA6-BBDF-F514A428A2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22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ＭＳ Ｐゴシック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1D83E34-E919-46F9-AAAD-933B67540C21}" type="slidenum">
              <a:rPr lang="en-US" smtClean="0">
                <a:solidFill>
                  <a:prstClr val="black"/>
                </a:solidFill>
                <a:cs typeface="Arial" charset="0"/>
              </a:rPr>
              <a:pPr/>
              <a:t>1</a:t>
            </a:fld>
            <a:endParaRPr lang="en-US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87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0744-B50A-4922-A2B0-EF87192FCCD3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9EA0-C227-4498-A4A3-6C2EF30AA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4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0744-B50A-4922-A2B0-EF87192FCCD3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9EA0-C227-4498-A4A3-6C2EF30AA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67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0744-B50A-4922-A2B0-EF87192FCCD3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9EA0-C227-4498-A4A3-6C2EF30AA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6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0744-B50A-4922-A2B0-EF87192FCCD3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9EA0-C227-4498-A4A3-6C2EF30AA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12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0744-B50A-4922-A2B0-EF87192FCCD3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9EA0-C227-4498-A4A3-6C2EF30AA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94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0744-B50A-4922-A2B0-EF87192FCCD3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9EA0-C227-4498-A4A3-6C2EF30AA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70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0744-B50A-4922-A2B0-EF87192FCCD3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9EA0-C227-4498-A4A3-6C2EF30AA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89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0744-B50A-4922-A2B0-EF87192FCCD3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9EA0-C227-4498-A4A3-6C2EF30AA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98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0744-B50A-4922-A2B0-EF87192FCCD3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9EA0-C227-4498-A4A3-6C2EF30AA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60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0744-B50A-4922-A2B0-EF87192FCCD3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9EA0-C227-4498-A4A3-6C2EF30AA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73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60744-B50A-4922-A2B0-EF87192FCCD3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9EA0-C227-4498-A4A3-6C2EF30AA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09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60744-B50A-4922-A2B0-EF87192FCCD3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69EA0-C227-4498-A4A3-6C2EF30AA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43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1895476" y="152400"/>
            <a:ext cx="8467725" cy="609600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>
                <a:cs typeface="ＭＳ Ｐゴシック"/>
              </a:rPr>
              <a:t>Name : </a:t>
            </a:r>
            <a:r>
              <a:rPr lang="en-US" dirty="0" smtClean="0">
                <a:cs typeface="ＭＳ Ｐゴシック"/>
              </a:rPr>
              <a:t> Sourabh Sunil Potdar</a:t>
            </a:r>
            <a:endParaRPr lang="en-US" dirty="0">
              <a:cs typeface="ＭＳ Ｐゴシック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892301" y="4171213"/>
            <a:ext cx="8482013" cy="80450"/>
          </a:xfrm>
          <a:prstGeom prst="line">
            <a:avLst/>
          </a:prstGeom>
          <a:ln w="15875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0" name="Text Box 9"/>
          <p:cNvSpPr>
            <a:spLocks noGrp="1" noChangeArrowheads="1"/>
          </p:cNvSpPr>
          <p:nvPr>
            <p:ph type="body" idx="1"/>
          </p:nvPr>
        </p:nvSpPr>
        <p:spPr>
          <a:xfrm>
            <a:off x="1892302" y="4251664"/>
            <a:ext cx="8470900" cy="2377738"/>
          </a:xfrm>
        </p:spPr>
        <p:txBody>
          <a:bodyPr>
            <a:norm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Skill Set: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and automation programming, Board design, System design, System Testing and qualification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Experience: Complex consumer/industrial system design, Battery operated consumer devices,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Programming, PCB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design, Power Supply Designs, High Power design, RF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 projects handled  as  below:</a:t>
            </a:r>
          </a:p>
          <a:p>
            <a:pPr marL="457200" lvl="1" indent="0"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lvl="1"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CBSCAN PA 0304 Circuit breaker analyzer and Test System</a:t>
            </a:r>
          </a:p>
          <a:p>
            <a:pPr lvl="1">
              <a:buFontTx/>
              <a:buChar char="•"/>
            </a:pPr>
            <a:r>
              <a:rPr lang="en-US" sz="1200" dirty="0" err="1" smtClean="0">
                <a:solidFill>
                  <a:srgbClr val="000000"/>
                </a:solidFill>
              </a:rPr>
              <a:t>Mili</a:t>
            </a:r>
            <a:r>
              <a:rPr lang="en-US" sz="1200" dirty="0" smtClean="0">
                <a:solidFill>
                  <a:srgbClr val="000000"/>
                </a:solidFill>
              </a:rPr>
              <a:t>-volt Drop and u-Ohm meter</a:t>
            </a:r>
          </a:p>
          <a:p>
            <a:pPr lvl="1"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Battery Test system</a:t>
            </a:r>
          </a:p>
          <a:p>
            <a:pPr lvl="1"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Motor Torque and burn in </a:t>
            </a:r>
            <a:r>
              <a:rPr lang="en-US" sz="1200" smtClean="0">
                <a:solidFill>
                  <a:srgbClr val="000000"/>
                </a:solidFill>
              </a:rPr>
              <a:t>monitoring system.</a:t>
            </a:r>
            <a:endParaRPr lang="en-US" sz="1200" dirty="0">
              <a:solidFill>
                <a:srgbClr val="000000"/>
              </a:solidFill>
            </a:endParaRPr>
          </a:p>
          <a:p>
            <a:pPr lvl="2" indent="-742950"/>
            <a:endParaRPr lang="en-US" sz="1200" dirty="0"/>
          </a:p>
          <a:p>
            <a:pPr lvl="2" indent="-742950"/>
            <a:endParaRPr lang="en-US" sz="1200" dirty="0"/>
          </a:p>
          <a:p>
            <a:pPr lvl="2" indent="-742950"/>
            <a:endParaRPr lang="en-US" sz="1200" dirty="0"/>
          </a:p>
        </p:txBody>
      </p: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1892301" y="1000126"/>
            <a:ext cx="8482013" cy="5629275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lnSpc>
                <a:spcPts val="3000"/>
              </a:lnSpc>
              <a:buClr>
                <a:srgbClr val="A11133"/>
              </a:buClr>
            </a:pPr>
            <a:endParaRPr lang="en-GB" sz="1600">
              <a:solidFill>
                <a:srgbClr val="FF9900"/>
              </a:solidFill>
              <a:latin typeface="Trebuchet MS" pitchFamily="34" charset="0"/>
            </a:endParaRPr>
          </a:p>
        </p:txBody>
      </p:sp>
      <p:sp>
        <p:nvSpPr>
          <p:cNvPr id="24581" name="Text Box 8"/>
          <p:cNvSpPr txBox="1">
            <a:spLocks noChangeArrowheads="1"/>
          </p:cNvSpPr>
          <p:nvPr/>
        </p:nvSpPr>
        <p:spPr bwMode="auto">
          <a:xfrm>
            <a:off x="4540250" y="1429254"/>
            <a:ext cx="50808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 Qualification 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Bachelor Of Engineering In Electronics &amp;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elecommunication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2" name="Text Box 8"/>
          <p:cNvSpPr txBox="1">
            <a:spLocks noChangeArrowheads="1"/>
          </p:cNvSpPr>
          <p:nvPr/>
        </p:nvSpPr>
        <p:spPr bwMode="auto">
          <a:xfrm>
            <a:off x="4533831" y="1156303"/>
            <a:ext cx="39895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Title - 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Firmware Engineer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3" name="Rectangle 15"/>
          <p:cNvSpPr>
            <a:spLocks noChangeArrowheads="1"/>
          </p:cNvSpPr>
          <p:nvPr/>
        </p:nvSpPr>
        <p:spPr bwMode="auto">
          <a:xfrm>
            <a:off x="4533831" y="1893208"/>
            <a:ext cx="5867400" cy="2154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Highlights - 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Experience, 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yrs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Expertise in Analog, Digital, Mixed and RF </a:t>
            </a: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for </a:t>
            </a: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Power, Test &amp; Measuring Instruments, Industrial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Medical, Telecommunication.</a:t>
            </a:r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Experience in complete Product Life Cycle, Concept, Design, Development, </a:t>
            </a: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>
              <a:buFont typeface="Wingdings" pitchFamily="2" charset="2"/>
              <a:buChar char="Ø"/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 in system design, Embedded code design, Power supply design and System Engineering</a:t>
            </a:r>
          </a:p>
          <a:p>
            <a:pPr>
              <a:buFont typeface="Wingdings" pitchFamily="2" charset="2"/>
              <a:buChar char="Ø"/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Circuit Simulation, </a:t>
            </a: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Integrity </a:t>
            </a: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Analysis, Error Calculation, Component Selection, Board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Bring up, System Testing</a:t>
            </a:r>
          </a:p>
          <a:p>
            <a:pPr>
              <a:buFont typeface="Wingdings" pitchFamily="2" charset="2"/>
              <a:buChar char="Ø"/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 in Product Qualification </a:t>
            </a: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53200" y="4267201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FF0000"/>
              </a:buClr>
              <a:buFont typeface="Arial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rebuchet MS" pitchFamily="34" charset="0"/>
            </a:endParaRPr>
          </a:p>
          <a:p>
            <a:pPr marL="171450" indent="-171450">
              <a:buClr>
                <a:srgbClr val="FF0000"/>
              </a:buClr>
              <a:buFont typeface="Arial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rebuchet MS" pitchFamily="34" charset="0"/>
            </a:endParaRPr>
          </a:p>
          <a:p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8962" y="1343326"/>
            <a:ext cx="1835774" cy="245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044" y="1338093"/>
            <a:ext cx="1862691" cy="254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41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189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Times New Roman</vt:lpstr>
      <vt:lpstr>Trebuchet MS</vt:lpstr>
      <vt:lpstr>Wingdings</vt:lpstr>
      <vt:lpstr>Office Theme</vt:lpstr>
      <vt:lpstr>Name :  Sourabh Sunil Potdar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:</dc:title>
  <dc:creator>S Krishnakumar</dc:creator>
  <cp:lastModifiedBy>Sourabh Potdar</cp:lastModifiedBy>
  <cp:revision>10</cp:revision>
  <dcterms:created xsi:type="dcterms:W3CDTF">2016-06-30T04:23:01Z</dcterms:created>
  <dcterms:modified xsi:type="dcterms:W3CDTF">2021-10-20T09:37:58Z</dcterms:modified>
</cp:coreProperties>
</file>