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9"/>
  </p:notesMasterIdLst>
  <p:sldIdLst>
    <p:sldId id="256" r:id="rId5"/>
    <p:sldId id="257" r:id="rId6"/>
    <p:sldId id="259" r:id="rId7"/>
    <p:sldId id="266" r:id="rId8"/>
    <p:sldId id="261" r:id="rId9"/>
    <p:sldId id="262" r:id="rId10"/>
    <p:sldId id="269" r:id="rId11"/>
    <p:sldId id="267" r:id="rId12"/>
    <p:sldId id="271" r:id="rId13"/>
    <p:sldId id="272" r:id="rId14"/>
    <p:sldId id="273" r:id="rId15"/>
    <p:sldId id="264" r:id="rId16"/>
    <p:sldId id="260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428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598" autoAdjust="0"/>
  </p:normalViewPr>
  <p:slideViewPr>
    <p:cSldViewPr snapToGrid="0" showGuides="1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3" r:id="rId6"/>
    <p:sldLayoutId id="2147483784" r:id="rId7"/>
    <p:sldLayoutId id="2147483767" r:id="rId8"/>
    <p:sldLayoutId id="2147483782" r:id="rId9"/>
    <p:sldLayoutId id="2147483778" r:id="rId10"/>
    <p:sldLayoutId id="2147483779" r:id="rId11"/>
    <p:sldLayoutId id="2147483765" r:id="rId12"/>
    <p:sldLayoutId id="2147483766" r:id="rId13"/>
    <p:sldLayoutId id="2147483769" r:id="rId14"/>
    <p:sldLayoutId id="2147483770" r:id="rId15"/>
    <p:sldLayoutId id="214748377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97370"/>
            <a:ext cx="10993549" cy="5846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rgbClr val="ED8428"/>
                </a:solidFill>
              </a:rPr>
              <a:t>Ayakshm</a:t>
            </a:r>
            <a:r>
              <a:rPr lang="en-US" sz="3200" dirty="0"/>
              <a:t>: HealthCare Management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1773992"/>
            <a:ext cx="10993546" cy="468233"/>
          </a:xfrm>
        </p:spPr>
        <p:txBody>
          <a:bodyPr/>
          <a:lstStyle/>
          <a:p>
            <a:r>
              <a:rPr lang="en-US" dirty="0"/>
              <a:t>Guided by: </a:t>
            </a:r>
            <a:r>
              <a:rPr lang="en-US" b="1" dirty="0"/>
              <a:t>Mr. Prathamesh Naik						</a:t>
            </a:r>
            <a:r>
              <a:rPr lang="en-US" dirty="0"/>
              <a:t>Presented by: </a:t>
            </a:r>
            <a:r>
              <a:rPr lang="en-US" b="1" dirty="0"/>
              <a:t>Group 10</a:t>
            </a:r>
            <a:endParaRPr lang="en-US" dirty="0"/>
          </a:p>
        </p:txBody>
      </p:sp>
      <p:pic>
        <p:nvPicPr>
          <p:cNvPr id="8" name="Picture Placeholder 7" descr="Medical equipment with a stethoscope">
            <a:extLst>
              <a:ext uri="{FF2B5EF4-FFF2-40B4-BE49-F238E27FC236}">
                <a16:creationId xmlns:a16="http://schemas.microsoft.com/office/drawing/2014/main" id="{D9011B7D-CD6B-49C3-8163-9672E7B5EB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056" y="3565320"/>
            <a:ext cx="11265408" cy="282633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FF6AF6-4BCC-B63E-BA2A-62B6DB97191D}"/>
              </a:ext>
            </a:extLst>
          </p:cNvPr>
          <p:cNvSpPr txBox="1"/>
          <p:nvPr/>
        </p:nvSpPr>
        <p:spPr>
          <a:xfrm>
            <a:off x="6445178" y="2239861"/>
            <a:ext cx="5142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Ajay Bhosle			220943020002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Atharv Suryavanshi		220943020009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Gaurav Urkude			220943020027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Saurabh Potdukhe		220943020082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510C61-4A97-8982-66D5-E30F7C1B4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54" y="2287699"/>
            <a:ext cx="2523963" cy="9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E637-6C9C-485F-AF41-E8410EC7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9775"/>
            <a:ext cx="11029616" cy="614172"/>
          </a:xfrm>
        </p:spPr>
        <p:txBody>
          <a:bodyPr/>
          <a:lstStyle/>
          <a:p>
            <a:r>
              <a:rPr lang="en-US" dirty="0"/>
              <a:t>Main Features of Hospital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EA28-F6E8-4DD1-9A64-07CA222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0561-F083-4333-8EC6-B48CC656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C4556-246D-4E49-AEDB-521D1C50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799FB-3F5C-E700-FA90-CA5BC991A16C}"/>
              </a:ext>
            </a:extLst>
          </p:cNvPr>
          <p:cNvSpPr txBox="1"/>
          <p:nvPr/>
        </p:nvSpPr>
        <p:spPr>
          <a:xfrm>
            <a:off x="581191" y="1628775"/>
            <a:ext cx="11029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Hospital Administration can create its own account and maintain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Hospitals are able to view doctor profile.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Hospital can view all the appointments taken for the doctors, which are practicing there.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Hospital can verify a new doctor and enable / disable any doctor’s account.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Hospital is also able to delete a particular doctor’s account.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4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E637-6C9C-485F-AF41-E8410EC7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9775"/>
            <a:ext cx="11029616" cy="614172"/>
          </a:xfrm>
        </p:spPr>
        <p:txBody>
          <a:bodyPr/>
          <a:lstStyle/>
          <a:p>
            <a:r>
              <a:rPr lang="en-US" dirty="0"/>
              <a:t>Main Features of Admin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EA28-F6E8-4DD1-9A64-07CA222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0561-F083-4333-8EC6-B48CC656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C4556-246D-4E49-AEDB-521D1C50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799FB-3F5C-E700-FA90-CA5BC991A16C}"/>
              </a:ext>
            </a:extLst>
          </p:cNvPr>
          <p:cNvSpPr txBox="1"/>
          <p:nvPr/>
        </p:nvSpPr>
        <p:spPr>
          <a:xfrm>
            <a:off x="581191" y="1628775"/>
            <a:ext cx="11029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Admin, like the other types of user, can register themselves into the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Admin can view all the hospitals attached to the system and can change their status. (enable / disable).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Admin can also verify new hospitals using the above feature.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Admin is also able to delete any hospital which is connected to the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Furthermore, admin can update its their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9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56A6-A0B7-4AD3-A4A4-9522F249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09964-5C29-4FD6-AB66-FC11856B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6829259" cy="557784"/>
          </a:xfrm>
        </p:spPr>
        <p:txBody>
          <a:bodyPr/>
          <a:lstStyle/>
          <a:p>
            <a:r>
              <a:rPr lang="en-US" dirty="0"/>
              <a:t>These features could be added to the system in the future…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A8F6C-85B2-40F8-9392-16F12DC2D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926052"/>
            <a:ext cx="6829257" cy="3592194"/>
          </a:xfrm>
        </p:spPr>
        <p:txBody>
          <a:bodyPr>
            <a:normAutofit/>
          </a:bodyPr>
          <a:lstStyle/>
          <a:p>
            <a:r>
              <a:rPr lang="en-US" dirty="0"/>
              <a:t>The Healthcare Management System will soon be able to streamline administrative process of hospitals.</a:t>
            </a:r>
          </a:p>
          <a:p>
            <a:endParaRPr lang="en-US" dirty="0"/>
          </a:p>
          <a:p>
            <a:r>
              <a:rPr lang="en-US" dirty="0"/>
              <a:t>Instead of having paper files this program will use advanced technology to secure and store all patient records in one location.</a:t>
            </a:r>
          </a:p>
          <a:p>
            <a:endParaRPr lang="en-US" dirty="0"/>
          </a:p>
          <a:p>
            <a:r>
              <a:rPr lang="en-US" dirty="0"/>
              <a:t>Connection between doctors, medical professionals to the client or the patient will be made easy who may be at remote location.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3BEB4-74AE-46AA-B4D6-F74D0D18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C7AC8-C1FF-4125-99AB-29C9CC00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A0150-AECF-4D8C-A650-1671E51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0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92F8-8CA0-4216-808E-BCF1E34D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1" y="847287"/>
            <a:ext cx="3568661" cy="85057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1" name="Picture Placeholder 10" descr="Two people looking at a paper&#10;">
            <a:extLst>
              <a:ext uri="{FF2B5EF4-FFF2-40B4-BE49-F238E27FC236}">
                <a16:creationId xmlns:a16="http://schemas.microsoft.com/office/drawing/2014/main" id="{CCB647CF-2AAB-45DF-86A9-63D8063F12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1622" y="4478577"/>
            <a:ext cx="1703363" cy="1860410"/>
          </a:xfrm>
        </p:spPr>
      </p:pic>
      <p:pic>
        <p:nvPicPr>
          <p:cNvPr id="13" name="Picture Placeholder 12" descr="A doctor with his arms crossed&#10;">
            <a:extLst>
              <a:ext uri="{FF2B5EF4-FFF2-40B4-BE49-F238E27FC236}">
                <a16:creationId xmlns:a16="http://schemas.microsoft.com/office/drawing/2014/main" id="{FEE47F26-5CCA-4F67-A13A-A48D1F2E9C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35383" y="2565885"/>
            <a:ext cx="1703363" cy="1860410"/>
          </a:xfrm>
        </p:spPr>
      </p:pic>
      <p:pic>
        <p:nvPicPr>
          <p:cNvPr id="15" name="Picture Placeholder 14" descr="A picture containing a nurse and child">
            <a:extLst>
              <a:ext uri="{FF2B5EF4-FFF2-40B4-BE49-F238E27FC236}">
                <a16:creationId xmlns:a16="http://schemas.microsoft.com/office/drawing/2014/main" id="{75C485B9-17CC-4622-BC83-361CFF6D52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37533" y="644804"/>
            <a:ext cx="1703363" cy="1860410"/>
          </a:xfr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7130022-5FA2-42CA-9F45-CF03F137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F5324B1-1FAF-47A8-BB9C-C1DC70D7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063B0D3-5484-4E9A-B4AE-2957B71E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A83D6-E243-8113-77FA-A27CCC09061A}"/>
              </a:ext>
            </a:extLst>
          </p:cNvPr>
          <p:cNvSpPr txBox="1"/>
          <p:nvPr/>
        </p:nvSpPr>
        <p:spPr>
          <a:xfrm>
            <a:off x="916751" y="1888834"/>
            <a:ext cx="83111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smart HealthCare offers a smooth experience that improves patient outcomes, increases efficient interaction and enhances eco-efficiency.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Smart Hospital will be able to provide healthcare facilities which will able to do more with less i.e.  providing resources, experience and cutting-edge technologies.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Patient will effectively select through hospital, treatment and doctor as per their need.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Also the medical record of Patient will be  stored in the digital format and can be accessed by the doctor while taking appointment.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will be helpful to the doctor to view patient medical history and provide proper treatment/medical services to the patient.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FB38-0113-4F80-BBD4-A9C97FF4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666819" cy="3212619"/>
          </a:xfrm>
        </p:spPr>
        <p:txBody>
          <a:bodyPr>
            <a:normAutofit/>
          </a:bodyPr>
          <a:lstStyle/>
          <a:p>
            <a:r>
              <a:rPr lang="en-US" sz="4000" b="1" dirty="0"/>
              <a:t>Thank you!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3ABAA-EBF5-4FC5-BEEE-FBA5A228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pic>
        <p:nvPicPr>
          <p:cNvPr id="6" name="Picture Placeholder 5" descr="A doctor talking to a patient&#10;">
            <a:extLst>
              <a:ext uri="{FF2B5EF4-FFF2-40B4-BE49-F238E27FC236}">
                <a16:creationId xmlns:a16="http://schemas.microsoft.com/office/drawing/2014/main" id="{AC4A1F6E-E065-4C87-B012-9FBDEC8C1E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7344" y="0"/>
            <a:ext cx="7534656" cy="6858000"/>
          </a:xfrm>
        </p:spPr>
      </p:pic>
    </p:spTree>
    <p:extLst>
      <p:ext uri="{BB962C8B-B14F-4D97-AF65-F5344CB8AC3E}">
        <p14:creationId xmlns:p14="http://schemas.microsoft.com/office/powerpoint/2010/main" val="22616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24138" cy="698806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6796"/>
            <a:ext cx="3424138" cy="486376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Technologies and Software Used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Types of User Involved</a:t>
            </a:r>
          </a:p>
          <a:p>
            <a:r>
              <a:rPr lang="en-US" dirty="0"/>
              <a:t>Main Featured of Patient</a:t>
            </a:r>
          </a:p>
          <a:p>
            <a:r>
              <a:rPr lang="en-US" dirty="0"/>
              <a:t>Main Featured of Doctor</a:t>
            </a:r>
          </a:p>
          <a:p>
            <a:r>
              <a:rPr lang="en-US" dirty="0"/>
              <a:t>Main Featured of Hospital</a:t>
            </a:r>
          </a:p>
          <a:p>
            <a:r>
              <a:rPr lang="en-US" dirty="0"/>
              <a:t>Main Featured of Admin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7" name="Picture Placeholder 6" descr="A stethoscope ">
            <a:extLst>
              <a:ext uri="{FF2B5EF4-FFF2-40B4-BE49-F238E27FC236}">
                <a16:creationId xmlns:a16="http://schemas.microsoft.com/office/drawing/2014/main" id="{7F61309D-C856-4938-ADC7-424523E494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4340" y="640080"/>
            <a:ext cx="3703320" cy="5751576"/>
          </a:xfrm>
        </p:spPr>
      </p:pic>
      <p:pic>
        <p:nvPicPr>
          <p:cNvPr id="9" name="Picture Placeholder 8" descr="Doctors in surgery">
            <a:extLst>
              <a:ext uri="{FF2B5EF4-FFF2-40B4-BE49-F238E27FC236}">
                <a16:creationId xmlns:a16="http://schemas.microsoft.com/office/drawing/2014/main" id="{945B1BB8-49E7-4A38-B10A-734F467CE2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6720" y="640080"/>
            <a:ext cx="3703320" cy="5751576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AA17CD5-6A6E-4EE4-BD68-9B35865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DFAC773-B88D-4D58-9F49-43222F2F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1090"/>
            <a:ext cx="3475915" cy="522884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7285"/>
            <a:ext cx="4540705" cy="461962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Health-Care Management System application provides a online platform for Patients to registered and find Hospitals, Doctors as well as Treatments under hospitals.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Patients can access detailed information about Hospitals and Treatments and can compare different Doctors to find suitable 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Hospitals and Doctors also registered to the portal so that they can be able to connect with more Patients who have matching medical requirements.</a:t>
            </a:r>
          </a:p>
        </p:txBody>
      </p:sp>
      <p:pic>
        <p:nvPicPr>
          <p:cNvPr id="10" name="Picture Placeholder 9" descr="A doctor with his arms crossed">
            <a:extLst>
              <a:ext uri="{FF2B5EF4-FFF2-40B4-BE49-F238E27FC236}">
                <a16:creationId xmlns:a16="http://schemas.microsoft.com/office/drawing/2014/main" id="{24A8453A-33BC-42B9-9F32-A38E7F1AC2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6835" y="3868546"/>
            <a:ext cx="3227070" cy="1864529"/>
          </a:xfrm>
        </p:spPr>
      </p:pic>
      <p:pic>
        <p:nvPicPr>
          <p:cNvPr id="12" name="Picture Placeholder 11" descr="A smiling doctor with a stethoscope and patient">
            <a:extLst>
              <a:ext uri="{FF2B5EF4-FFF2-40B4-BE49-F238E27FC236}">
                <a16:creationId xmlns:a16="http://schemas.microsoft.com/office/drawing/2014/main" id="{F2F92A19-D60A-4D6C-8103-E5036EBC089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8843" y="3868546"/>
            <a:ext cx="3227070" cy="1864529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Placeholder 7" descr="doctor talking to patient">
            <a:extLst>
              <a:ext uri="{FF2B5EF4-FFF2-40B4-BE49-F238E27FC236}">
                <a16:creationId xmlns:a16="http://schemas.microsoft.com/office/drawing/2014/main" id="{86357C99-DEFC-4892-8C64-EF1482AB3E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6" r="16416"/>
          <a:stretch/>
        </p:blipFill>
        <p:spPr>
          <a:xfrm>
            <a:off x="5206835" y="630239"/>
            <a:ext cx="6539078" cy="3068262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98013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4489-FC73-422D-B916-0D61046F5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Technologies and Software used</a:t>
            </a:r>
          </a:p>
        </p:txBody>
      </p:sp>
      <p:pic>
        <p:nvPicPr>
          <p:cNvPr id="1030" name="Picture 6" descr="Javarevisited: 3 Ways to Learn React.js for web development in 2023 - Best  of Lot">
            <a:extLst>
              <a:ext uri="{FF2B5EF4-FFF2-40B4-BE49-F238E27FC236}">
                <a16:creationId xmlns:a16="http://schemas.microsoft.com/office/drawing/2014/main" id="{F15B989D-6FA8-B278-F893-1475619D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791967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ing Boot | Dariawan">
            <a:extLst>
              <a:ext uri="{FF2B5EF4-FFF2-40B4-BE49-F238E27FC236}">
                <a16:creationId xmlns:a16="http://schemas.microsoft.com/office/drawing/2014/main" id="{436F3F2F-C357-263B-08D6-50A50FC15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07" y="963416"/>
            <a:ext cx="39719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Logo PNG Transparent &amp; SVG Vector - Freebie Supply">
            <a:extLst>
              <a:ext uri="{FF2B5EF4-FFF2-40B4-BE49-F238E27FC236}">
                <a16:creationId xmlns:a16="http://schemas.microsoft.com/office/drawing/2014/main" id="{9A76361A-6AC0-ADF6-A509-560992188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193" y="255069"/>
            <a:ext cx="3341491" cy="23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clipse Logos and Artwork | The Eclipse Foundation">
            <a:extLst>
              <a:ext uri="{FF2B5EF4-FFF2-40B4-BE49-F238E27FC236}">
                <a16:creationId xmlns:a16="http://schemas.microsoft.com/office/drawing/2014/main" id="{CADB282C-9528-1EAC-0290-0F5C7952B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07" y="3112657"/>
            <a:ext cx="3485984" cy="82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isual Studio Code full logo transparent PNG - StickPNG">
            <a:extLst>
              <a:ext uri="{FF2B5EF4-FFF2-40B4-BE49-F238E27FC236}">
                <a16:creationId xmlns:a16="http://schemas.microsoft.com/office/drawing/2014/main" id="{272C51DF-D1CB-F145-8AFE-0083438F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2652712"/>
            <a:ext cx="3047834" cy="156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Εγκατάσταση MySQL Workbench σε Linux και σύνδεση με docker MariaDB">
            <a:extLst>
              <a:ext uri="{FF2B5EF4-FFF2-40B4-BE49-F238E27FC236}">
                <a16:creationId xmlns:a16="http://schemas.microsoft.com/office/drawing/2014/main" id="{D0F666F5-6136-3EC4-97BB-610BF2170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688" y="257175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E4ED-A01E-4EEE-BAB3-F66C86F2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36802"/>
            <a:ext cx="11029616" cy="62369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645B3-B75C-434F-AB33-1C3335F0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A4786-0B7C-4A96-8541-BEB66594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FACE5-0C67-483B-8BC7-0D4E6D62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5BDC9-EA55-8F93-BD73-56DE4C7CF166}"/>
              </a:ext>
            </a:extLst>
          </p:cNvPr>
          <p:cNvSpPr txBox="1"/>
          <p:nvPr/>
        </p:nvSpPr>
        <p:spPr>
          <a:xfrm>
            <a:off x="581192" y="1490852"/>
            <a:ext cx="11029616" cy="333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We have experienced worst phase of this decade during the COVID-19 pandemic, so many lives were lost because of the lack of co-ordination between hospitals and patients.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From patients’ perspective, it is hard for them to find hospitals, doctors, treatments and to compare between them, Also carrying all the medical records in hard copy related to a treatment is difficult.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doctors, it is hard to treat the patient if they don’t know the medical history of that patient.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Because of these points, there is no efficient interaction between the patients, the doctors and the hospitals. </a:t>
            </a:r>
          </a:p>
        </p:txBody>
      </p:sp>
    </p:spTree>
    <p:extLst>
      <p:ext uri="{BB962C8B-B14F-4D97-AF65-F5344CB8AC3E}">
        <p14:creationId xmlns:p14="http://schemas.microsoft.com/office/powerpoint/2010/main" val="355125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DE4E-F7AF-4563-B6F4-DD8C6898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36802"/>
            <a:ext cx="11029616" cy="623697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0BA46-6753-46D4-94DA-26C1DCAB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E294-B0CC-4B2B-B4EB-CDB318F2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D9EFA-1B10-4B11-9CB4-DF21A3A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4D2BC-99EC-A502-1175-1E2ADE7C4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53" b="12091"/>
          <a:stretch/>
        </p:blipFill>
        <p:spPr>
          <a:xfrm>
            <a:off x="670055" y="1795245"/>
            <a:ext cx="10851890" cy="401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1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DDF4-5E5F-4266-BD01-618D384D0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668007"/>
            <a:ext cx="10993549" cy="798844"/>
          </a:xfrm>
        </p:spPr>
        <p:txBody>
          <a:bodyPr anchor="ctr" anchorCtr="0"/>
          <a:lstStyle/>
          <a:p>
            <a:r>
              <a:rPr lang="en-IN" dirty="0"/>
              <a:t>Types of users involved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EF02178-D437-443B-87D5-5E6B8F76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1DAA9EF-B023-4C9C-9D12-52BE3930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A36D853-EA47-4D86-90A0-8A1FAEE0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975258-00C2-2FB5-E963-E1AB7CF4D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7" b="14107"/>
          <a:stretch/>
        </p:blipFill>
        <p:spPr>
          <a:xfrm>
            <a:off x="581192" y="1466851"/>
            <a:ext cx="2666710" cy="2143125"/>
          </a:xfrm>
          <a:prstGeom prst="rect">
            <a:avLst/>
          </a:prstGeom>
        </p:spPr>
      </p:pic>
      <p:pic>
        <p:nvPicPr>
          <p:cNvPr id="2052" name="Picture 4" descr="Best Premium Doctor giving advice to patient Illustration download in PNG &amp;  Vector format">
            <a:extLst>
              <a:ext uri="{FF2B5EF4-FFF2-40B4-BE49-F238E27FC236}">
                <a16:creationId xmlns:a16="http://schemas.microsoft.com/office/drawing/2014/main" id="{C06D5B59-8D17-B2C2-E901-0FF261836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97" y="1466851"/>
            <a:ext cx="22002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spital Vectors &amp; Illustrations for Free Download | Freepik">
            <a:extLst>
              <a:ext uri="{FF2B5EF4-FFF2-40B4-BE49-F238E27FC236}">
                <a16:creationId xmlns:a16="http://schemas.microsoft.com/office/drawing/2014/main" id="{7D513684-C1DC-EEBA-D91B-91E5CFDDD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0" y="3942093"/>
            <a:ext cx="3589759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age 3 | Admin Vectors &amp; Illustrations for Free Download | Freepik">
            <a:extLst>
              <a:ext uri="{FF2B5EF4-FFF2-40B4-BE49-F238E27FC236}">
                <a16:creationId xmlns:a16="http://schemas.microsoft.com/office/drawing/2014/main" id="{EF22AFA3-730E-3A7C-70CE-70EFA69F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82" y="3877610"/>
            <a:ext cx="2546304" cy="254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B34007-B5E7-711D-A8DF-162D2BAA4589}"/>
              </a:ext>
            </a:extLst>
          </p:cNvPr>
          <p:cNvSpPr txBox="1"/>
          <p:nvPr/>
        </p:nvSpPr>
        <p:spPr>
          <a:xfrm>
            <a:off x="9028350" y="2338358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DOCTOR</a:t>
            </a:r>
            <a:endParaRPr 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F93F87-C1F7-6BA7-9AEA-595E26C26CCA}"/>
              </a:ext>
            </a:extLst>
          </p:cNvPr>
          <p:cNvSpPr txBox="1"/>
          <p:nvPr/>
        </p:nvSpPr>
        <p:spPr>
          <a:xfrm>
            <a:off x="3414129" y="2388703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PATIENT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EE649B-C34D-6E63-E47A-EB9F6ABF7BFC}"/>
              </a:ext>
            </a:extLst>
          </p:cNvPr>
          <p:cNvSpPr txBox="1"/>
          <p:nvPr/>
        </p:nvSpPr>
        <p:spPr>
          <a:xfrm>
            <a:off x="4018217" y="4865988"/>
            <a:ext cx="1687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HOSPITAL</a:t>
            </a:r>
            <a:endParaRPr 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DD85EA-CB5F-2E68-C75F-910124C647FB}"/>
              </a:ext>
            </a:extLst>
          </p:cNvPr>
          <p:cNvSpPr txBox="1"/>
          <p:nvPr/>
        </p:nvSpPr>
        <p:spPr>
          <a:xfrm>
            <a:off x="9028350" y="4950707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ADMIN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973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E637-6C9C-485F-AF41-E8410EC7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9775"/>
            <a:ext cx="11029616" cy="614172"/>
          </a:xfrm>
        </p:spPr>
        <p:txBody>
          <a:bodyPr/>
          <a:lstStyle/>
          <a:p>
            <a:r>
              <a:rPr lang="en-US" dirty="0"/>
              <a:t>Main Features of patient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EA28-F6E8-4DD1-9A64-07CA222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0561-F083-4333-8EC6-B48CC656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C4556-246D-4E49-AEDB-521D1C50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799FB-3F5C-E700-FA90-CA5BC991A16C}"/>
              </a:ext>
            </a:extLst>
          </p:cNvPr>
          <p:cNvSpPr txBox="1"/>
          <p:nvPr/>
        </p:nvSpPr>
        <p:spPr>
          <a:xfrm>
            <a:off x="581191" y="1628775"/>
            <a:ext cx="7874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Patient can register and create his own account.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Healthcare Management System provides the function which allows Patient to browse treatments.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Patient can browse hospitals and see their information as well as the doctors and the treatments available in the hospital.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Patient can also browse medical services.</a:t>
            </a:r>
          </a:p>
        </p:txBody>
      </p:sp>
    </p:spTree>
    <p:extLst>
      <p:ext uri="{BB962C8B-B14F-4D97-AF65-F5344CB8AC3E}">
        <p14:creationId xmlns:p14="http://schemas.microsoft.com/office/powerpoint/2010/main" val="117398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E637-6C9C-485F-AF41-E8410EC7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9775"/>
            <a:ext cx="11029616" cy="614172"/>
          </a:xfrm>
        </p:spPr>
        <p:txBody>
          <a:bodyPr/>
          <a:lstStyle/>
          <a:p>
            <a:r>
              <a:rPr lang="en-US" dirty="0"/>
              <a:t>Main Features of Doctor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EA28-F6E8-4DD1-9A64-07CA222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0561-F083-4333-8EC6-B48CC656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C4556-246D-4E49-AEDB-521D1C50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BD8B7-C913-F75F-21FF-8024796F44A8}"/>
              </a:ext>
            </a:extLst>
          </p:cNvPr>
          <p:cNvSpPr txBox="1"/>
          <p:nvPr/>
        </p:nvSpPr>
        <p:spPr>
          <a:xfrm>
            <a:off x="581191" y="1628775"/>
            <a:ext cx="11029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Doctor can register and create their own account individually.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Doctor can see patient’s medical treatment history.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Update account option is provided to the doctor.</a:t>
            </a:r>
          </a:p>
        </p:txBody>
      </p:sp>
    </p:spTree>
    <p:extLst>
      <p:ext uri="{BB962C8B-B14F-4D97-AF65-F5344CB8AC3E}">
        <p14:creationId xmlns:p14="http://schemas.microsoft.com/office/powerpoint/2010/main" val="20702712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_Win32_JB_SL_v2.potx" id="{1C1B9226-0BCF-4F11-8C9C-4780CC1ABB3B}" vid="{6B91BC45-CF1E-4756-9009-7BE00F9B25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608ECE-840A-4514-AD05-0950FC5D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333985-6DEC-4BB6-B360-FFFEFA02249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171</TotalTime>
  <Words>740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Gill Sans MT</vt:lpstr>
      <vt:lpstr>Wingdings</vt:lpstr>
      <vt:lpstr>Wingdings 2</vt:lpstr>
      <vt:lpstr>DividendVTI</vt:lpstr>
      <vt:lpstr>Ayakshm: HealthCare Management System</vt:lpstr>
      <vt:lpstr>Agenda </vt:lpstr>
      <vt:lpstr>Introduction</vt:lpstr>
      <vt:lpstr>Technologies and Software used</vt:lpstr>
      <vt:lpstr>Problem Statement</vt:lpstr>
      <vt:lpstr>System Architecture</vt:lpstr>
      <vt:lpstr>Types of users involved</vt:lpstr>
      <vt:lpstr>Main Features of patient</vt:lpstr>
      <vt:lpstr>Main Features of Doctor</vt:lpstr>
      <vt:lpstr>Main Features of Hospital</vt:lpstr>
      <vt:lpstr>Main Features of Admin</vt:lpstr>
      <vt:lpstr>Future scope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Atharv Suryavanshi</dc:creator>
  <cp:lastModifiedBy>Gaurav Urkude</cp:lastModifiedBy>
  <cp:revision>15</cp:revision>
  <dcterms:created xsi:type="dcterms:W3CDTF">2023-03-13T18:16:10Z</dcterms:created>
  <dcterms:modified xsi:type="dcterms:W3CDTF">2023-03-14T04:28:50Z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