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4" autoAdjust="0"/>
    <p:restoredTop sz="94660"/>
  </p:normalViewPr>
  <p:slideViewPr>
    <p:cSldViewPr snapToGrid="0">
      <p:cViewPr varScale="1">
        <p:scale>
          <a:sx n="45" d="100"/>
          <a:sy n="45" d="100"/>
        </p:scale>
        <p:origin x="78" y="1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970EA4-4384-F01A-83C1-04F8E9467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3015B45-C4DE-D67E-CE3C-DE48BFFD7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2AB346-9749-0EC8-3D05-6BF53430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19F7-3BAE-4D8E-89EE-1AC47EED8B29}" type="datetimeFigureOut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BF91F3-5E06-7754-0F52-934CCBCF7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442001-6B6B-7445-FF6B-2F14B0A7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1C38-21A3-48C0-959B-E5DCBE933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615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85CC1E-DE96-E676-43D1-B6133463C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502FCF-BAD2-3F3E-1ED4-DB10190AC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A9AF5D-74ED-E291-29CB-D365DFE58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19F7-3BAE-4D8E-89EE-1AC47EED8B29}" type="datetimeFigureOut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085BEB-AF6E-E9CD-7071-CCC21879D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918536-ABEE-FE97-4BF6-6F4AC912F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1C38-21A3-48C0-959B-E5DCBE933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8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AFAB33E-2FF5-AD41-9F90-F661CCA41C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C984CD6-76F9-A291-94F9-FBDA7004A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2D20DC-44A0-5B3F-F5FF-763B1A94A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19F7-3BAE-4D8E-89EE-1AC47EED8B29}" type="datetimeFigureOut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BF5EA4-DE2C-91ED-2098-B29022E6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AFB5AF-B772-014C-698E-DE630DB3D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1C38-21A3-48C0-959B-E5DCBE933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024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E89405-C044-4FE4-A0DB-0345C6EAD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940963-BD8D-0B6C-22FE-C7EF1E34E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4D3E70-C149-440D-E549-E72E2AB68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19F7-3BAE-4D8E-89EE-1AC47EED8B29}" type="datetimeFigureOut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4C319F-DE37-3CFB-CE82-8815CB38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AAFAF9-2F26-2476-3CFC-708111344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1C38-21A3-48C0-959B-E5DCBE933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42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AFC394-0AEF-3568-5CC1-B080877B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45DDA1-EB65-4AA7-4328-F395FEF63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72EEA8-535D-732A-9619-A7946F4E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19F7-3BAE-4D8E-89EE-1AC47EED8B29}" type="datetimeFigureOut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D152AF-64CB-3838-7382-1FA0BA4CD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7CA056-7823-0C7E-906F-498C392D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1C38-21A3-48C0-959B-E5DCBE933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45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4F6EBB-4B9C-3B44-F425-D2CE9A99A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91F02-4662-4570-7737-81C26B9EC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97874F-69C7-0DC6-8511-12C84316E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D81D86-F654-AD7D-1EC4-6D868F9F6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19F7-3BAE-4D8E-89EE-1AC47EED8B29}" type="datetimeFigureOut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1814FF-49D7-ED6D-5779-D731F7579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EBACFA-4DB2-376F-2CEF-FB285C015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1C38-21A3-48C0-959B-E5DCBE933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96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25BB11-2F3D-648E-43D7-4CDA69701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3F3000-30B4-4E94-CF59-E80F657D5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E5AE6A-88B7-EA3F-2571-4D5338260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FD6040A-7A9C-975B-E157-91EF8FBA2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FABD705-9DE4-F7CB-71A2-2A5F10201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A97D48C-4882-2FFA-A44C-C6AF5E7D6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19F7-3BAE-4D8E-89EE-1AC47EED8B29}" type="datetimeFigureOut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C9F863D-FE8C-3B75-1A0B-94218D28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731F189-1FDB-F20E-4F99-E6D3DAC8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1C38-21A3-48C0-959B-E5DCBE933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66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45FBB4-1180-6B2A-496F-72AB6C288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BC3D591-CFDB-6712-B1C9-248B311C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19F7-3BAE-4D8E-89EE-1AC47EED8B29}" type="datetimeFigureOut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484A442-03AF-4EF8-6A13-8A0697CED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558996F-8400-1765-6415-9896F9316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1C38-21A3-48C0-959B-E5DCBE933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837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EBC3435-1DFD-9D05-5F4A-D962D6E12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19F7-3BAE-4D8E-89EE-1AC47EED8B29}" type="datetimeFigureOut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C7F5BBB-9B8F-5BEC-15A8-7CDA0CDE2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E66332-D2D7-38A6-520D-56D24419F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1C38-21A3-48C0-959B-E5DCBE933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242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B4B217-F650-3022-4C80-583D50E9A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AFC106-E43E-7A6D-41E2-2C1C54D8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75A0860-341E-C6CB-D23E-D023C3FBC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620806-0D0F-CCD5-2942-89B2CCC67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19F7-3BAE-4D8E-89EE-1AC47EED8B29}" type="datetimeFigureOut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87BA32-92D9-9875-EDC0-A16C33BE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5969CF-8959-4A5E-AE27-4145538D0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1C38-21A3-48C0-959B-E5DCBE933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791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BB124F-2C4C-9F06-8DCB-CF0C330F6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AEBF400-60BC-A135-FF6F-98DD36859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FD72DD5-A9CE-E761-0A5C-75F44E31D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DB75B7-8B45-EE68-C6A2-F1075327E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19F7-3BAE-4D8E-89EE-1AC47EED8B29}" type="datetimeFigureOut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0867489-FDCB-6D59-146F-0BCF16D01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69AD969-5BEF-57E9-FE28-4BCAF0DE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1C38-21A3-48C0-959B-E5DCBE933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54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15AF4F6-6D46-4FC9-8A51-306DDE9F2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240CB0-9FA9-77DD-697E-12777ADCA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6AB7D1-A3C9-6D0E-3BE4-526E2700A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B819F7-3BAE-4D8E-89EE-1AC47EED8B29}" type="datetimeFigureOut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ADC991-7664-9625-EFF0-AED0D18EF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28C9AD-1C25-CF16-01CD-59602E56E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9B1C38-21A3-48C0-959B-E5DCBE933C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125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578AB3-F05A-3B20-6151-80B8A8886A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9E230D5-3D4B-59FA-5A38-3FC920C1B6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8347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F3C81D-AD85-A4CA-7236-54B29AD13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82F6B1-0137-5B39-2A18-875004011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ああああ</a:t>
            </a:r>
            <a:endParaRPr kumimoji="1" lang="en-US" altLang="ja-JP" dirty="0"/>
          </a:p>
          <a:p>
            <a:r>
              <a:rPr lang="ja-JP" altLang="en-US" dirty="0"/>
              <a:t>いいいい</a:t>
            </a:r>
            <a:endParaRPr lang="en-US" altLang="ja-JP" dirty="0"/>
          </a:p>
          <a:p>
            <a:r>
              <a:rPr kumimoji="1" lang="ja-JP" altLang="en-US" dirty="0"/>
              <a:t>うううううう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55EE6C7-2344-DB4C-E84B-75A2EAE7EE75}"/>
              </a:ext>
            </a:extLst>
          </p:cNvPr>
          <p:cNvSpPr/>
          <p:nvPr/>
        </p:nvSpPr>
        <p:spPr>
          <a:xfrm>
            <a:off x="1931670" y="3760470"/>
            <a:ext cx="1797368" cy="2217420"/>
          </a:xfrm>
          <a:prstGeom prst="rect">
            <a:avLst/>
          </a:prstGeom>
          <a:noFill/>
          <a:ln w="508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0EAB052-C53F-FB04-F060-C30218A9C2FD}"/>
              </a:ext>
            </a:extLst>
          </p:cNvPr>
          <p:cNvSpPr/>
          <p:nvPr/>
        </p:nvSpPr>
        <p:spPr>
          <a:xfrm>
            <a:off x="6346508" y="3760470"/>
            <a:ext cx="1797368" cy="22174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43D1062-8B8F-34E2-90B0-648DCF69DE84}"/>
              </a:ext>
            </a:extLst>
          </p:cNvPr>
          <p:cNvCxnSpPr/>
          <p:nvPr/>
        </p:nvCxnSpPr>
        <p:spPr>
          <a:xfrm>
            <a:off x="3729038" y="4414838"/>
            <a:ext cx="267176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578140B-D17E-51B3-5762-543416E7941F}"/>
              </a:ext>
            </a:extLst>
          </p:cNvPr>
          <p:cNvSpPr txBox="1"/>
          <p:nvPr/>
        </p:nvSpPr>
        <p:spPr>
          <a:xfrm>
            <a:off x="4129088" y="41148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あああ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B9DAC6F-2B3E-B821-0A78-D093ED7E175A}"/>
              </a:ext>
            </a:extLst>
          </p:cNvPr>
          <p:cNvCxnSpPr/>
          <p:nvPr/>
        </p:nvCxnSpPr>
        <p:spPr>
          <a:xfrm>
            <a:off x="3729038" y="5329238"/>
            <a:ext cx="267176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B4D53DE-1C7C-7256-BAE3-24F6585E4B7B}"/>
              </a:ext>
            </a:extLst>
          </p:cNvPr>
          <p:cNvSpPr txBox="1"/>
          <p:nvPr/>
        </p:nvSpPr>
        <p:spPr>
          <a:xfrm>
            <a:off x="4129088" y="49956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ううう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59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250B2B-B6D3-9691-2DF0-8D4179CC2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363697-3027-F159-BF06-2CC8293E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F334292-D337-ED35-5AA8-FA9C09A26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548" y="490127"/>
            <a:ext cx="5572903" cy="587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ワイド画面</PresentationFormat>
  <Paragraphs>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Sakura Potechi</dc:creator>
  <cp:lastModifiedBy>Sakura Potechi</cp:lastModifiedBy>
  <cp:revision>2</cp:revision>
  <dcterms:created xsi:type="dcterms:W3CDTF">2025-01-22T11:35:39Z</dcterms:created>
  <dcterms:modified xsi:type="dcterms:W3CDTF">2025-01-22T11:36:42Z</dcterms:modified>
</cp:coreProperties>
</file>