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D2A6F4-38EC-4AC5-B5FB-76BB87E8F49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0B35EA-19D1-40EA-83B0-EBB48E22E028}">
      <dgm:prSet/>
      <dgm:spPr/>
      <dgm:t>
        <a:bodyPr/>
        <a:lstStyle/>
        <a:p>
          <a:r>
            <a:rPr lang="es-CO"/>
            <a:t>Dual-path AI system for answering travel-related questions</a:t>
          </a:r>
          <a:endParaRPr lang="en-US"/>
        </a:p>
      </dgm:t>
    </dgm:pt>
    <dgm:pt modelId="{F8E2DAB1-C16F-44E2-B3C7-58DC22FAA3C9}" type="parTrans" cxnId="{21EFE993-2288-4A7E-B117-6ED9B0B45572}">
      <dgm:prSet/>
      <dgm:spPr/>
      <dgm:t>
        <a:bodyPr/>
        <a:lstStyle/>
        <a:p>
          <a:endParaRPr lang="en-US"/>
        </a:p>
      </dgm:t>
    </dgm:pt>
    <dgm:pt modelId="{72015388-43C5-44C4-98B8-6409D67AF93C}" type="sibTrans" cxnId="{21EFE993-2288-4A7E-B117-6ED9B0B4557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FEEB8EE9-E162-4EDC-B196-F4AF0B866BCD}">
      <dgm:prSet/>
      <dgm:spPr/>
      <dgm:t>
        <a:bodyPr/>
        <a:lstStyle/>
        <a:p>
          <a:r>
            <a:rPr lang="es-CO"/>
            <a:t>Handles structured (SQL) and unstructured (semantic) data</a:t>
          </a:r>
          <a:endParaRPr lang="en-US"/>
        </a:p>
      </dgm:t>
    </dgm:pt>
    <dgm:pt modelId="{47E85BBB-36F7-4CE3-B491-2BDD21EF3586}" type="parTrans" cxnId="{1511EC2E-61C5-4BC1-83CD-88ED2DD0FB86}">
      <dgm:prSet/>
      <dgm:spPr/>
      <dgm:t>
        <a:bodyPr/>
        <a:lstStyle/>
        <a:p>
          <a:endParaRPr lang="en-US"/>
        </a:p>
      </dgm:t>
    </dgm:pt>
    <dgm:pt modelId="{AA01E0B3-9292-43B8-A94C-28B5EE425754}" type="sibTrans" cxnId="{1511EC2E-61C5-4BC1-83CD-88ED2DD0FB8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DD25818B-BB85-4452-85E3-AE36A18DAE52}">
      <dgm:prSet/>
      <dgm:spPr/>
      <dgm:t>
        <a:bodyPr/>
        <a:lstStyle/>
        <a:p>
          <a:r>
            <a:rPr lang="es-CO"/>
            <a:t>Routes queries using language models + embeddings</a:t>
          </a:r>
          <a:endParaRPr lang="en-US"/>
        </a:p>
      </dgm:t>
    </dgm:pt>
    <dgm:pt modelId="{4D0A6939-C009-4A1B-91FA-2E7769AD3DA3}" type="parTrans" cxnId="{CAD64517-09A9-4D55-A6AF-D5162AA28032}">
      <dgm:prSet/>
      <dgm:spPr/>
      <dgm:t>
        <a:bodyPr/>
        <a:lstStyle/>
        <a:p>
          <a:endParaRPr lang="en-US"/>
        </a:p>
      </dgm:t>
    </dgm:pt>
    <dgm:pt modelId="{14156C1C-ECAF-46DC-9D2B-F7BA196E930B}" type="sibTrans" cxnId="{CAD64517-09A9-4D55-A6AF-D5162AA28032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E6474657-6B44-4457-B553-8F3778EF0F3C}" type="pres">
      <dgm:prSet presAssocID="{C3D2A6F4-38EC-4AC5-B5FB-76BB87E8F491}" presName="Name0" presStyleCnt="0">
        <dgm:presLayoutVars>
          <dgm:animLvl val="lvl"/>
          <dgm:resizeHandles val="exact"/>
        </dgm:presLayoutVars>
      </dgm:prSet>
      <dgm:spPr/>
    </dgm:pt>
    <dgm:pt modelId="{4CC9EE04-2972-4919-A0F3-6B1E61DA7414}" type="pres">
      <dgm:prSet presAssocID="{630B35EA-19D1-40EA-83B0-EBB48E22E028}" presName="compositeNode" presStyleCnt="0">
        <dgm:presLayoutVars>
          <dgm:bulletEnabled val="1"/>
        </dgm:presLayoutVars>
      </dgm:prSet>
      <dgm:spPr/>
    </dgm:pt>
    <dgm:pt modelId="{AE18008C-0F52-454B-AD84-089C2F2436D4}" type="pres">
      <dgm:prSet presAssocID="{630B35EA-19D1-40EA-83B0-EBB48E22E028}" presName="bgRect" presStyleLbl="bgAccFollowNode1" presStyleIdx="0" presStyleCnt="3"/>
      <dgm:spPr/>
    </dgm:pt>
    <dgm:pt modelId="{A625A35F-0664-4002-BB2A-F7E6DCA8D0DC}" type="pres">
      <dgm:prSet presAssocID="{72015388-43C5-44C4-98B8-6409D67AF93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4E281D-997E-49F9-A21F-9D573AEE1C7E}" type="pres">
      <dgm:prSet presAssocID="{630B35EA-19D1-40EA-83B0-EBB48E22E028}" presName="bottomLine" presStyleLbl="alignNode1" presStyleIdx="1" presStyleCnt="6">
        <dgm:presLayoutVars/>
      </dgm:prSet>
      <dgm:spPr/>
    </dgm:pt>
    <dgm:pt modelId="{313AA1BB-E057-4899-AC52-4435624EBAE0}" type="pres">
      <dgm:prSet presAssocID="{630B35EA-19D1-40EA-83B0-EBB48E22E028}" presName="nodeText" presStyleLbl="bgAccFollowNode1" presStyleIdx="0" presStyleCnt="3">
        <dgm:presLayoutVars>
          <dgm:bulletEnabled val="1"/>
        </dgm:presLayoutVars>
      </dgm:prSet>
      <dgm:spPr/>
    </dgm:pt>
    <dgm:pt modelId="{9DED88CF-C629-463F-BDD9-D2CC303A59D4}" type="pres">
      <dgm:prSet presAssocID="{72015388-43C5-44C4-98B8-6409D67AF93C}" presName="sibTrans" presStyleCnt="0"/>
      <dgm:spPr/>
    </dgm:pt>
    <dgm:pt modelId="{9DD4B980-5530-4B89-87D4-83135DFCD691}" type="pres">
      <dgm:prSet presAssocID="{FEEB8EE9-E162-4EDC-B196-F4AF0B866BCD}" presName="compositeNode" presStyleCnt="0">
        <dgm:presLayoutVars>
          <dgm:bulletEnabled val="1"/>
        </dgm:presLayoutVars>
      </dgm:prSet>
      <dgm:spPr/>
    </dgm:pt>
    <dgm:pt modelId="{C2D62970-3968-4047-B1A1-4CE51B16B904}" type="pres">
      <dgm:prSet presAssocID="{FEEB8EE9-E162-4EDC-B196-F4AF0B866BCD}" presName="bgRect" presStyleLbl="bgAccFollowNode1" presStyleIdx="1" presStyleCnt="3"/>
      <dgm:spPr/>
    </dgm:pt>
    <dgm:pt modelId="{77A81D34-C6E4-4594-8963-4569F02E4C9D}" type="pres">
      <dgm:prSet presAssocID="{AA01E0B3-9292-43B8-A94C-28B5EE4257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072BDB6-FF8F-4D30-B5EE-F7C79DC053E5}" type="pres">
      <dgm:prSet presAssocID="{FEEB8EE9-E162-4EDC-B196-F4AF0B866BCD}" presName="bottomLine" presStyleLbl="alignNode1" presStyleIdx="3" presStyleCnt="6">
        <dgm:presLayoutVars/>
      </dgm:prSet>
      <dgm:spPr/>
    </dgm:pt>
    <dgm:pt modelId="{BE9F257D-7C02-4BA7-BB09-926768B2443C}" type="pres">
      <dgm:prSet presAssocID="{FEEB8EE9-E162-4EDC-B196-F4AF0B866BCD}" presName="nodeText" presStyleLbl="bgAccFollowNode1" presStyleIdx="1" presStyleCnt="3">
        <dgm:presLayoutVars>
          <dgm:bulletEnabled val="1"/>
        </dgm:presLayoutVars>
      </dgm:prSet>
      <dgm:spPr/>
    </dgm:pt>
    <dgm:pt modelId="{A6C57893-2E29-42E9-9615-B19B673EEEC2}" type="pres">
      <dgm:prSet presAssocID="{AA01E0B3-9292-43B8-A94C-28B5EE425754}" presName="sibTrans" presStyleCnt="0"/>
      <dgm:spPr/>
    </dgm:pt>
    <dgm:pt modelId="{4E32B49D-93E0-4E8E-B25E-406668066C6B}" type="pres">
      <dgm:prSet presAssocID="{DD25818B-BB85-4452-85E3-AE36A18DAE52}" presName="compositeNode" presStyleCnt="0">
        <dgm:presLayoutVars>
          <dgm:bulletEnabled val="1"/>
        </dgm:presLayoutVars>
      </dgm:prSet>
      <dgm:spPr/>
    </dgm:pt>
    <dgm:pt modelId="{71FEAE49-226F-4BFE-A303-4FF972B1A8C9}" type="pres">
      <dgm:prSet presAssocID="{DD25818B-BB85-4452-85E3-AE36A18DAE52}" presName="bgRect" presStyleLbl="bgAccFollowNode1" presStyleIdx="2" presStyleCnt="3"/>
      <dgm:spPr/>
    </dgm:pt>
    <dgm:pt modelId="{53EE29BB-9F8F-41B6-9DB8-92648558EC57}" type="pres">
      <dgm:prSet presAssocID="{14156C1C-ECAF-46DC-9D2B-F7BA196E930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FB49BD5-34D6-4325-A864-AE0D4CA7B4B4}" type="pres">
      <dgm:prSet presAssocID="{DD25818B-BB85-4452-85E3-AE36A18DAE52}" presName="bottomLine" presStyleLbl="alignNode1" presStyleIdx="5" presStyleCnt="6">
        <dgm:presLayoutVars/>
      </dgm:prSet>
      <dgm:spPr/>
    </dgm:pt>
    <dgm:pt modelId="{775432E1-92FE-4170-8E9B-0EC68C325FC5}" type="pres">
      <dgm:prSet presAssocID="{DD25818B-BB85-4452-85E3-AE36A18DAE5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870590A-F4E1-488E-B129-F3370095A08B}" type="presOf" srcId="{FEEB8EE9-E162-4EDC-B196-F4AF0B866BCD}" destId="{C2D62970-3968-4047-B1A1-4CE51B16B904}" srcOrd="0" destOrd="0" presId="urn:microsoft.com/office/officeart/2016/7/layout/BasicLinearProcessNumbered"/>
    <dgm:cxn modelId="{CAD64517-09A9-4D55-A6AF-D5162AA28032}" srcId="{C3D2A6F4-38EC-4AC5-B5FB-76BB87E8F491}" destId="{DD25818B-BB85-4452-85E3-AE36A18DAE52}" srcOrd="2" destOrd="0" parTransId="{4D0A6939-C009-4A1B-91FA-2E7769AD3DA3}" sibTransId="{14156C1C-ECAF-46DC-9D2B-F7BA196E930B}"/>
    <dgm:cxn modelId="{1511EC2E-61C5-4BC1-83CD-88ED2DD0FB86}" srcId="{C3D2A6F4-38EC-4AC5-B5FB-76BB87E8F491}" destId="{FEEB8EE9-E162-4EDC-B196-F4AF0B866BCD}" srcOrd="1" destOrd="0" parTransId="{47E85BBB-36F7-4CE3-B491-2BDD21EF3586}" sibTransId="{AA01E0B3-9292-43B8-A94C-28B5EE425754}"/>
    <dgm:cxn modelId="{96A42A3A-3CE7-4D9B-B3CE-BFA7F65132F7}" type="presOf" srcId="{DD25818B-BB85-4452-85E3-AE36A18DAE52}" destId="{71FEAE49-226F-4BFE-A303-4FF972B1A8C9}" srcOrd="0" destOrd="0" presId="urn:microsoft.com/office/officeart/2016/7/layout/BasicLinearProcessNumbered"/>
    <dgm:cxn modelId="{36A7FE74-0A38-401E-A324-671B2B2EE6FD}" type="presOf" srcId="{DD25818B-BB85-4452-85E3-AE36A18DAE52}" destId="{775432E1-92FE-4170-8E9B-0EC68C325FC5}" srcOrd="1" destOrd="0" presId="urn:microsoft.com/office/officeart/2016/7/layout/BasicLinearProcessNumbered"/>
    <dgm:cxn modelId="{21EFE993-2288-4A7E-B117-6ED9B0B45572}" srcId="{C3D2A6F4-38EC-4AC5-B5FB-76BB87E8F491}" destId="{630B35EA-19D1-40EA-83B0-EBB48E22E028}" srcOrd="0" destOrd="0" parTransId="{F8E2DAB1-C16F-44E2-B3C7-58DC22FAA3C9}" sibTransId="{72015388-43C5-44C4-98B8-6409D67AF93C}"/>
    <dgm:cxn modelId="{8343A3AA-E7F0-40B2-B88B-20FE75461D37}" type="presOf" srcId="{FEEB8EE9-E162-4EDC-B196-F4AF0B866BCD}" destId="{BE9F257D-7C02-4BA7-BB09-926768B2443C}" srcOrd="1" destOrd="0" presId="urn:microsoft.com/office/officeart/2016/7/layout/BasicLinearProcessNumbered"/>
    <dgm:cxn modelId="{6ED5FFC9-DFF3-47F2-81F1-82257DAC0588}" type="presOf" srcId="{630B35EA-19D1-40EA-83B0-EBB48E22E028}" destId="{313AA1BB-E057-4899-AC52-4435624EBAE0}" srcOrd="1" destOrd="0" presId="urn:microsoft.com/office/officeart/2016/7/layout/BasicLinearProcessNumbered"/>
    <dgm:cxn modelId="{FFF50ADA-363C-44EF-96AF-5E6AE457D52D}" type="presOf" srcId="{AA01E0B3-9292-43B8-A94C-28B5EE425754}" destId="{77A81D34-C6E4-4594-8963-4569F02E4C9D}" srcOrd="0" destOrd="0" presId="urn:microsoft.com/office/officeart/2016/7/layout/BasicLinearProcessNumbered"/>
    <dgm:cxn modelId="{DBBD46E9-817E-4548-BE09-5FD56C2EAFD2}" type="presOf" srcId="{14156C1C-ECAF-46DC-9D2B-F7BA196E930B}" destId="{53EE29BB-9F8F-41B6-9DB8-92648558EC57}" srcOrd="0" destOrd="0" presId="urn:microsoft.com/office/officeart/2016/7/layout/BasicLinearProcessNumbered"/>
    <dgm:cxn modelId="{537DBBF1-4D1A-4C14-858F-F7CC3439D474}" type="presOf" srcId="{72015388-43C5-44C4-98B8-6409D67AF93C}" destId="{A625A35F-0664-4002-BB2A-F7E6DCA8D0DC}" srcOrd="0" destOrd="0" presId="urn:microsoft.com/office/officeart/2016/7/layout/BasicLinearProcessNumbered"/>
    <dgm:cxn modelId="{F487C2F4-C0FA-4EA9-99FA-079941D4E135}" type="presOf" srcId="{C3D2A6F4-38EC-4AC5-B5FB-76BB87E8F491}" destId="{E6474657-6B44-4457-B553-8F3778EF0F3C}" srcOrd="0" destOrd="0" presId="urn:microsoft.com/office/officeart/2016/7/layout/BasicLinearProcessNumbered"/>
    <dgm:cxn modelId="{4B654BFF-3BA7-40CD-B980-06904CA68CB7}" type="presOf" srcId="{630B35EA-19D1-40EA-83B0-EBB48E22E028}" destId="{AE18008C-0F52-454B-AD84-089C2F2436D4}" srcOrd="0" destOrd="0" presId="urn:microsoft.com/office/officeart/2016/7/layout/BasicLinearProcessNumbered"/>
    <dgm:cxn modelId="{3217961A-FA05-4594-9DBA-92024F783BAD}" type="presParOf" srcId="{E6474657-6B44-4457-B553-8F3778EF0F3C}" destId="{4CC9EE04-2972-4919-A0F3-6B1E61DA7414}" srcOrd="0" destOrd="0" presId="urn:microsoft.com/office/officeart/2016/7/layout/BasicLinearProcessNumbered"/>
    <dgm:cxn modelId="{510C5BF3-D4C5-4655-AAC5-F92129621F78}" type="presParOf" srcId="{4CC9EE04-2972-4919-A0F3-6B1E61DA7414}" destId="{AE18008C-0F52-454B-AD84-089C2F2436D4}" srcOrd="0" destOrd="0" presId="urn:microsoft.com/office/officeart/2016/7/layout/BasicLinearProcessNumbered"/>
    <dgm:cxn modelId="{DF19AE96-DFD3-4BBA-A653-ADAAA6D05C4F}" type="presParOf" srcId="{4CC9EE04-2972-4919-A0F3-6B1E61DA7414}" destId="{A625A35F-0664-4002-BB2A-F7E6DCA8D0DC}" srcOrd="1" destOrd="0" presId="urn:microsoft.com/office/officeart/2016/7/layout/BasicLinearProcessNumbered"/>
    <dgm:cxn modelId="{725958E5-210B-4A4F-AADD-439E7C467473}" type="presParOf" srcId="{4CC9EE04-2972-4919-A0F3-6B1E61DA7414}" destId="{A74E281D-997E-49F9-A21F-9D573AEE1C7E}" srcOrd="2" destOrd="0" presId="urn:microsoft.com/office/officeart/2016/7/layout/BasicLinearProcessNumbered"/>
    <dgm:cxn modelId="{F355A64C-19F5-4FA0-8CDC-2F4DE40EEBD5}" type="presParOf" srcId="{4CC9EE04-2972-4919-A0F3-6B1E61DA7414}" destId="{313AA1BB-E057-4899-AC52-4435624EBAE0}" srcOrd="3" destOrd="0" presId="urn:microsoft.com/office/officeart/2016/7/layout/BasicLinearProcessNumbered"/>
    <dgm:cxn modelId="{564108B8-2D5A-4FBA-9DF5-236CFC462531}" type="presParOf" srcId="{E6474657-6B44-4457-B553-8F3778EF0F3C}" destId="{9DED88CF-C629-463F-BDD9-D2CC303A59D4}" srcOrd="1" destOrd="0" presId="urn:microsoft.com/office/officeart/2016/7/layout/BasicLinearProcessNumbered"/>
    <dgm:cxn modelId="{0207A493-3E12-4199-98BA-C7F573591920}" type="presParOf" srcId="{E6474657-6B44-4457-B553-8F3778EF0F3C}" destId="{9DD4B980-5530-4B89-87D4-83135DFCD691}" srcOrd="2" destOrd="0" presId="urn:microsoft.com/office/officeart/2016/7/layout/BasicLinearProcessNumbered"/>
    <dgm:cxn modelId="{BD7025AB-35FC-4C66-8920-C0784CE16A0A}" type="presParOf" srcId="{9DD4B980-5530-4B89-87D4-83135DFCD691}" destId="{C2D62970-3968-4047-B1A1-4CE51B16B904}" srcOrd="0" destOrd="0" presId="urn:microsoft.com/office/officeart/2016/7/layout/BasicLinearProcessNumbered"/>
    <dgm:cxn modelId="{521DDD58-2E51-4876-A436-6BD09CF0C09B}" type="presParOf" srcId="{9DD4B980-5530-4B89-87D4-83135DFCD691}" destId="{77A81D34-C6E4-4594-8963-4569F02E4C9D}" srcOrd="1" destOrd="0" presId="urn:microsoft.com/office/officeart/2016/7/layout/BasicLinearProcessNumbered"/>
    <dgm:cxn modelId="{55A1EFA0-E6BB-4055-B7FE-2586CB4C0CE1}" type="presParOf" srcId="{9DD4B980-5530-4B89-87D4-83135DFCD691}" destId="{B072BDB6-FF8F-4D30-B5EE-F7C79DC053E5}" srcOrd="2" destOrd="0" presId="urn:microsoft.com/office/officeart/2016/7/layout/BasicLinearProcessNumbered"/>
    <dgm:cxn modelId="{ABDE3A8D-1FF2-440F-9617-D7107B972FF3}" type="presParOf" srcId="{9DD4B980-5530-4B89-87D4-83135DFCD691}" destId="{BE9F257D-7C02-4BA7-BB09-926768B2443C}" srcOrd="3" destOrd="0" presId="urn:microsoft.com/office/officeart/2016/7/layout/BasicLinearProcessNumbered"/>
    <dgm:cxn modelId="{7637EF75-BEDC-4AAE-BF04-9F83306E8691}" type="presParOf" srcId="{E6474657-6B44-4457-B553-8F3778EF0F3C}" destId="{A6C57893-2E29-42E9-9615-B19B673EEEC2}" srcOrd="3" destOrd="0" presId="urn:microsoft.com/office/officeart/2016/7/layout/BasicLinearProcessNumbered"/>
    <dgm:cxn modelId="{A7204354-4D5C-4D47-BE70-11350E5827A4}" type="presParOf" srcId="{E6474657-6B44-4457-B553-8F3778EF0F3C}" destId="{4E32B49D-93E0-4E8E-B25E-406668066C6B}" srcOrd="4" destOrd="0" presId="urn:microsoft.com/office/officeart/2016/7/layout/BasicLinearProcessNumbered"/>
    <dgm:cxn modelId="{796C07F7-52D4-42A0-A3D9-3BC3529D8D1A}" type="presParOf" srcId="{4E32B49D-93E0-4E8E-B25E-406668066C6B}" destId="{71FEAE49-226F-4BFE-A303-4FF972B1A8C9}" srcOrd="0" destOrd="0" presId="urn:microsoft.com/office/officeart/2016/7/layout/BasicLinearProcessNumbered"/>
    <dgm:cxn modelId="{D9E28553-3C39-49F3-9E48-2CD189ADB364}" type="presParOf" srcId="{4E32B49D-93E0-4E8E-B25E-406668066C6B}" destId="{53EE29BB-9F8F-41B6-9DB8-92648558EC57}" srcOrd="1" destOrd="0" presId="urn:microsoft.com/office/officeart/2016/7/layout/BasicLinearProcessNumbered"/>
    <dgm:cxn modelId="{401B930D-9B03-4930-9868-1D8B88D5B421}" type="presParOf" srcId="{4E32B49D-93E0-4E8E-B25E-406668066C6B}" destId="{FFB49BD5-34D6-4325-A864-AE0D4CA7B4B4}" srcOrd="2" destOrd="0" presId="urn:microsoft.com/office/officeart/2016/7/layout/BasicLinearProcessNumbered"/>
    <dgm:cxn modelId="{4867E9F7-AB61-4378-9A90-A473933E326B}" type="presParOf" srcId="{4E32B49D-93E0-4E8E-B25E-406668066C6B}" destId="{775432E1-92FE-4170-8E9B-0EC68C325FC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97750-C739-46F4-90EF-8047B13334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DB8D8FB4-DAD8-411D-97DB-0A441186A9CE}">
      <dgm:prSet custT="1"/>
      <dgm:spPr/>
      <dgm:t>
        <a:bodyPr/>
        <a:lstStyle/>
        <a:p>
          <a:pPr>
            <a:defRPr cap="all"/>
          </a:pPr>
          <a:r>
            <a:rPr lang="es-CO" sz="1600" dirty="0" err="1"/>
            <a:t>Supabase</a:t>
          </a:r>
          <a:r>
            <a:rPr lang="es-CO" sz="1600" dirty="0"/>
            <a:t>: SQL + real-time + </a:t>
          </a:r>
          <a:r>
            <a:rPr lang="es-CO" sz="1600" dirty="0" err="1"/>
            <a:t>pgvector</a:t>
          </a:r>
          <a:endParaRPr lang="en-US" sz="1600" dirty="0"/>
        </a:p>
      </dgm:t>
    </dgm:pt>
    <dgm:pt modelId="{FDEE33DA-0E90-45D3-870B-AA229AB4D8B2}" type="parTrans" cxnId="{A68D2F4D-BFAF-4DAE-A319-31349C140EA7}">
      <dgm:prSet/>
      <dgm:spPr/>
      <dgm:t>
        <a:bodyPr/>
        <a:lstStyle/>
        <a:p>
          <a:endParaRPr lang="en-US"/>
        </a:p>
      </dgm:t>
    </dgm:pt>
    <dgm:pt modelId="{0A43A107-E277-4236-9A72-4141A9035B84}" type="sibTrans" cxnId="{A68D2F4D-BFAF-4DAE-A319-31349C140EA7}">
      <dgm:prSet/>
      <dgm:spPr/>
      <dgm:t>
        <a:bodyPr/>
        <a:lstStyle/>
        <a:p>
          <a:endParaRPr lang="en-US"/>
        </a:p>
      </dgm:t>
    </dgm:pt>
    <dgm:pt modelId="{035BC350-ED5A-493E-B18B-1E6BFFBFF118}">
      <dgm:prSet custT="1"/>
      <dgm:spPr/>
      <dgm:t>
        <a:bodyPr/>
        <a:lstStyle/>
        <a:p>
          <a:pPr>
            <a:defRPr cap="all"/>
          </a:pPr>
          <a:r>
            <a:rPr lang="es-CO" sz="1600" dirty="0" err="1"/>
            <a:t>Chroma</a:t>
          </a:r>
          <a:r>
            <a:rPr lang="es-CO" sz="1600" dirty="0"/>
            <a:t>: Vector </a:t>
          </a:r>
          <a:r>
            <a:rPr lang="es-CO" sz="1600" dirty="0" err="1"/>
            <a:t>search</a:t>
          </a:r>
          <a:r>
            <a:rPr lang="es-CO" sz="1600" dirty="0"/>
            <a:t> </a:t>
          </a:r>
          <a:r>
            <a:rPr lang="es-CO" sz="1600" dirty="0" err="1"/>
            <a:t>for</a:t>
          </a:r>
          <a:r>
            <a:rPr lang="es-CO" sz="1600" dirty="0"/>
            <a:t> </a:t>
          </a:r>
          <a:r>
            <a:rPr lang="es-CO" sz="1600" dirty="0" err="1"/>
            <a:t>unstructured</a:t>
          </a:r>
          <a:r>
            <a:rPr lang="es-CO" sz="1600" dirty="0"/>
            <a:t> data</a:t>
          </a:r>
          <a:endParaRPr lang="en-US" sz="1600" dirty="0"/>
        </a:p>
      </dgm:t>
    </dgm:pt>
    <dgm:pt modelId="{9ECCB641-399B-4130-A900-0CE5D4637D73}" type="parTrans" cxnId="{6741640B-C08F-4CD1-A6BF-9198114C4986}">
      <dgm:prSet/>
      <dgm:spPr/>
      <dgm:t>
        <a:bodyPr/>
        <a:lstStyle/>
        <a:p>
          <a:endParaRPr lang="en-US"/>
        </a:p>
      </dgm:t>
    </dgm:pt>
    <dgm:pt modelId="{A78AE8C5-0B3B-40E4-8853-10E9C80368ED}" type="sibTrans" cxnId="{6741640B-C08F-4CD1-A6BF-9198114C4986}">
      <dgm:prSet/>
      <dgm:spPr/>
      <dgm:t>
        <a:bodyPr/>
        <a:lstStyle/>
        <a:p>
          <a:endParaRPr lang="en-US"/>
        </a:p>
      </dgm:t>
    </dgm:pt>
    <dgm:pt modelId="{282976C9-1893-4C54-BDB2-AE378F3DD7AE}">
      <dgm:prSet custT="1"/>
      <dgm:spPr/>
      <dgm:t>
        <a:bodyPr/>
        <a:lstStyle/>
        <a:p>
          <a:pPr>
            <a:defRPr cap="all"/>
          </a:pPr>
          <a:r>
            <a:rPr lang="es-CO" sz="1600" dirty="0" err="1"/>
            <a:t>FastAPI</a:t>
          </a:r>
          <a:r>
            <a:rPr lang="es-CO" sz="1600" dirty="0"/>
            <a:t> + </a:t>
          </a:r>
          <a:r>
            <a:rPr lang="es-CO" sz="1600" dirty="0" err="1"/>
            <a:t>Uvicorn</a:t>
          </a:r>
          <a:r>
            <a:rPr lang="es-CO" sz="1600" dirty="0"/>
            <a:t>: High-performance </a:t>
          </a:r>
          <a:r>
            <a:rPr lang="es-CO" sz="1600" dirty="0" err="1"/>
            <a:t>async</a:t>
          </a:r>
          <a:r>
            <a:rPr lang="es-CO" sz="1600" dirty="0"/>
            <a:t> API</a:t>
          </a:r>
          <a:endParaRPr lang="en-US" sz="1600" dirty="0"/>
        </a:p>
      </dgm:t>
    </dgm:pt>
    <dgm:pt modelId="{62EA8672-2DC1-47E6-B6F5-06F2672E3298}" type="parTrans" cxnId="{58EE9110-6D06-4F8C-BEB5-068C34FC9BE9}">
      <dgm:prSet/>
      <dgm:spPr/>
      <dgm:t>
        <a:bodyPr/>
        <a:lstStyle/>
        <a:p>
          <a:endParaRPr lang="en-US"/>
        </a:p>
      </dgm:t>
    </dgm:pt>
    <dgm:pt modelId="{C9AABF79-E108-40D8-8262-D57F7D4BC152}" type="sibTrans" cxnId="{58EE9110-6D06-4F8C-BEB5-068C34FC9BE9}">
      <dgm:prSet/>
      <dgm:spPr/>
      <dgm:t>
        <a:bodyPr/>
        <a:lstStyle/>
        <a:p>
          <a:endParaRPr lang="en-US"/>
        </a:p>
      </dgm:t>
    </dgm:pt>
    <dgm:pt modelId="{EBCD2A38-CD7C-4776-A494-3762C72A6C32}">
      <dgm:prSet custT="1"/>
      <dgm:spPr/>
      <dgm:t>
        <a:bodyPr/>
        <a:lstStyle/>
        <a:p>
          <a:pPr>
            <a:defRPr cap="all"/>
          </a:pPr>
          <a:r>
            <a:rPr lang="es-CO" sz="1600" dirty="0" err="1"/>
            <a:t>LangChain</a:t>
          </a:r>
          <a:r>
            <a:rPr lang="es-CO" sz="1600" dirty="0"/>
            <a:t> + </a:t>
          </a:r>
          <a:r>
            <a:rPr lang="es-CO" sz="1600" dirty="0" err="1"/>
            <a:t>LangGraph</a:t>
          </a:r>
          <a:r>
            <a:rPr lang="es-CO" sz="1600" dirty="0"/>
            <a:t>: LLM </a:t>
          </a:r>
          <a:r>
            <a:rPr lang="es-CO" sz="1600" dirty="0" err="1"/>
            <a:t>orchestration</a:t>
          </a:r>
          <a:endParaRPr lang="en-US" sz="1600" dirty="0"/>
        </a:p>
      </dgm:t>
    </dgm:pt>
    <dgm:pt modelId="{6F08A19E-B2A1-40D3-B446-F8A88569A736}" type="parTrans" cxnId="{05C258A3-07B1-4E08-B564-76169C9DD60F}">
      <dgm:prSet/>
      <dgm:spPr/>
      <dgm:t>
        <a:bodyPr/>
        <a:lstStyle/>
        <a:p>
          <a:endParaRPr lang="en-US"/>
        </a:p>
      </dgm:t>
    </dgm:pt>
    <dgm:pt modelId="{CAA89EB9-0841-4111-A070-7563513DD235}" type="sibTrans" cxnId="{05C258A3-07B1-4E08-B564-76169C9DD60F}">
      <dgm:prSet/>
      <dgm:spPr/>
      <dgm:t>
        <a:bodyPr/>
        <a:lstStyle/>
        <a:p>
          <a:endParaRPr lang="en-US"/>
        </a:p>
      </dgm:t>
    </dgm:pt>
    <dgm:pt modelId="{AB75F6D4-7E6A-41B3-B89D-03FB02CE01D9}">
      <dgm:prSet custT="1"/>
      <dgm:spPr/>
      <dgm:t>
        <a:bodyPr/>
        <a:lstStyle/>
        <a:p>
          <a:pPr>
            <a:defRPr cap="all"/>
          </a:pPr>
          <a:r>
            <a:rPr lang="es-CO" sz="1600" dirty="0" err="1"/>
            <a:t>OpenAI</a:t>
          </a:r>
          <a:r>
            <a:rPr lang="es-CO" sz="1600" dirty="0"/>
            <a:t> API: GPT </a:t>
          </a:r>
          <a:r>
            <a:rPr lang="es-CO" sz="1600" dirty="0" err="1"/>
            <a:t>models</a:t>
          </a:r>
          <a:r>
            <a:rPr lang="es-CO" sz="1600" dirty="0"/>
            <a:t> </a:t>
          </a:r>
          <a:r>
            <a:rPr lang="es-CO" sz="1600" dirty="0" err="1"/>
            <a:t>for</a:t>
          </a:r>
          <a:r>
            <a:rPr lang="es-CO" sz="1600" dirty="0"/>
            <a:t> </a:t>
          </a:r>
          <a:r>
            <a:rPr lang="es-CO" sz="1600" dirty="0" err="1"/>
            <a:t>smart</a:t>
          </a:r>
          <a:r>
            <a:rPr lang="es-CO" sz="1600" dirty="0"/>
            <a:t> </a:t>
          </a:r>
          <a:r>
            <a:rPr lang="es-CO" sz="1600" dirty="0" err="1"/>
            <a:t>logic</a:t>
          </a:r>
          <a:endParaRPr lang="en-US" sz="1600" dirty="0"/>
        </a:p>
      </dgm:t>
    </dgm:pt>
    <dgm:pt modelId="{DEA1DD34-69EF-4BA7-A724-A1587431FB56}" type="parTrans" cxnId="{38965FB7-5CF3-4908-9E89-3C6C1AF11DF8}">
      <dgm:prSet/>
      <dgm:spPr/>
      <dgm:t>
        <a:bodyPr/>
        <a:lstStyle/>
        <a:p>
          <a:endParaRPr lang="en-US"/>
        </a:p>
      </dgm:t>
    </dgm:pt>
    <dgm:pt modelId="{5740A8A0-ECB1-475F-A129-4A0562A884D9}" type="sibTrans" cxnId="{38965FB7-5CF3-4908-9E89-3C6C1AF11DF8}">
      <dgm:prSet/>
      <dgm:spPr/>
      <dgm:t>
        <a:bodyPr/>
        <a:lstStyle/>
        <a:p>
          <a:endParaRPr lang="en-US"/>
        </a:p>
      </dgm:t>
    </dgm:pt>
    <dgm:pt modelId="{27301F7E-1F8C-4E14-A8B2-1095D90551FF}" type="pres">
      <dgm:prSet presAssocID="{48297750-C739-46F4-90EF-8047B1333447}" presName="root" presStyleCnt="0">
        <dgm:presLayoutVars>
          <dgm:dir/>
          <dgm:resizeHandles val="exact"/>
        </dgm:presLayoutVars>
      </dgm:prSet>
      <dgm:spPr/>
    </dgm:pt>
    <dgm:pt modelId="{A4B5B8B9-6274-471C-9E32-9A734709C7B0}" type="pres">
      <dgm:prSet presAssocID="{DB8D8FB4-DAD8-411D-97DB-0A441186A9CE}" presName="compNode" presStyleCnt="0"/>
      <dgm:spPr/>
    </dgm:pt>
    <dgm:pt modelId="{BBEADC6B-C847-4369-BC24-5056159C3BA3}" type="pres">
      <dgm:prSet presAssocID="{DB8D8FB4-DAD8-411D-97DB-0A441186A9C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371770D-CFCC-44E6-A961-C59C99717F86}" type="pres">
      <dgm:prSet presAssocID="{DB8D8FB4-DAD8-411D-97DB-0A441186A9C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E8C8EAB-A04B-4211-932F-9A2515414A5C}" type="pres">
      <dgm:prSet presAssocID="{DB8D8FB4-DAD8-411D-97DB-0A441186A9CE}" presName="spaceRect" presStyleCnt="0"/>
      <dgm:spPr/>
    </dgm:pt>
    <dgm:pt modelId="{72D4747D-37B3-48BC-A426-4350536C538F}" type="pres">
      <dgm:prSet presAssocID="{DB8D8FB4-DAD8-411D-97DB-0A441186A9CE}" presName="textRect" presStyleLbl="revTx" presStyleIdx="0" presStyleCnt="5">
        <dgm:presLayoutVars>
          <dgm:chMax val="1"/>
          <dgm:chPref val="1"/>
        </dgm:presLayoutVars>
      </dgm:prSet>
      <dgm:spPr/>
    </dgm:pt>
    <dgm:pt modelId="{904879F2-21E5-4532-A2A6-FE48B5627CA7}" type="pres">
      <dgm:prSet presAssocID="{0A43A107-E277-4236-9A72-4141A9035B84}" presName="sibTrans" presStyleCnt="0"/>
      <dgm:spPr/>
    </dgm:pt>
    <dgm:pt modelId="{ABF4F3EB-1264-425E-BF4B-FB908B4EF64E}" type="pres">
      <dgm:prSet presAssocID="{035BC350-ED5A-493E-B18B-1E6BFFBFF118}" presName="compNode" presStyleCnt="0"/>
      <dgm:spPr/>
    </dgm:pt>
    <dgm:pt modelId="{E06A7659-B68E-4DD7-A2FC-D62F7020EAC3}" type="pres">
      <dgm:prSet presAssocID="{035BC350-ED5A-493E-B18B-1E6BFFBFF11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6AE1E4-BD87-4DC9-8106-5ECF8C1BB1A3}" type="pres">
      <dgm:prSet presAssocID="{035BC350-ED5A-493E-B18B-1E6BFFBFF118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</dgm:spPr>
    </dgm:pt>
    <dgm:pt modelId="{F3A97CCB-F4E2-4CEC-9F99-5595CD31EBE7}" type="pres">
      <dgm:prSet presAssocID="{035BC350-ED5A-493E-B18B-1E6BFFBFF118}" presName="spaceRect" presStyleCnt="0"/>
      <dgm:spPr/>
    </dgm:pt>
    <dgm:pt modelId="{19F4B634-6C3D-43A1-9A64-CD6806AB56C0}" type="pres">
      <dgm:prSet presAssocID="{035BC350-ED5A-493E-B18B-1E6BFFBFF118}" presName="textRect" presStyleLbl="revTx" presStyleIdx="1" presStyleCnt="5">
        <dgm:presLayoutVars>
          <dgm:chMax val="1"/>
          <dgm:chPref val="1"/>
        </dgm:presLayoutVars>
      </dgm:prSet>
      <dgm:spPr/>
    </dgm:pt>
    <dgm:pt modelId="{ABA58B48-B03C-47DB-8385-4ECB5053C86B}" type="pres">
      <dgm:prSet presAssocID="{A78AE8C5-0B3B-40E4-8853-10E9C80368ED}" presName="sibTrans" presStyleCnt="0"/>
      <dgm:spPr/>
    </dgm:pt>
    <dgm:pt modelId="{8B24EC7F-67A3-4B0F-8D6A-1EE3A0299047}" type="pres">
      <dgm:prSet presAssocID="{282976C9-1893-4C54-BDB2-AE378F3DD7AE}" presName="compNode" presStyleCnt="0"/>
      <dgm:spPr/>
    </dgm:pt>
    <dgm:pt modelId="{1AA26749-9292-4C2A-97F8-82825334A394}" type="pres">
      <dgm:prSet presAssocID="{282976C9-1893-4C54-BDB2-AE378F3DD7AE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7105981-96DC-4411-830B-C1B6AC376A5A}" type="pres">
      <dgm:prSet presAssocID="{282976C9-1893-4C54-BDB2-AE378F3DD7AE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908722C-6B7E-4518-9363-CEDFC9FE4CD8}" type="pres">
      <dgm:prSet presAssocID="{282976C9-1893-4C54-BDB2-AE378F3DD7AE}" presName="spaceRect" presStyleCnt="0"/>
      <dgm:spPr/>
    </dgm:pt>
    <dgm:pt modelId="{AF7F5497-5513-4C70-B1B0-423675ACE366}" type="pres">
      <dgm:prSet presAssocID="{282976C9-1893-4C54-BDB2-AE378F3DD7AE}" presName="textRect" presStyleLbl="revTx" presStyleIdx="2" presStyleCnt="5">
        <dgm:presLayoutVars>
          <dgm:chMax val="1"/>
          <dgm:chPref val="1"/>
        </dgm:presLayoutVars>
      </dgm:prSet>
      <dgm:spPr/>
    </dgm:pt>
    <dgm:pt modelId="{DCF397F1-C78E-4ACE-8F16-C5CC4E6224C6}" type="pres">
      <dgm:prSet presAssocID="{C9AABF79-E108-40D8-8262-D57F7D4BC152}" presName="sibTrans" presStyleCnt="0"/>
      <dgm:spPr/>
    </dgm:pt>
    <dgm:pt modelId="{E6FFC0D8-50EE-44FB-A6CF-62DDD822BAA6}" type="pres">
      <dgm:prSet presAssocID="{EBCD2A38-CD7C-4776-A494-3762C72A6C32}" presName="compNode" presStyleCnt="0"/>
      <dgm:spPr/>
    </dgm:pt>
    <dgm:pt modelId="{F0F4FF09-2CB8-43F6-A4BB-5B58EDD0CB3F}" type="pres">
      <dgm:prSet presAssocID="{EBCD2A38-CD7C-4776-A494-3762C72A6C3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  <a:solidFill>
          <a:srgbClr val="00B050"/>
        </a:solidFill>
      </dgm:spPr>
    </dgm:pt>
    <dgm:pt modelId="{5DAE192E-93BC-4649-BB27-26E266DD8CFC}" type="pres">
      <dgm:prSet presAssocID="{EBCD2A38-CD7C-4776-A494-3762C72A6C32}" presName="iconRect" presStyleLbl="nod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067EEF7-EE90-44F3-A6D6-AF04209D625D}" type="pres">
      <dgm:prSet presAssocID="{EBCD2A38-CD7C-4776-A494-3762C72A6C32}" presName="spaceRect" presStyleCnt="0"/>
      <dgm:spPr/>
    </dgm:pt>
    <dgm:pt modelId="{756584F9-958F-43A7-977F-4B511FA01608}" type="pres">
      <dgm:prSet presAssocID="{EBCD2A38-CD7C-4776-A494-3762C72A6C32}" presName="textRect" presStyleLbl="revTx" presStyleIdx="3" presStyleCnt="5">
        <dgm:presLayoutVars>
          <dgm:chMax val="1"/>
          <dgm:chPref val="1"/>
        </dgm:presLayoutVars>
      </dgm:prSet>
      <dgm:spPr/>
    </dgm:pt>
    <dgm:pt modelId="{B0030EF9-C5B0-496B-AA25-FC6CD913C517}" type="pres">
      <dgm:prSet presAssocID="{CAA89EB9-0841-4111-A070-7563513DD235}" presName="sibTrans" presStyleCnt="0"/>
      <dgm:spPr/>
    </dgm:pt>
    <dgm:pt modelId="{CFB198E3-A5C8-4FAD-AC14-56210112EDB2}" type="pres">
      <dgm:prSet presAssocID="{AB75F6D4-7E6A-41B3-B89D-03FB02CE01D9}" presName="compNode" presStyleCnt="0"/>
      <dgm:spPr/>
    </dgm:pt>
    <dgm:pt modelId="{0891757E-6573-4C85-A023-4CE69E5B4B34}" type="pres">
      <dgm:prSet presAssocID="{AB75F6D4-7E6A-41B3-B89D-03FB02CE01D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6DEF5EE-4A9C-4BBD-B9E8-9BAFC27F28DA}" type="pres">
      <dgm:prSet presAssocID="{AB75F6D4-7E6A-41B3-B89D-03FB02CE01D9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CAE5F3-95B2-47DD-9D31-E8B48CDAEBA8}" type="pres">
      <dgm:prSet presAssocID="{AB75F6D4-7E6A-41B3-B89D-03FB02CE01D9}" presName="spaceRect" presStyleCnt="0"/>
      <dgm:spPr/>
    </dgm:pt>
    <dgm:pt modelId="{C7C76FDF-8FCD-47E5-B9DD-27E765F8D47C}" type="pres">
      <dgm:prSet presAssocID="{AB75F6D4-7E6A-41B3-B89D-03FB02CE01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A967104-2996-468A-ACA9-AC888D470CAD}" type="presOf" srcId="{AB75F6D4-7E6A-41B3-B89D-03FB02CE01D9}" destId="{C7C76FDF-8FCD-47E5-B9DD-27E765F8D47C}" srcOrd="0" destOrd="0" presId="urn:microsoft.com/office/officeart/2018/5/layout/IconLeafLabelList"/>
    <dgm:cxn modelId="{6741640B-C08F-4CD1-A6BF-9198114C4986}" srcId="{48297750-C739-46F4-90EF-8047B1333447}" destId="{035BC350-ED5A-493E-B18B-1E6BFFBFF118}" srcOrd="1" destOrd="0" parTransId="{9ECCB641-399B-4130-A900-0CE5D4637D73}" sibTransId="{A78AE8C5-0B3B-40E4-8853-10E9C80368ED}"/>
    <dgm:cxn modelId="{58EE9110-6D06-4F8C-BEB5-068C34FC9BE9}" srcId="{48297750-C739-46F4-90EF-8047B1333447}" destId="{282976C9-1893-4C54-BDB2-AE378F3DD7AE}" srcOrd="2" destOrd="0" parTransId="{62EA8672-2DC1-47E6-B6F5-06F2672E3298}" sibTransId="{C9AABF79-E108-40D8-8262-D57F7D4BC152}"/>
    <dgm:cxn modelId="{13F66F1C-7C3C-4E4B-AACE-36127281D77A}" type="presOf" srcId="{EBCD2A38-CD7C-4776-A494-3762C72A6C32}" destId="{756584F9-958F-43A7-977F-4B511FA01608}" srcOrd="0" destOrd="0" presId="urn:microsoft.com/office/officeart/2018/5/layout/IconLeafLabelList"/>
    <dgm:cxn modelId="{A68D2F4D-BFAF-4DAE-A319-31349C140EA7}" srcId="{48297750-C739-46F4-90EF-8047B1333447}" destId="{DB8D8FB4-DAD8-411D-97DB-0A441186A9CE}" srcOrd="0" destOrd="0" parTransId="{FDEE33DA-0E90-45D3-870B-AA229AB4D8B2}" sibTransId="{0A43A107-E277-4236-9A72-4141A9035B84}"/>
    <dgm:cxn modelId="{05C258A3-07B1-4E08-B564-76169C9DD60F}" srcId="{48297750-C739-46F4-90EF-8047B1333447}" destId="{EBCD2A38-CD7C-4776-A494-3762C72A6C32}" srcOrd="3" destOrd="0" parTransId="{6F08A19E-B2A1-40D3-B446-F8A88569A736}" sibTransId="{CAA89EB9-0841-4111-A070-7563513DD235}"/>
    <dgm:cxn modelId="{67F2A6A5-E40D-431D-A196-10A9A028283F}" type="presOf" srcId="{48297750-C739-46F4-90EF-8047B1333447}" destId="{27301F7E-1F8C-4E14-A8B2-1095D90551FF}" srcOrd="0" destOrd="0" presId="urn:microsoft.com/office/officeart/2018/5/layout/IconLeafLabelList"/>
    <dgm:cxn modelId="{38965FB7-5CF3-4908-9E89-3C6C1AF11DF8}" srcId="{48297750-C739-46F4-90EF-8047B1333447}" destId="{AB75F6D4-7E6A-41B3-B89D-03FB02CE01D9}" srcOrd="4" destOrd="0" parTransId="{DEA1DD34-69EF-4BA7-A724-A1587431FB56}" sibTransId="{5740A8A0-ECB1-475F-A129-4A0562A884D9}"/>
    <dgm:cxn modelId="{361D89BC-22CF-4EE5-B372-B2BF8290241E}" type="presOf" srcId="{282976C9-1893-4C54-BDB2-AE378F3DD7AE}" destId="{AF7F5497-5513-4C70-B1B0-423675ACE366}" srcOrd="0" destOrd="0" presId="urn:microsoft.com/office/officeart/2018/5/layout/IconLeafLabelList"/>
    <dgm:cxn modelId="{613FF7EC-D12D-495F-A595-1382CC6AB08A}" type="presOf" srcId="{035BC350-ED5A-493E-B18B-1E6BFFBFF118}" destId="{19F4B634-6C3D-43A1-9A64-CD6806AB56C0}" srcOrd="0" destOrd="0" presId="urn:microsoft.com/office/officeart/2018/5/layout/IconLeafLabelList"/>
    <dgm:cxn modelId="{B7B971FE-4879-4D53-9070-E69494F63DC2}" type="presOf" srcId="{DB8D8FB4-DAD8-411D-97DB-0A441186A9CE}" destId="{72D4747D-37B3-48BC-A426-4350536C538F}" srcOrd="0" destOrd="0" presId="urn:microsoft.com/office/officeart/2018/5/layout/IconLeafLabelList"/>
    <dgm:cxn modelId="{29C01F48-C4D8-4AA1-96E7-FBC801F25B33}" type="presParOf" srcId="{27301F7E-1F8C-4E14-A8B2-1095D90551FF}" destId="{A4B5B8B9-6274-471C-9E32-9A734709C7B0}" srcOrd="0" destOrd="0" presId="urn:microsoft.com/office/officeart/2018/5/layout/IconLeafLabelList"/>
    <dgm:cxn modelId="{65151CCB-0396-45BE-B1E5-95E43A423747}" type="presParOf" srcId="{A4B5B8B9-6274-471C-9E32-9A734709C7B0}" destId="{BBEADC6B-C847-4369-BC24-5056159C3BA3}" srcOrd="0" destOrd="0" presId="urn:microsoft.com/office/officeart/2018/5/layout/IconLeafLabelList"/>
    <dgm:cxn modelId="{4157A019-7E7B-4DE1-9C80-CDBFCEFCC742}" type="presParOf" srcId="{A4B5B8B9-6274-471C-9E32-9A734709C7B0}" destId="{C371770D-CFCC-44E6-A961-C59C99717F86}" srcOrd="1" destOrd="0" presId="urn:microsoft.com/office/officeart/2018/5/layout/IconLeafLabelList"/>
    <dgm:cxn modelId="{4174D62F-19E1-4AFB-A9DE-56BF9B07791C}" type="presParOf" srcId="{A4B5B8B9-6274-471C-9E32-9A734709C7B0}" destId="{BE8C8EAB-A04B-4211-932F-9A2515414A5C}" srcOrd="2" destOrd="0" presId="urn:microsoft.com/office/officeart/2018/5/layout/IconLeafLabelList"/>
    <dgm:cxn modelId="{7F5C8916-3B78-4116-9D8B-2E5F89B32A48}" type="presParOf" srcId="{A4B5B8B9-6274-471C-9E32-9A734709C7B0}" destId="{72D4747D-37B3-48BC-A426-4350536C538F}" srcOrd="3" destOrd="0" presId="urn:microsoft.com/office/officeart/2018/5/layout/IconLeafLabelList"/>
    <dgm:cxn modelId="{CC1A6827-34FD-4611-917B-D9B8E20BFD35}" type="presParOf" srcId="{27301F7E-1F8C-4E14-A8B2-1095D90551FF}" destId="{904879F2-21E5-4532-A2A6-FE48B5627CA7}" srcOrd="1" destOrd="0" presId="urn:microsoft.com/office/officeart/2018/5/layout/IconLeafLabelList"/>
    <dgm:cxn modelId="{1FF91E77-1CBB-4E53-9984-6DE331A45DFF}" type="presParOf" srcId="{27301F7E-1F8C-4E14-A8B2-1095D90551FF}" destId="{ABF4F3EB-1264-425E-BF4B-FB908B4EF64E}" srcOrd="2" destOrd="0" presId="urn:microsoft.com/office/officeart/2018/5/layout/IconLeafLabelList"/>
    <dgm:cxn modelId="{A41CB8F7-CDEF-40FC-AAF1-A41B70038EA4}" type="presParOf" srcId="{ABF4F3EB-1264-425E-BF4B-FB908B4EF64E}" destId="{E06A7659-B68E-4DD7-A2FC-D62F7020EAC3}" srcOrd="0" destOrd="0" presId="urn:microsoft.com/office/officeart/2018/5/layout/IconLeafLabelList"/>
    <dgm:cxn modelId="{D080D2FF-9CA0-4542-BBB0-9026D40807AE}" type="presParOf" srcId="{ABF4F3EB-1264-425E-BF4B-FB908B4EF64E}" destId="{9D6AE1E4-BD87-4DC9-8106-5ECF8C1BB1A3}" srcOrd="1" destOrd="0" presId="urn:microsoft.com/office/officeart/2018/5/layout/IconLeafLabelList"/>
    <dgm:cxn modelId="{849B120B-58AC-4A24-AAEC-515726028D79}" type="presParOf" srcId="{ABF4F3EB-1264-425E-BF4B-FB908B4EF64E}" destId="{F3A97CCB-F4E2-4CEC-9F99-5595CD31EBE7}" srcOrd="2" destOrd="0" presId="urn:microsoft.com/office/officeart/2018/5/layout/IconLeafLabelList"/>
    <dgm:cxn modelId="{79F3E914-A57A-4729-9C03-190B357AD236}" type="presParOf" srcId="{ABF4F3EB-1264-425E-BF4B-FB908B4EF64E}" destId="{19F4B634-6C3D-43A1-9A64-CD6806AB56C0}" srcOrd="3" destOrd="0" presId="urn:microsoft.com/office/officeart/2018/5/layout/IconLeafLabelList"/>
    <dgm:cxn modelId="{DB928602-22CA-464F-848C-8D7F68F7CBCF}" type="presParOf" srcId="{27301F7E-1F8C-4E14-A8B2-1095D90551FF}" destId="{ABA58B48-B03C-47DB-8385-4ECB5053C86B}" srcOrd="3" destOrd="0" presId="urn:microsoft.com/office/officeart/2018/5/layout/IconLeafLabelList"/>
    <dgm:cxn modelId="{7DB26D47-B829-41F4-B2AE-C41DFE620753}" type="presParOf" srcId="{27301F7E-1F8C-4E14-A8B2-1095D90551FF}" destId="{8B24EC7F-67A3-4B0F-8D6A-1EE3A0299047}" srcOrd="4" destOrd="0" presId="urn:microsoft.com/office/officeart/2018/5/layout/IconLeafLabelList"/>
    <dgm:cxn modelId="{3EFEF2CC-769F-4C5C-9728-6BFB120F2875}" type="presParOf" srcId="{8B24EC7F-67A3-4B0F-8D6A-1EE3A0299047}" destId="{1AA26749-9292-4C2A-97F8-82825334A394}" srcOrd="0" destOrd="0" presId="urn:microsoft.com/office/officeart/2018/5/layout/IconLeafLabelList"/>
    <dgm:cxn modelId="{542D8DCD-6383-4C86-A30F-E0FD6DCBF1E9}" type="presParOf" srcId="{8B24EC7F-67A3-4B0F-8D6A-1EE3A0299047}" destId="{47105981-96DC-4411-830B-C1B6AC376A5A}" srcOrd="1" destOrd="0" presId="urn:microsoft.com/office/officeart/2018/5/layout/IconLeafLabelList"/>
    <dgm:cxn modelId="{46525B62-02DD-41EB-BDA9-883BDD29661F}" type="presParOf" srcId="{8B24EC7F-67A3-4B0F-8D6A-1EE3A0299047}" destId="{E908722C-6B7E-4518-9363-CEDFC9FE4CD8}" srcOrd="2" destOrd="0" presId="urn:microsoft.com/office/officeart/2018/5/layout/IconLeafLabelList"/>
    <dgm:cxn modelId="{2E0E6961-A8B1-478B-BC2B-6F5EA05E8F9F}" type="presParOf" srcId="{8B24EC7F-67A3-4B0F-8D6A-1EE3A0299047}" destId="{AF7F5497-5513-4C70-B1B0-423675ACE366}" srcOrd="3" destOrd="0" presId="urn:microsoft.com/office/officeart/2018/5/layout/IconLeafLabelList"/>
    <dgm:cxn modelId="{F5FCFE5D-E260-4CD8-8674-A0020EC6F3EE}" type="presParOf" srcId="{27301F7E-1F8C-4E14-A8B2-1095D90551FF}" destId="{DCF397F1-C78E-4ACE-8F16-C5CC4E6224C6}" srcOrd="5" destOrd="0" presId="urn:microsoft.com/office/officeart/2018/5/layout/IconLeafLabelList"/>
    <dgm:cxn modelId="{92EC8EC1-F53E-44B7-8094-D8BA37D6E4EC}" type="presParOf" srcId="{27301F7E-1F8C-4E14-A8B2-1095D90551FF}" destId="{E6FFC0D8-50EE-44FB-A6CF-62DDD822BAA6}" srcOrd="6" destOrd="0" presId="urn:microsoft.com/office/officeart/2018/5/layout/IconLeafLabelList"/>
    <dgm:cxn modelId="{28A9D03A-4ACC-4D11-831E-2544DF99CB2A}" type="presParOf" srcId="{E6FFC0D8-50EE-44FB-A6CF-62DDD822BAA6}" destId="{F0F4FF09-2CB8-43F6-A4BB-5B58EDD0CB3F}" srcOrd="0" destOrd="0" presId="urn:microsoft.com/office/officeart/2018/5/layout/IconLeafLabelList"/>
    <dgm:cxn modelId="{81E60852-5E7F-4735-8D05-01D14AC9E456}" type="presParOf" srcId="{E6FFC0D8-50EE-44FB-A6CF-62DDD822BAA6}" destId="{5DAE192E-93BC-4649-BB27-26E266DD8CFC}" srcOrd="1" destOrd="0" presId="urn:microsoft.com/office/officeart/2018/5/layout/IconLeafLabelList"/>
    <dgm:cxn modelId="{A9B0D657-F5D5-43FE-80F9-A889B5D01182}" type="presParOf" srcId="{E6FFC0D8-50EE-44FB-A6CF-62DDD822BAA6}" destId="{6067EEF7-EE90-44F3-A6D6-AF04209D625D}" srcOrd="2" destOrd="0" presId="urn:microsoft.com/office/officeart/2018/5/layout/IconLeafLabelList"/>
    <dgm:cxn modelId="{7090C375-5E11-46CE-AA05-7BBA8C3CDA85}" type="presParOf" srcId="{E6FFC0D8-50EE-44FB-A6CF-62DDD822BAA6}" destId="{756584F9-958F-43A7-977F-4B511FA01608}" srcOrd="3" destOrd="0" presId="urn:microsoft.com/office/officeart/2018/5/layout/IconLeafLabelList"/>
    <dgm:cxn modelId="{2CD781AF-C563-4F61-9257-D6D5987E645A}" type="presParOf" srcId="{27301F7E-1F8C-4E14-A8B2-1095D90551FF}" destId="{B0030EF9-C5B0-496B-AA25-FC6CD913C517}" srcOrd="7" destOrd="0" presId="urn:microsoft.com/office/officeart/2018/5/layout/IconLeafLabelList"/>
    <dgm:cxn modelId="{DF81A0AF-B7D0-4361-AD86-A9A7D3223EC1}" type="presParOf" srcId="{27301F7E-1F8C-4E14-A8B2-1095D90551FF}" destId="{CFB198E3-A5C8-4FAD-AC14-56210112EDB2}" srcOrd="8" destOrd="0" presId="urn:microsoft.com/office/officeart/2018/5/layout/IconLeafLabelList"/>
    <dgm:cxn modelId="{301C982C-0AAE-42FB-98E9-65D66AB6B846}" type="presParOf" srcId="{CFB198E3-A5C8-4FAD-AC14-56210112EDB2}" destId="{0891757E-6573-4C85-A023-4CE69E5B4B34}" srcOrd="0" destOrd="0" presId="urn:microsoft.com/office/officeart/2018/5/layout/IconLeafLabelList"/>
    <dgm:cxn modelId="{49EF2EDE-90C6-4DFC-ABE9-EB2F7AFCFA47}" type="presParOf" srcId="{CFB198E3-A5C8-4FAD-AC14-56210112EDB2}" destId="{56DEF5EE-4A9C-4BBD-B9E8-9BAFC27F28DA}" srcOrd="1" destOrd="0" presId="urn:microsoft.com/office/officeart/2018/5/layout/IconLeafLabelList"/>
    <dgm:cxn modelId="{A4D5CB72-3D4C-49F6-97EB-634DAE2E1F67}" type="presParOf" srcId="{CFB198E3-A5C8-4FAD-AC14-56210112EDB2}" destId="{1CCAE5F3-95B2-47DD-9D31-E8B48CDAEBA8}" srcOrd="2" destOrd="0" presId="urn:microsoft.com/office/officeart/2018/5/layout/IconLeafLabelList"/>
    <dgm:cxn modelId="{3621447C-6009-4E47-AEF1-9C0108D27652}" type="presParOf" srcId="{CFB198E3-A5C8-4FAD-AC14-56210112EDB2}" destId="{C7C76FDF-8FCD-47E5-B9DD-27E765F8D47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71154-258A-47D1-86ED-103DDD35A34E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B934ABB-9D39-4D90-BBD5-E512F47AEF09}">
      <dgm:prSet/>
      <dgm:spPr/>
      <dgm:t>
        <a:bodyPr/>
        <a:lstStyle/>
        <a:p>
          <a:r>
            <a:rPr lang="es-CO"/>
            <a:t>User sends question</a:t>
          </a:r>
          <a:endParaRPr lang="en-US"/>
        </a:p>
      </dgm:t>
    </dgm:pt>
    <dgm:pt modelId="{26CEC342-1C31-44CA-88C3-13FCAEE8C5AA}" type="parTrans" cxnId="{D2BD3C34-12FD-4AE6-A2F5-3F1EF1226235}">
      <dgm:prSet/>
      <dgm:spPr/>
      <dgm:t>
        <a:bodyPr/>
        <a:lstStyle/>
        <a:p>
          <a:endParaRPr lang="en-US"/>
        </a:p>
      </dgm:t>
    </dgm:pt>
    <dgm:pt modelId="{8C7D2698-C087-4DF0-93FF-B9DA4DF792C2}" type="sibTrans" cxnId="{D2BD3C34-12FD-4AE6-A2F5-3F1EF1226235}">
      <dgm:prSet/>
      <dgm:spPr/>
      <dgm:t>
        <a:bodyPr/>
        <a:lstStyle/>
        <a:p>
          <a:endParaRPr lang="en-US"/>
        </a:p>
      </dgm:t>
    </dgm:pt>
    <dgm:pt modelId="{FAA6FA04-AB9F-4262-A02B-2FEA49D5856E}">
      <dgm:prSet/>
      <dgm:spPr/>
      <dgm:t>
        <a:bodyPr/>
        <a:lstStyle/>
        <a:p>
          <a:r>
            <a:rPr lang="es-CO"/>
            <a:t>LangGraph classifies (SQL or general)</a:t>
          </a:r>
          <a:endParaRPr lang="en-US"/>
        </a:p>
      </dgm:t>
    </dgm:pt>
    <dgm:pt modelId="{AC39198B-4A37-481D-B6D5-3687FF65D579}" type="parTrans" cxnId="{09D9A79D-1518-4154-ACBE-A9E8C6C7F4AA}">
      <dgm:prSet/>
      <dgm:spPr/>
      <dgm:t>
        <a:bodyPr/>
        <a:lstStyle/>
        <a:p>
          <a:endParaRPr lang="en-US"/>
        </a:p>
      </dgm:t>
    </dgm:pt>
    <dgm:pt modelId="{421C825C-7C46-46AE-A515-48B767B21A41}" type="sibTrans" cxnId="{09D9A79D-1518-4154-ACBE-A9E8C6C7F4AA}">
      <dgm:prSet/>
      <dgm:spPr/>
      <dgm:t>
        <a:bodyPr/>
        <a:lstStyle/>
        <a:p>
          <a:endParaRPr lang="en-US"/>
        </a:p>
      </dgm:t>
    </dgm:pt>
    <dgm:pt modelId="{AB441A90-D139-413D-A373-8314B517A4C4}">
      <dgm:prSet/>
      <dgm:spPr/>
      <dgm:t>
        <a:bodyPr/>
        <a:lstStyle/>
        <a:p>
          <a:r>
            <a:rPr lang="es-CO"/>
            <a:t>Runs SQL or vector search</a:t>
          </a:r>
          <a:endParaRPr lang="en-US"/>
        </a:p>
      </dgm:t>
    </dgm:pt>
    <dgm:pt modelId="{212602C5-0015-47AF-BBE2-E18CBA8E2262}" type="parTrans" cxnId="{601D9130-CFF9-4D45-9A4F-027158F864C7}">
      <dgm:prSet/>
      <dgm:spPr/>
      <dgm:t>
        <a:bodyPr/>
        <a:lstStyle/>
        <a:p>
          <a:endParaRPr lang="en-US"/>
        </a:p>
      </dgm:t>
    </dgm:pt>
    <dgm:pt modelId="{A18E4E3D-B26F-4A90-BE5B-26B42C091275}" type="sibTrans" cxnId="{601D9130-CFF9-4D45-9A4F-027158F864C7}">
      <dgm:prSet/>
      <dgm:spPr/>
      <dgm:t>
        <a:bodyPr/>
        <a:lstStyle/>
        <a:p>
          <a:endParaRPr lang="en-US"/>
        </a:p>
      </dgm:t>
    </dgm:pt>
    <dgm:pt modelId="{6125E1AB-D13A-44C1-9EDE-C67BE6BDF5E9}">
      <dgm:prSet/>
      <dgm:spPr/>
      <dgm:t>
        <a:bodyPr/>
        <a:lstStyle/>
        <a:p>
          <a:r>
            <a:rPr lang="es-CO"/>
            <a:t>GPT formats natural language answer</a:t>
          </a:r>
          <a:endParaRPr lang="en-US"/>
        </a:p>
      </dgm:t>
    </dgm:pt>
    <dgm:pt modelId="{968E7C71-898B-4933-B5ED-93B8C8E99074}" type="parTrans" cxnId="{7BC085AB-7019-44A1-B98C-9F06CB2DED7A}">
      <dgm:prSet/>
      <dgm:spPr/>
      <dgm:t>
        <a:bodyPr/>
        <a:lstStyle/>
        <a:p>
          <a:endParaRPr lang="en-US"/>
        </a:p>
      </dgm:t>
    </dgm:pt>
    <dgm:pt modelId="{0C4C42CB-AE70-4E29-86CD-E7F082C8B8A5}" type="sibTrans" cxnId="{7BC085AB-7019-44A1-B98C-9F06CB2DED7A}">
      <dgm:prSet/>
      <dgm:spPr/>
      <dgm:t>
        <a:bodyPr/>
        <a:lstStyle/>
        <a:p>
          <a:endParaRPr lang="en-US"/>
        </a:p>
      </dgm:t>
    </dgm:pt>
    <dgm:pt modelId="{C65BDC27-43BE-4E3B-950D-AE5A0EAE4B5C}" type="pres">
      <dgm:prSet presAssocID="{D6271154-258A-47D1-86ED-103DDD35A34E}" presName="vert0" presStyleCnt="0">
        <dgm:presLayoutVars>
          <dgm:dir/>
          <dgm:animOne val="branch"/>
          <dgm:animLvl val="lvl"/>
        </dgm:presLayoutVars>
      </dgm:prSet>
      <dgm:spPr/>
    </dgm:pt>
    <dgm:pt modelId="{C4809E53-F9AB-4628-89FF-4429CE37328A}" type="pres">
      <dgm:prSet presAssocID="{4B934ABB-9D39-4D90-BBD5-E512F47AEF09}" presName="thickLine" presStyleLbl="alignNode1" presStyleIdx="0" presStyleCnt="4"/>
      <dgm:spPr/>
    </dgm:pt>
    <dgm:pt modelId="{FA8BBB91-CBBA-4918-9C18-92D7C2B81150}" type="pres">
      <dgm:prSet presAssocID="{4B934ABB-9D39-4D90-BBD5-E512F47AEF09}" presName="horz1" presStyleCnt="0"/>
      <dgm:spPr/>
    </dgm:pt>
    <dgm:pt modelId="{B1227FC7-56CC-4B4C-B5CD-A1C4B7387BB4}" type="pres">
      <dgm:prSet presAssocID="{4B934ABB-9D39-4D90-BBD5-E512F47AEF09}" presName="tx1" presStyleLbl="revTx" presStyleIdx="0" presStyleCnt="4"/>
      <dgm:spPr/>
    </dgm:pt>
    <dgm:pt modelId="{33BB3B07-1226-4C57-9FB6-065459BC5F94}" type="pres">
      <dgm:prSet presAssocID="{4B934ABB-9D39-4D90-BBD5-E512F47AEF09}" presName="vert1" presStyleCnt="0"/>
      <dgm:spPr/>
    </dgm:pt>
    <dgm:pt modelId="{A111317D-1602-4F24-8D12-3D769FE885AA}" type="pres">
      <dgm:prSet presAssocID="{FAA6FA04-AB9F-4262-A02B-2FEA49D5856E}" presName="thickLine" presStyleLbl="alignNode1" presStyleIdx="1" presStyleCnt="4"/>
      <dgm:spPr/>
    </dgm:pt>
    <dgm:pt modelId="{628AB73C-A78D-47B5-9FFF-CEE396542D5C}" type="pres">
      <dgm:prSet presAssocID="{FAA6FA04-AB9F-4262-A02B-2FEA49D5856E}" presName="horz1" presStyleCnt="0"/>
      <dgm:spPr/>
    </dgm:pt>
    <dgm:pt modelId="{EE6B954E-5D95-4BF4-8A64-5338CAA8759B}" type="pres">
      <dgm:prSet presAssocID="{FAA6FA04-AB9F-4262-A02B-2FEA49D5856E}" presName="tx1" presStyleLbl="revTx" presStyleIdx="1" presStyleCnt="4"/>
      <dgm:spPr/>
    </dgm:pt>
    <dgm:pt modelId="{5768BA24-C348-4E03-AC24-8E9150979016}" type="pres">
      <dgm:prSet presAssocID="{FAA6FA04-AB9F-4262-A02B-2FEA49D5856E}" presName="vert1" presStyleCnt="0"/>
      <dgm:spPr/>
    </dgm:pt>
    <dgm:pt modelId="{C9DEB7E7-6ACD-48BB-8FB6-551035779CB4}" type="pres">
      <dgm:prSet presAssocID="{AB441A90-D139-413D-A373-8314B517A4C4}" presName="thickLine" presStyleLbl="alignNode1" presStyleIdx="2" presStyleCnt="4"/>
      <dgm:spPr/>
    </dgm:pt>
    <dgm:pt modelId="{37C80957-1549-4A83-A578-C63D4BA7E406}" type="pres">
      <dgm:prSet presAssocID="{AB441A90-D139-413D-A373-8314B517A4C4}" presName="horz1" presStyleCnt="0"/>
      <dgm:spPr/>
    </dgm:pt>
    <dgm:pt modelId="{0C721064-CEAB-48E1-BE90-E16EE4635B77}" type="pres">
      <dgm:prSet presAssocID="{AB441A90-D139-413D-A373-8314B517A4C4}" presName="tx1" presStyleLbl="revTx" presStyleIdx="2" presStyleCnt="4"/>
      <dgm:spPr/>
    </dgm:pt>
    <dgm:pt modelId="{57B29E9D-97DC-482B-9A96-ACE5F08A9137}" type="pres">
      <dgm:prSet presAssocID="{AB441A90-D139-413D-A373-8314B517A4C4}" presName="vert1" presStyleCnt="0"/>
      <dgm:spPr/>
    </dgm:pt>
    <dgm:pt modelId="{C5FD7EA8-B534-4ED6-8CE2-1E58F9DE0C6D}" type="pres">
      <dgm:prSet presAssocID="{6125E1AB-D13A-44C1-9EDE-C67BE6BDF5E9}" presName="thickLine" presStyleLbl="alignNode1" presStyleIdx="3" presStyleCnt="4"/>
      <dgm:spPr/>
    </dgm:pt>
    <dgm:pt modelId="{9C900933-83F4-4580-A038-4248B6EB0BFC}" type="pres">
      <dgm:prSet presAssocID="{6125E1AB-D13A-44C1-9EDE-C67BE6BDF5E9}" presName="horz1" presStyleCnt="0"/>
      <dgm:spPr/>
    </dgm:pt>
    <dgm:pt modelId="{DE460604-DA8D-4C11-920E-D00196547C30}" type="pres">
      <dgm:prSet presAssocID="{6125E1AB-D13A-44C1-9EDE-C67BE6BDF5E9}" presName="tx1" presStyleLbl="revTx" presStyleIdx="3" presStyleCnt="4"/>
      <dgm:spPr/>
    </dgm:pt>
    <dgm:pt modelId="{B88C820D-2FE4-49EC-B030-AAA8D3B3E183}" type="pres">
      <dgm:prSet presAssocID="{6125E1AB-D13A-44C1-9EDE-C67BE6BDF5E9}" presName="vert1" presStyleCnt="0"/>
      <dgm:spPr/>
    </dgm:pt>
  </dgm:ptLst>
  <dgm:cxnLst>
    <dgm:cxn modelId="{601D9130-CFF9-4D45-9A4F-027158F864C7}" srcId="{D6271154-258A-47D1-86ED-103DDD35A34E}" destId="{AB441A90-D139-413D-A373-8314B517A4C4}" srcOrd="2" destOrd="0" parTransId="{212602C5-0015-47AF-BBE2-E18CBA8E2262}" sibTransId="{A18E4E3D-B26F-4A90-BE5B-26B42C091275}"/>
    <dgm:cxn modelId="{D2BD3C34-12FD-4AE6-A2F5-3F1EF1226235}" srcId="{D6271154-258A-47D1-86ED-103DDD35A34E}" destId="{4B934ABB-9D39-4D90-BBD5-E512F47AEF09}" srcOrd="0" destOrd="0" parTransId="{26CEC342-1C31-44CA-88C3-13FCAEE8C5AA}" sibTransId="{8C7D2698-C087-4DF0-93FF-B9DA4DF792C2}"/>
    <dgm:cxn modelId="{C3265937-EE00-4814-B818-0C730BDBA325}" type="presOf" srcId="{6125E1AB-D13A-44C1-9EDE-C67BE6BDF5E9}" destId="{DE460604-DA8D-4C11-920E-D00196547C30}" srcOrd="0" destOrd="0" presId="urn:microsoft.com/office/officeart/2008/layout/LinedList"/>
    <dgm:cxn modelId="{6DE0A159-31B1-4C21-8F87-A5EBEB277A40}" type="presOf" srcId="{FAA6FA04-AB9F-4262-A02B-2FEA49D5856E}" destId="{EE6B954E-5D95-4BF4-8A64-5338CAA8759B}" srcOrd="0" destOrd="0" presId="urn:microsoft.com/office/officeart/2008/layout/LinedList"/>
    <dgm:cxn modelId="{AF84257A-2EA4-4726-A00F-8A043534A52C}" type="presOf" srcId="{4B934ABB-9D39-4D90-BBD5-E512F47AEF09}" destId="{B1227FC7-56CC-4B4C-B5CD-A1C4B7387BB4}" srcOrd="0" destOrd="0" presId="urn:microsoft.com/office/officeart/2008/layout/LinedList"/>
    <dgm:cxn modelId="{09D9A79D-1518-4154-ACBE-A9E8C6C7F4AA}" srcId="{D6271154-258A-47D1-86ED-103DDD35A34E}" destId="{FAA6FA04-AB9F-4262-A02B-2FEA49D5856E}" srcOrd="1" destOrd="0" parTransId="{AC39198B-4A37-481D-B6D5-3687FF65D579}" sibTransId="{421C825C-7C46-46AE-A515-48B767B21A41}"/>
    <dgm:cxn modelId="{7BC085AB-7019-44A1-B98C-9F06CB2DED7A}" srcId="{D6271154-258A-47D1-86ED-103DDD35A34E}" destId="{6125E1AB-D13A-44C1-9EDE-C67BE6BDF5E9}" srcOrd="3" destOrd="0" parTransId="{968E7C71-898B-4933-B5ED-93B8C8E99074}" sibTransId="{0C4C42CB-AE70-4E29-86CD-E7F082C8B8A5}"/>
    <dgm:cxn modelId="{76F745C0-BCDD-4007-9927-38919036B21B}" type="presOf" srcId="{D6271154-258A-47D1-86ED-103DDD35A34E}" destId="{C65BDC27-43BE-4E3B-950D-AE5A0EAE4B5C}" srcOrd="0" destOrd="0" presId="urn:microsoft.com/office/officeart/2008/layout/LinedList"/>
    <dgm:cxn modelId="{1B73C3C5-A8F1-4F22-82BB-4D844D42A387}" type="presOf" srcId="{AB441A90-D139-413D-A373-8314B517A4C4}" destId="{0C721064-CEAB-48E1-BE90-E16EE4635B77}" srcOrd="0" destOrd="0" presId="urn:microsoft.com/office/officeart/2008/layout/LinedList"/>
    <dgm:cxn modelId="{59F22D01-D355-41E7-8EC9-80972E06636A}" type="presParOf" srcId="{C65BDC27-43BE-4E3B-950D-AE5A0EAE4B5C}" destId="{C4809E53-F9AB-4628-89FF-4429CE37328A}" srcOrd="0" destOrd="0" presId="urn:microsoft.com/office/officeart/2008/layout/LinedList"/>
    <dgm:cxn modelId="{2C54F0EC-7757-4D0C-A737-ABF34BCE0D69}" type="presParOf" srcId="{C65BDC27-43BE-4E3B-950D-AE5A0EAE4B5C}" destId="{FA8BBB91-CBBA-4918-9C18-92D7C2B81150}" srcOrd="1" destOrd="0" presId="urn:microsoft.com/office/officeart/2008/layout/LinedList"/>
    <dgm:cxn modelId="{E7089FF0-FDC0-4696-B865-AA3B9B8F20D5}" type="presParOf" srcId="{FA8BBB91-CBBA-4918-9C18-92D7C2B81150}" destId="{B1227FC7-56CC-4B4C-B5CD-A1C4B7387BB4}" srcOrd="0" destOrd="0" presId="urn:microsoft.com/office/officeart/2008/layout/LinedList"/>
    <dgm:cxn modelId="{82FC540B-34B9-4754-BDE9-826402CE92E3}" type="presParOf" srcId="{FA8BBB91-CBBA-4918-9C18-92D7C2B81150}" destId="{33BB3B07-1226-4C57-9FB6-065459BC5F94}" srcOrd="1" destOrd="0" presId="urn:microsoft.com/office/officeart/2008/layout/LinedList"/>
    <dgm:cxn modelId="{A9732C23-8725-4FA5-BCFD-36C95520BBA1}" type="presParOf" srcId="{C65BDC27-43BE-4E3B-950D-AE5A0EAE4B5C}" destId="{A111317D-1602-4F24-8D12-3D769FE885AA}" srcOrd="2" destOrd="0" presId="urn:microsoft.com/office/officeart/2008/layout/LinedList"/>
    <dgm:cxn modelId="{2A7950C9-05F9-4F99-B8EA-6F745CF4BEE3}" type="presParOf" srcId="{C65BDC27-43BE-4E3B-950D-AE5A0EAE4B5C}" destId="{628AB73C-A78D-47B5-9FFF-CEE396542D5C}" srcOrd="3" destOrd="0" presId="urn:microsoft.com/office/officeart/2008/layout/LinedList"/>
    <dgm:cxn modelId="{E8903602-900E-4B91-A479-7E0F47BDC0D7}" type="presParOf" srcId="{628AB73C-A78D-47B5-9FFF-CEE396542D5C}" destId="{EE6B954E-5D95-4BF4-8A64-5338CAA8759B}" srcOrd="0" destOrd="0" presId="urn:microsoft.com/office/officeart/2008/layout/LinedList"/>
    <dgm:cxn modelId="{B0E53032-6309-42F9-A12D-14A5503FDB6A}" type="presParOf" srcId="{628AB73C-A78D-47B5-9FFF-CEE396542D5C}" destId="{5768BA24-C348-4E03-AC24-8E9150979016}" srcOrd="1" destOrd="0" presId="urn:microsoft.com/office/officeart/2008/layout/LinedList"/>
    <dgm:cxn modelId="{1A13178D-210D-43FC-8F36-4D45B2B01608}" type="presParOf" srcId="{C65BDC27-43BE-4E3B-950D-AE5A0EAE4B5C}" destId="{C9DEB7E7-6ACD-48BB-8FB6-551035779CB4}" srcOrd="4" destOrd="0" presId="urn:microsoft.com/office/officeart/2008/layout/LinedList"/>
    <dgm:cxn modelId="{C865956C-0F4F-41DF-8546-BAD0CA28F100}" type="presParOf" srcId="{C65BDC27-43BE-4E3B-950D-AE5A0EAE4B5C}" destId="{37C80957-1549-4A83-A578-C63D4BA7E406}" srcOrd="5" destOrd="0" presId="urn:microsoft.com/office/officeart/2008/layout/LinedList"/>
    <dgm:cxn modelId="{4FD680DB-012A-41BE-80A1-D9E04907DFF0}" type="presParOf" srcId="{37C80957-1549-4A83-A578-C63D4BA7E406}" destId="{0C721064-CEAB-48E1-BE90-E16EE4635B77}" srcOrd="0" destOrd="0" presId="urn:microsoft.com/office/officeart/2008/layout/LinedList"/>
    <dgm:cxn modelId="{3F61AB9B-A06D-40EF-BA83-DEC202C87D08}" type="presParOf" srcId="{37C80957-1549-4A83-A578-C63D4BA7E406}" destId="{57B29E9D-97DC-482B-9A96-ACE5F08A9137}" srcOrd="1" destOrd="0" presId="urn:microsoft.com/office/officeart/2008/layout/LinedList"/>
    <dgm:cxn modelId="{8FB12222-5889-4954-BEB7-3B8A297EE877}" type="presParOf" srcId="{C65BDC27-43BE-4E3B-950D-AE5A0EAE4B5C}" destId="{C5FD7EA8-B534-4ED6-8CE2-1E58F9DE0C6D}" srcOrd="6" destOrd="0" presId="urn:microsoft.com/office/officeart/2008/layout/LinedList"/>
    <dgm:cxn modelId="{8D5564B8-1068-42E7-95CF-CE972FA8B5C7}" type="presParOf" srcId="{C65BDC27-43BE-4E3B-950D-AE5A0EAE4B5C}" destId="{9C900933-83F4-4580-A038-4248B6EB0BFC}" srcOrd="7" destOrd="0" presId="urn:microsoft.com/office/officeart/2008/layout/LinedList"/>
    <dgm:cxn modelId="{B1B83BD8-F542-4F88-879A-A5E7B0E6D6F6}" type="presParOf" srcId="{9C900933-83F4-4580-A038-4248B6EB0BFC}" destId="{DE460604-DA8D-4C11-920E-D00196547C30}" srcOrd="0" destOrd="0" presId="urn:microsoft.com/office/officeart/2008/layout/LinedList"/>
    <dgm:cxn modelId="{443B88B8-C5BB-4529-94E0-F47FA487E5F9}" type="presParOf" srcId="{9C900933-83F4-4580-A038-4248B6EB0BFC}" destId="{B88C820D-2FE4-49EC-B030-AAA8D3B3E1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CD7E8C-FE9C-4E97-ADA9-06641893F08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19982BD2-C135-4AEF-9407-D12F0089D4CA}">
      <dgm:prSet/>
      <dgm:spPr/>
      <dgm:t>
        <a:bodyPr/>
        <a:lstStyle/>
        <a:p>
          <a:r>
            <a:rPr lang="es-CO" b="0" i="0" baseline="0"/>
            <a:t>core/: LangGraph logic</a:t>
          </a:r>
          <a:endParaRPr lang="en-US"/>
        </a:p>
      </dgm:t>
    </dgm:pt>
    <dgm:pt modelId="{43C3DE72-83AF-42AA-8B0B-DECBB517531D}" type="parTrans" cxnId="{BA1A08BA-8346-42AD-82FF-75644CB70882}">
      <dgm:prSet/>
      <dgm:spPr/>
      <dgm:t>
        <a:bodyPr/>
        <a:lstStyle/>
        <a:p>
          <a:endParaRPr lang="en-US"/>
        </a:p>
      </dgm:t>
    </dgm:pt>
    <dgm:pt modelId="{E98A1DCB-302D-4C5F-8435-5A4997793107}" type="sibTrans" cxnId="{BA1A08BA-8346-42AD-82FF-75644CB7088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3D73565-E48F-4613-8F48-7867A73EAEDF}">
      <dgm:prSet/>
      <dgm:spPr/>
      <dgm:t>
        <a:bodyPr/>
        <a:lstStyle/>
        <a:p>
          <a:r>
            <a:rPr lang="es-CO" b="0" i="0" baseline="0"/>
            <a:t>api/: FastAPI routes</a:t>
          </a:r>
          <a:endParaRPr lang="en-US"/>
        </a:p>
      </dgm:t>
    </dgm:pt>
    <dgm:pt modelId="{ABD38A59-A1E8-444A-8F77-C23DFA4C24BC}" type="parTrans" cxnId="{93C76781-8D4E-4E21-95AB-6A9FB02D6A06}">
      <dgm:prSet/>
      <dgm:spPr/>
      <dgm:t>
        <a:bodyPr/>
        <a:lstStyle/>
        <a:p>
          <a:endParaRPr lang="en-US"/>
        </a:p>
      </dgm:t>
    </dgm:pt>
    <dgm:pt modelId="{9918FD1F-0257-407A-B2C5-C88B27F78540}" type="sibTrans" cxnId="{93C76781-8D4E-4E21-95AB-6A9FB02D6A0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91D1F35-45A0-4CE7-B93D-559C4B54C8DF}">
      <dgm:prSet/>
      <dgm:spPr/>
      <dgm:t>
        <a:bodyPr/>
        <a:lstStyle/>
        <a:p>
          <a:r>
            <a:rPr lang="es-CO" b="0" i="0" baseline="0"/>
            <a:t>services/: Supabase &amp; OpenAI wrappers</a:t>
          </a:r>
          <a:endParaRPr lang="en-US"/>
        </a:p>
      </dgm:t>
    </dgm:pt>
    <dgm:pt modelId="{6133104E-5A6A-4E4F-AF57-78BE5FE4E513}" type="parTrans" cxnId="{15B1EECC-F191-44CF-A7AE-19CE9366B2AC}">
      <dgm:prSet/>
      <dgm:spPr/>
      <dgm:t>
        <a:bodyPr/>
        <a:lstStyle/>
        <a:p>
          <a:endParaRPr lang="en-US"/>
        </a:p>
      </dgm:t>
    </dgm:pt>
    <dgm:pt modelId="{1FC837A9-4309-4A44-9452-9EAFA34A921E}" type="sibTrans" cxnId="{15B1EECC-F191-44CF-A7AE-19CE9366B2A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510ADC-7A6C-46ED-99FC-4AA0FDFF213A}">
      <dgm:prSet/>
      <dgm:spPr/>
      <dgm:t>
        <a:bodyPr/>
        <a:lstStyle/>
        <a:p>
          <a:r>
            <a:rPr lang="es-CO" b="0" i="0" baseline="0" dirty="0" err="1"/>
            <a:t>db</a:t>
          </a:r>
          <a:r>
            <a:rPr lang="es-CO" b="0" i="0" baseline="0" dirty="0"/>
            <a:t>/: SQL </a:t>
          </a:r>
          <a:r>
            <a:rPr lang="es-CO" b="0" i="0" baseline="0" dirty="0" err="1"/>
            <a:t>connection</a:t>
          </a:r>
          <a:r>
            <a:rPr lang="es-CO" b="0" i="0" baseline="0" dirty="0"/>
            <a:t> </a:t>
          </a:r>
          <a:r>
            <a:rPr lang="es-CO" b="0" i="0" baseline="0" dirty="0" err="1"/>
            <a:t>logic</a:t>
          </a:r>
          <a:endParaRPr lang="en-US" dirty="0"/>
        </a:p>
      </dgm:t>
    </dgm:pt>
    <dgm:pt modelId="{B13AA8BB-F2EC-45C9-A55E-A72B46EB15A5}" type="parTrans" cxnId="{1DB12B50-F5D1-4E61-A96F-38F4724177C9}">
      <dgm:prSet/>
      <dgm:spPr/>
      <dgm:t>
        <a:bodyPr/>
        <a:lstStyle/>
        <a:p>
          <a:endParaRPr lang="en-US"/>
        </a:p>
      </dgm:t>
    </dgm:pt>
    <dgm:pt modelId="{0FF85C10-087C-4606-87EA-246E0213451B}" type="sibTrans" cxnId="{1DB12B50-F5D1-4E61-A96F-38F4724177C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357DBC6-3C34-4764-A3A7-F071AFE5FAA2}">
      <dgm:prSet/>
      <dgm:spPr/>
      <dgm:t>
        <a:bodyPr/>
        <a:lstStyle/>
        <a:p>
          <a:r>
            <a:rPr lang="es-CO" b="0" i="0" baseline="0"/>
            <a:t>scripts/: Utilities &amp; testing</a:t>
          </a:r>
          <a:endParaRPr lang="en-US"/>
        </a:p>
      </dgm:t>
    </dgm:pt>
    <dgm:pt modelId="{3CA736FC-CD5E-4110-A00D-C93BA8AD4538}" type="parTrans" cxnId="{0C4EA1E5-6672-430A-AFA0-EE3AB21C0376}">
      <dgm:prSet/>
      <dgm:spPr/>
      <dgm:t>
        <a:bodyPr/>
        <a:lstStyle/>
        <a:p>
          <a:endParaRPr lang="en-US"/>
        </a:p>
      </dgm:t>
    </dgm:pt>
    <dgm:pt modelId="{76BF1BD2-6351-4B02-A960-3E3051989FE9}" type="sibTrans" cxnId="{0C4EA1E5-6672-430A-AFA0-EE3AB21C0376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C5F57EB3-EB5D-411E-8DDB-A29E6594B847}" type="pres">
      <dgm:prSet presAssocID="{9CCD7E8C-FE9C-4E97-ADA9-06641893F08D}" presName="Name0" presStyleCnt="0">
        <dgm:presLayoutVars>
          <dgm:animLvl val="lvl"/>
          <dgm:resizeHandles val="exact"/>
        </dgm:presLayoutVars>
      </dgm:prSet>
      <dgm:spPr/>
    </dgm:pt>
    <dgm:pt modelId="{D17C66DE-5472-4A42-9281-D353ADCB8916}" type="pres">
      <dgm:prSet presAssocID="{19982BD2-C135-4AEF-9407-D12F0089D4CA}" presName="compositeNode" presStyleCnt="0">
        <dgm:presLayoutVars>
          <dgm:bulletEnabled val="1"/>
        </dgm:presLayoutVars>
      </dgm:prSet>
      <dgm:spPr/>
    </dgm:pt>
    <dgm:pt modelId="{E717EF82-9F4C-4398-91D7-4D033A41FEF3}" type="pres">
      <dgm:prSet presAssocID="{19982BD2-C135-4AEF-9407-D12F0089D4CA}" presName="bgRect" presStyleLbl="alignNode1" presStyleIdx="0" presStyleCnt="5"/>
      <dgm:spPr/>
    </dgm:pt>
    <dgm:pt modelId="{2D04E4D9-FBCB-40A3-BE73-96AE2C9F295D}" type="pres">
      <dgm:prSet presAssocID="{E98A1DCB-302D-4C5F-8435-5A4997793107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E6F06106-3CEF-4D4E-9DCF-FBA4785057C3}" type="pres">
      <dgm:prSet presAssocID="{19982BD2-C135-4AEF-9407-D12F0089D4CA}" presName="nodeRect" presStyleLbl="alignNode1" presStyleIdx="0" presStyleCnt="5">
        <dgm:presLayoutVars>
          <dgm:bulletEnabled val="1"/>
        </dgm:presLayoutVars>
      </dgm:prSet>
      <dgm:spPr/>
    </dgm:pt>
    <dgm:pt modelId="{1609FABE-2BE0-4612-976A-9364AF805046}" type="pres">
      <dgm:prSet presAssocID="{E98A1DCB-302D-4C5F-8435-5A4997793107}" presName="sibTrans" presStyleCnt="0"/>
      <dgm:spPr/>
    </dgm:pt>
    <dgm:pt modelId="{0672886D-9036-4C90-8491-7E8C9BA3F768}" type="pres">
      <dgm:prSet presAssocID="{63D73565-E48F-4613-8F48-7867A73EAEDF}" presName="compositeNode" presStyleCnt="0">
        <dgm:presLayoutVars>
          <dgm:bulletEnabled val="1"/>
        </dgm:presLayoutVars>
      </dgm:prSet>
      <dgm:spPr/>
    </dgm:pt>
    <dgm:pt modelId="{D154BF04-E6D3-42A4-AC13-EF7C44239FE8}" type="pres">
      <dgm:prSet presAssocID="{63D73565-E48F-4613-8F48-7867A73EAEDF}" presName="bgRect" presStyleLbl="alignNode1" presStyleIdx="1" presStyleCnt="5"/>
      <dgm:spPr/>
    </dgm:pt>
    <dgm:pt modelId="{54A787B7-D690-4F8C-87D9-34CAB54C736F}" type="pres">
      <dgm:prSet presAssocID="{9918FD1F-0257-407A-B2C5-C88B27F78540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A9227F7A-872A-432F-822F-DF1D513A3C77}" type="pres">
      <dgm:prSet presAssocID="{63D73565-E48F-4613-8F48-7867A73EAEDF}" presName="nodeRect" presStyleLbl="alignNode1" presStyleIdx="1" presStyleCnt="5">
        <dgm:presLayoutVars>
          <dgm:bulletEnabled val="1"/>
        </dgm:presLayoutVars>
      </dgm:prSet>
      <dgm:spPr/>
    </dgm:pt>
    <dgm:pt modelId="{B2D90C24-8D96-46DF-97EA-6EA100558402}" type="pres">
      <dgm:prSet presAssocID="{9918FD1F-0257-407A-B2C5-C88B27F78540}" presName="sibTrans" presStyleCnt="0"/>
      <dgm:spPr/>
    </dgm:pt>
    <dgm:pt modelId="{C3BC849E-6B61-4F40-AF5E-06E84DCEAD1E}" type="pres">
      <dgm:prSet presAssocID="{291D1F35-45A0-4CE7-B93D-559C4B54C8DF}" presName="compositeNode" presStyleCnt="0">
        <dgm:presLayoutVars>
          <dgm:bulletEnabled val="1"/>
        </dgm:presLayoutVars>
      </dgm:prSet>
      <dgm:spPr/>
    </dgm:pt>
    <dgm:pt modelId="{9BBF1B51-C1F4-43E7-AD75-DD999FA00F86}" type="pres">
      <dgm:prSet presAssocID="{291D1F35-45A0-4CE7-B93D-559C4B54C8DF}" presName="bgRect" presStyleLbl="alignNode1" presStyleIdx="2" presStyleCnt="5"/>
      <dgm:spPr/>
    </dgm:pt>
    <dgm:pt modelId="{55BC8E79-F960-4DC9-9289-EBA011F87BEC}" type="pres">
      <dgm:prSet presAssocID="{1FC837A9-4309-4A44-9452-9EAFA34A921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ECCE7A63-C640-4821-9FE7-E76E2D1FABFC}" type="pres">
      <dgm:prSet presAssocID="{291D1F35-45A0-4CE7-B93D-559C4B54C8DF}" presName="nodeRect" presStyleLbl="alignNode1" presStyleIdx="2" presStyleCnt="5">
        <dgm:presLayoutVars>
          <dgm:bulletEnabled val="1"/>
        </dgm:presLayoutVars>
      </dgm:prSet>
      <dgm:spPr/>
    </dgm:pt>
    <dgm:pt modelId="{DC8BE132-C470-4363-AC18-AB813B30A0C8}" type="pres">
      <dgm:prSet presAssocID="{1FC837A9-4309-4A44-9452-9EAFA34A921E}" presName="sibTrans" presStyleCnt="0"/>
      <dgm:spPr/>
    </dgm:pt>
    <dgm:pt modelId="{5D38ACBE-6A13-402B-A0D8-942F059D78CA}" type="pres">
      <dgm:prSet presAssocID="{A2510ADC-7A6C-46ED-99FC-4AA0FDFF213A}" presName="compositeNode" presStyleCnt="0">
        <dgm:presLayoutVars>
          <dgm:bulletEnabled val="1"/>
        </dgm:presLayoutVars>
      </dgm:prSet>
      <dgm:spPr/>
    </dgm:pt>
    <dgm:pt modelId="{87A4E43D-B476-4FF7-90AF-CC105D491B6E}" type="pres">
      <dgm:prSet presAssocID="{A2510ADC-7A6C-46ED-99FC-4AA0FDFF213A}" presName="bgRect" presStyleLbl="alignNode1" presStyleIdx="3" presStyleCnt="5"/>
      <dgm:spPr/>
    </dgm:pt>
    <dgm:pt modelId="{C783CA2D-B13B-4199-B7BC-65FFA994D348}" type="pres">
      <dgm:prSet presAssocID="{0FF85C10-087C-4606-87EA-246E0213451B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BF86C423-C9DE-44FE-B994-9D68C4B41374}" type="pres">
      <dgm:prSet presAssocID="{A2510ADC-7A6C-46ED-99FC-4AA0FDFF213A}" presName="nodeRect" presStyleLbl="alignNode1" presStyleIdx="3" presStyleCnt="5">
        <dgm:presLayoutVars>
          <dgm:bulletEnabled val="1"/>
        </dgm:presLayoutVars>
      </dgm:prSet>
      <dgm:spPr/>
    </dgm:pt>
    <dgm:pt modelId="{B9A4F222-748F-48B7-8B20-628F02AEE9CF}" type="pres">
      <dgm:prSet presAssocID="{0FF85C10-087C-4606-87EA-246E0213451B}" presName="sibTrans" presStyleCnt="0"/>
      <dgm:spPr/>
    </dgm:pt>
    <dgm:pt modelId="{8CCFF655-9C69-4905-BD6C-4F5AD272C529}" type="pres">
      <dgm:prSet presAssocID="{E357DBC6-3C34-4764-A3A7-F071AFE5FAA2}" presName="compositeNode" presStyleCnt="0">
        <dgm:presLayoutVars>
          <dgm:bulletEnabled val="1"/>
        </dgm:presLayoutVars>
      </dgm:prSet>
      <dgm:spPr/>
    </dgm:pt>
    <dgm:pt modelId="{28BED315-7CDC-4DC5-9082-0C75242BFC0D}" type="pres">
      <dgm:prSet presAssocID="{E357DBC6-3C34-4764-A3A7-F071AFE5FAA2}" presName="bgRect" presStyleLbl="alignNode1" presStyleIdx="4" presStyleCnt="5"/>
      <dgm:spPr/>
    </dgm:pt>
    <dgm:pt modelId="{E4FD5D7B-380C-42DB-AE3A-428C4F2C4BE7}" type="pres">
      <dgm:prSet presAssocID="{76BF1BD2-6351-4B02-A960-3E3051989FE9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B804F4BC-1DAF-42BC-8E3D-872DE3DAC870}" type="pres">
      <dgm:prSet presAssocID="{E357DBC6-3C34-4764-A3A7-F071AFE5FAA2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0CF910F-BA58-4F81-8DDB-E9528F036343}" type="presOf" srcId="{0FF85C10-087C-4606-87EA-246E0213451B}" destId="{C783CA2D-B13B-4199-B7BC-65FFA994D348}" srcOrd="0" destOrd="0" presId="urn:microsoft.com/office/officeart/2016/7/layout/LinearBlockProcessNumbered"/>
    <dgm:cxn modelId="{6F1FDF1C-AD5E-41CF-80CC-89FA1A8C18B4}" type="presOf" srcId="{A2510ADC-7A6C-46ED-99FC-4AA0FDFF213A}" destId="{BF86C423-C9DE-44FE-B994-9D68C4B41374}" srcOrd="1" destOrd="0" presId="urn:microsoft.com/office/officeart/2016/7/layout/LinearBlockProcessNumbered"/>
    <dgm:cxn modelId="{3CD5ED26-B89A-4019-9D42-AD70367CF413}" type="presOf" srcId="{19982BD2-C135-4AEF-9407-D12F0089D4CA}" destId="{E6F06106-3CEF-4D4E-9DCF-FBA4785057C3}" srcOrd="1" destOrd="0" presId="urn:microsoft.com/office/officeart/2016/7/layout/LinearBlockProcessNumbered"/>
    <dgm:cxn modelId="{A09F532E-CFAE-48EA-84BB-8C2D9C0CDF21}" type="presOf" srcId="{63D73565-E48F-4613-8F48-7867A73EAEDF}" destId="{A9227F7A-872A-432F-822F-DF1D513A3C77}" srcOrd="1" destOrd="0" presId="urn:microsoft.com/office/officeart/2016/7/layout/LinearBlockProcessNumbered"/>
    <dgm:cxn modelId="{5371EB60-50A8-4F32-8A22-05BAF4060B9E}" type="presOf" srcId="{291D1F35-45A0-4CE7-B93D-559C4B54C8DF}" destId="{ECCE7A63-C640-4821-9FE7-E76E2D1FABFC}" srcOrd="1" destOrd="0" presId="urn:microsoft.com/office/officeart/2016/7/layout/LinearBlockProcessNumbered"/>
    <dgm:cxn modelId="{97372B4F-136D-4E83-BE4B-8DE5B36215C0}" type="presOf" srcId="{9918FD1F-0257-407A-B2C5-C88B27F78540}" destId="{54A787B7-D690-4F8C-87D9-34CAB54C736F}" srcOrd="0" destOrd="0" presId="urn:microsoft.com/office/officeart/2016/7/layout/LinearBlockProcessNumbered"/>
    <dgm:cxn modelId="{1DB12B50-F5D1-4E61-A96F-38F4724177C9}" srcId="{9CCD7E8C-FE9C-4E97-ADA9-06641893F08D}" destId="{A2510ADC-7A6C-46ED-99FC-4AA0FDFF213A}" srcOrd="3" destOrd="0" parTransId="{B13AA8BB-F2EC-45C9-A55E-A72B46EB15A5}" sibTransId="{0FF85C10-087C-4606-87EA-246E0213451B}"/>
    <dgm:cxn modelId="{F5929A7B-0238-4A6A-A5D9-B4569D4970C4}" type="presOf" srcId="{63D73565-E48F-4613-8F48-7867A73EAEDF}" destId="{D154BF04-E6D3-42A4-AC13-EF7C44239FE8}" srcOrd="0" destOrd="0" presId="urn:microsoft.com/office/officeart/2016/7/layout/LinearBlockProcessNumbered"/>
    <dgm:cxn modelId="{93C76781-8D4E-4E21-95AB-6A9FB02D6A06}" srcId="{9CCD7E8C-FE9C-4E97-ADA9-06641893F08D}" destId="{63D73565-E48F-4613-8F48-7867A73EAEDF}" srcOrd="1" destOrd="0" parTransId="{ABD38A59-A1E8-444A-8F77-C23DFA4C24BC}" sibTransId="{9918FD1F-0257-407A-B2C5-C88B27F78540}"/>
    <dgm:cxn modelId="{2F093A92-F8B7-4D58-B672-9681656D7CAF}" type="presOf" srcId="{19982BD2-C135-4AEF-9407-D12F0089D4CA}" destId="{E717EF82-9F4C-4398-91D7-4D033A41FEF3}" srcOrd="0" destOrd="0" presId="urn:microsoft.com/office/officeart/2016/7/layout/LinearBlockProcessNumbered"/>
    <dgm:cxn modelId="{11CCE292-D6FB-4406-870B-68693DBECEC6}" type="presOf" srcId="{76BF1BD2-6351-4B02-A960-3E3051989FE9}" destId="{E4FD5D7B-380C-42DB-AE3A-428C4F2C4BE7}" srcOrd="0" destOrd="0" presId="urn:microsoft.com/office/officeart/2016/7/layout/LinearBlockProcessNumbered"/>
    <dgm:cxn modelId="{6A3DE0A1-2A80-4111-BB56-87CB07E672F8}" type="presOf" srcId="{E357DBC6-3C34-4764-A3A7-F071AFE5FAA2}" destId="{28BED315-7CDC-4DC5-9082-0C75242BFC0D}" srcOrd="0" destOrd="0" presId="urn:microsoft.com/office/officeart/2016/7/layout/LinearBlockProcessNumbered"/>
    <dgm:cxn modelId="{51A851B8-506D-4E0A-A16E-3B11BDB28919}" type="presOf" srcId="{1FC837A9-4309-4A44-9452-9EAFA34A921E}" destId="{55BC8E79-F960-4DC9-9289-EBA011F87BEC}" srcOrd="0" destOrd="0" presId="urn:microsoft.com/office/officeart/2016/7/layout/LinearBlockProcessNumbered"/>
    <dgm:cxn modelId="{BA1A08BA-8346-42AD-82FF-75644CB70882}" srcId="{9CCD7E8C-FE9C-4E97-ADA9-06641893F08D}" destId="{19982BD2-C135-4AEF-9407-D12F0089D4CA}" srcOrd="0" destOrd="0" parTransId="{43C3DE72-83AF-42AA-8B0B-DECBB517531D}" sibTransId="{E98A1DCB-302D-4C5F-8435-5A4997793107}"/>
    <dgm:cxn modelId="{27D91EBC-3491-48CF-AA84-91A9B06B42C9}" type="presOf" srcId="{291D1F35-45A0-4CE7-B93D-559C4B54C8DF}" destId="{9BBF1B51-C1F4-43E7-AD75-DD999FA00F86}" srcOrd="0" destOrd="0" presId="urn:microsoft.com/office/officeart/2016/7/layout/LinearBlockProcessNumbered"/>
    <dgm:cxn modelId="{15B1EECC-F191-44CF-A7AE-19CE9366B2AC}" srcId="{9CCD7E8C-FE9C-4E97-ADA9-06641893F08D}" destId="{291D1F35-45A0-4CE7-B93D-559C4B54C8DF}" srcOrd="2" destOrd="0" parTransId="{6133104E-5A6A-4E4F-AF57-78BE5FE4E513}" sibTransId="{1FC837A9-4309-4A44-9452-9EAFA34A921E}"/>
    <dgm:cxn modelId="{31ACDDCF-510A-4EA5-A557-DE98B2752E8C}" type="presOf" srcId="{E98A1DCB-302D-4C5F-8435-5A4997793107}" destId="{2D04E4D9-FBCB-40A3-BE73-96AE2C9F295D}" srcOrd="0" destOrd="0" presId="urn:microsoft.com/office/officeart/2016/7/layout/LinearBlockProcessNumbered"/>
    <dgm:cxn modelId="{F73A86DA-4C41-481B-9C8B-AB1264367078}" type="presOf" srcId="{E357DBC6-3C34-4764-A3A7-F071AFE5FAA2}" destId="{B804F4BC-1DAF-42BC-8E3D-872DE3DAC870}" srcOrd="1" destOrd="0" presId="urn:microsoft.com/office/officeart/2016/7/layout/LinearBlockProcessNumbered"/>
    <dgm:cxn modelId="{F99476E0-3BEA-4C2A-BF6B-9A65071A47D9}" type="presOf" srcId="{A2510ADC-7A6C-46ED-99FC-4AA0FDFF213A}" destId="{87A4E43D-B476-4FF7-90AF-CC105D491B6E}" srcOrd="0" destOrd="0" presId="urn:microsoft.com/office/officeart/2016/7/layout/LinearBlockProcessNumbered"/>
    <dgm:cxn modelId="{0C4EA1E5-6672-430A-AFA0-EE3AB21C0376}" srcId="{9CCD7E8C-FE9C-4E97-ADA9-06641893F08D}" destId="{E357DBC6-3C34-4764-A3A7-F071AFE5FAA2}" srcOrd="4" destOrd="0" parTransId="{3CA736FC-CD5E-4110-A00D-C93BA8AD4538}" sibTransId="{76BF1BD2-6351-4B02-A960-3E3051989FE9}"/>
    <dgm:cxn modelId="{8DADA8EC-BDFF-422F-9FC4-A7170FA01720}" type="presOf" srcId="{9CCD7E8C-FE9C-4E97-ADA9-06641893F08D}" destId="{C5F57EB3-EB5D-411E-8DDB-A29E6594B847}" srcOrd="0" destOrd="0" presId="urn:microsoft.com/office/officeart/2016/7/layout/LinearBlockProcessNumbered"/>
    <dgm:cxn modelId="{C9ED5B0C-395E-4C92-B869-E9A3A9D9FD6F}" type="presParOf" srcId="{C5F57EB3-EB5D-411E-8DDB-A29E6594B847}" destId="{D17C66DE-5472-4A42-9281-D353ADCB8916}" srcOrd="0" destOrd="0" presId="urn:microsoft.com/office/officeart/2016/7/layout/LinearBlockProcessNumbered"/>
    <dgm:cxn modelId="{AE96BBAC-899C-4AE5-A015-826A665F28A4}" type="presParOf" srcId="{D17C66DE-5472-4A42-9281-D353ADCB8916}" destId="{E717EF82-9F4C-4398-91D7-4D033A41FEF3}" srcOrd="0" destOrd="0" presId="urn:microsoft.com/office/officeart/2016/7/layout/LinearBlockProcessNumbered"/>
    <dgm:cxn modelId="{F8C5AB9A-87EA-4CAC-9730-AF1BF0FC3333}" type="presParOf" srcId="{D17C66DE-5472-4A42-9281-D353ADCB8916}" destId="{2D04E4D9-FBCB-40A3-BE73-96AE2C9F295D}" srcOrd="1" destOrd="0" presId="urn:microsoft.com/office/officeart/2016/7/layout/LinearBlockProcessNumbered"/>
    <dgm:cxn modelId="{020BEE78-C764-48B0-9444-D1AC745D0996}" type="presParOf" srcId="{D17C66DE-5472-4A42-9281-D353ADCB8916}" destId="{E6F06106-3CEF-4D4E-9DCF-FBA4785057C3}" srcOrd="2" destOrd="0" presId="urn:microsoft.com/office/officeart/2016/7/layout/LinearBlockProcessNumbered"/>
    <dgm:cxn modelId="{EC336010-A22E-45C3-A1F5-6635B549524B}" type="presParOf" srcId="{C5F57EB3-EB5D-411E-8DDB-A29E6594B847}" destId="{1609FABE-2BE0-4612-976A-9364AF805046}" srcOrd="1" destOrd="0" presId="urn:microsoft.com/office/officeart/2016/7/layout/LinearBlockProcessNumbered"/>
    <dgm:cxn modelId="{34260F2C-C2BB-4C5B-8380-B3296E736329}" type="presParOf" srcId="{C5F57EB3-EB5D-411E-8DDB-A29E6594B847}" destId="{0672886D-9036-4C90-8491-7E8C9BA3F768}" srcOrd="2" destOrd="0" presId="urn:microsoft.com/office/officeart/2016/7/layout/LinearBlockProcessNumbered"/>
    <dgm:cxn modelId="{280912F1-D6BB-4E82-B881-7EA6B8F18FA8}" type="presParOf" srcId="{0672886D-9036-4C90-8491-7E8C9BA3F768}" destId="{D154BF04-E6D3-42A4-AC13-EF7C44239FE8}" srcOrd="0" destOrd="0" presId="urn:microsoft.com/office/officeart/2016/7/layout/LinearBlockProcessNumbered"/>
    <dgm:cxn modelId="{807B95F3-38F0-4B46-93D0-CE3322AB049D}" type="presParOf" srcId="{0672886D-9036-4C90-8491-7E8C9BA3F768}" destId="{54A787B7-D690-4F8C-87D9-34CAB54C736F}" srcOrd="1" destOrd="0" presId="urn:microsoft.com/office/officeart/2016/7/layout/LinearBlockProcessNumbered"/>
    <dgm:cxn modelId="{8D9B8DA9-F529-410C-B154-0EDBA86DAFFD}" type="presParOf" srcId="{0672886D-9036-4C90-8491-7E8C9BA3F768}" destId="{A9227F7A-872A-432F-822F-DF1D513A3C77}" srcOrd="2" destOrd="0" presId="urn:microsoft.com/office/officeart/2016/7/layout/LinearBlockProcessNumbered"/>
    <dgm:cxn modelId="{50A80EA0-2547-4EDD-8D78-FB7F06E7070E}" type="presParOf" srcId="{C5F57EB3-EB5D-411E-8DDB-A29E6594B847}" destId="{B2D90C24-8D96-46DF-97EA-6EA100558402}" srcOrd="3" destOrd="0" presId="urn:microsoft.com/office/officeart/2016/7/layout/LinearBlockProcessNumbered"/>
    <dgm:cxn modelId="{EFA39C56-D713-4AE3-9D3C-A6E4FFD81A62}" type="presParOf" srcId="{C5F57EB3-EB5D-411E-8DDB-A29E6594B847}" destId="{C3BC849E-6B61-4F40-AF5E-06E84DCEAD1E}" srcOrd="4" destOrd="0" presId="urn:microsoft.com/office/officeart/2016/7/layout/LinearBlockProcessNumbered"/>
    <dgm:cxn modelId="{ABE111F6-5E15-4F20-873F-BA45703A9EE8}" type="presParOf" srcId="{C3BC849E-6B61-4F40-AF5E-06E84DCEAD1E}" destId="{9BBF1B51-C1F4-43E7-AD75-DD999FA00F86}" srcOrd="0" destOrd="0" presId="urn:microsoft.com/office/officeart/2016/7/layout/LinearBlockProcessNumbered"/>
    <dgm:cxn modelId="{CEF30AD6-45B5-4A3F-B35C-5D3DBF46428B}" type="presParOf" srcId="{C3BC849E-6B61-4F40-AF5E-06E84DCEAD1E}" destId="{55BC8E79-F960-4DC9-9289-EBA011F87BEC}" srcOrd="1" destOrd="0" presId="urn:microsoft.com/office/officeart/2016/7/layout/LinearBlockProcessNumbered"/>
    <dgm:cxn modelId="{59DF7EEA-B69A-4B9A-9C96-65980A10804A}" type="presParOf" srcId="{C3BC849E-6B61-4F40-AF5E-06E84DCEAD1E}" destId="{ECCE7A63-C640-4821-9FE7-E76E2D1FABFC}" srcOrd="2" destOrd="0" presId="urn:microsoft.com/office/officeart/2016/7/layout/LinearBlockProcessNumbered"/>
    <dgm:cxn modelId="{C4623F75-6A80-4CFC-A7A0-C8EB4FB96477}" type="presParOf" srcId="{C5F57EB3-EB5D-411E-8DDB-A29E6594B847}" destId="{DC8BE132-C470-4363-AC18-AB813B30A0C8}" srcOrd="5" destOrd="0" presId="urn:microsoft.com/office/officeart/2016/7/layout/LinearBlockProcessNumbered"/>
    <dgm:cxn modelId="{50D5385B-21A1-4B59-BE9A-DF276CE0AA82}" type="presParOf" srcId="{C5F57EB3-EB5D-411E-8DDB-A29E6594B847}" destId="{5D38ACBE-6A13-402B-A0D8-942F059D78CA}" srcOrd="6" destOrd="0" presId="urn:microsoft.com/office/officeart/2016/7/layout/LinearBlockProcessNumbered"/>
    <dgm:cxn modelId="{76CF962B-B746-432A-9D17-A1D1EE4BA85E}" type="presParOf" srcId="{5D38ACBE-6A13-402B-A0D8-942F059D78CA}" destId="{87A4E43D-B476-4FF7-90AF-CC105D491B6E}" srcOrd="0" destOrd="0" presId="urn:microsoft.com/office/officeart/2016/7/layout/LinearBlockProcessNumbered"/>
    <dgm:cxn modelId="{A4390EC6-A490-4925-8B15-21566025B457}" type="presParOf" srcId="{5D38ACBE-6A13-402B-A0D8-942F059D78CA}" destId="{C783CA2D-B13B-4199-B7BC-65FFA994D348}" srcOrd="1" destOrd="0" presId="urn:microsoft.com/office/officeart/2016/7/layout/LinearBlockProcessNumbered"/>
    <dgm:cxn modelId="{AFBF52DF-7786-4F95-B562-9CC4F3C0C15D}" type="presParOf" srcId="{5D38ACBE-6A13-402B-A0D8-942F059D78CA}" destId="{BF86C423-C9DE-44FE-B994-9D68C4B41374}" srcOrd="2" destOrd="0" presId="urn:microsoft.com/office/officeart/2016/7/layout/LinearBlockProcessNumbered"/>
    <dgm:cxn modelId="{B2CC3651-8B4D-4565-9AD6-1F8B7EA9A55A}" type="presParOf" srcId="{C5F57EB3-EB5D-411E-8DDB-A29E6594B847}" destId="{B9A4F222-748F-48B7-8B20-628F02AEE9CF}" srcOrd="7" destOrd="0" presId="urn:microsoft.com/office/officeart/2016/7/layout/LinearBlockProcessNumbered"/>
    <dgm:cxn modelId="{1A5BB070-7FCC-417C-910D-34C994B23C2B}" type="presParOf" srcId="{C5F57EB3-EB5D-411E-8DDB-A29E6594B847}" destId="{8CCFF655-9C69-4905-BD6C-4F5AD272C529}" srcOrd="8" destOrd="0" presId="urn:microsoft.com/office/officeart/2016/7/layout/LinearBlockProcessNumbered"/>
    <dgm:cxn modelId="{48511241-06EF-45EF-B144-7F9618282AC2}" type="presParOf" srcId="{8CCFF655-9C69-4905-BD6C-4F5AD272C529}" destId="{28BED315-7CDC-4DC5-9082-0C75242BFC0D}" srcOrd="0" destOrd="0" presId="urn:microsoft.com/office/officeart/2016/7/layout/LinearBlockProcessNumbered"/>
    <dgm:cxn modelId="{312A8405-CC00-4100-ADDA-CF429848BB9A}" type="presParOf" srcId="{8CCFF655-9C69-4905-BD6C-4F5AD272C529}" destId="{E4FD5D7B-380C-42DB-AE3A-428C4F2C4BE7}" srcOrd="1" destOrd="0" presId="urn:microsoft.com/office/officeart/2016/7/layout/LinearBlockProcessNumbered"/>
    <dgm:cxn modelId="{C71D82CE-E3F7-434E-A04D-50D0A7E6D6A6}" type="presParOf" srcId="{8CCFF655-9C69-4905-BD6C-4F5AD272C529}" destId="{B804F4BC-1DAF-42BC-8E3D-872DE3DAC87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21BECA-B312-4900-AC2B-93076998762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8F67C6-3B21-43B5-88D0-6E042B5EC1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0" baseline="0"/>
            <a:t>Clean separation of concerns</a:t>
          </a:r>
          <a:endParaRPr lang="en-US"/>
        </a:p>
      </dgm:t>
    </dgm:pt>
    <dgm:pt modelId="{A37CD270-F18C-488C-81F2-5B739F70D8D7}" type="parTrans" cxnId="{8C3F1255-9940-4BA7-B88D-46B3A3AA3032}">
      <dgm:prSet/>
      <dgm:spPr/>
      <dgm:t>
        <a:bodyPr/>
        <a:lstStyle/>
        <a:p>
          <a:endParaRPr lang="en-US"/>
        </a:p>
      </dgm:t>
    </dgm:pt>
    <dgm:pt modelId="{0A1DF4FF-70EE-40AF-82B4-E8C77256F51C}" type="sibTrans" cxnId="{8C3F1255-9940-4BA7-B88D-46B3A3AA3032}">
      <dgm:prSet/>
      <dgm:spPr/>
      <dgm:t>
        <a:bodyPr/>
        <a:lstStyle/>
        <a:p>
          <a:endParaRPr lang="en-US"/>
        </a:p>
      </dgm:t>
    </dgm:pt>
    <dgm:pt modelId="{94817430-9282-4629-AAA6-0168908B38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0" baseline="0"/>
            <a:t>Easy maintenance &amp; scaling</a:t>
          </a:r>
          <a:endParaRPr lang="en-US"/>
        </a:p>
      </dgm:t>
    </dgm:pt>
    <dgm:pt modelId="{F107BBEB-51C3-407C-8BEC-3A69A7653E7D}" type="parTrans" cxnId="{7F994751-EA14-401C-8FD9-AB91C16E4EAC}">
      <dgm:prSet/>
      <dgm:spPr/>
      <dgm:t>
        <a:bodyPr/>
        <a:lstStyle/>
        <a:p>
          <a:endParaRPr lang="en-US"/>
        </a:p>
      </dgm:t>
    </dgm:pt>
    <dgm:pt modelId="{C5050694-2F3D-4B82-99E3-E3647AD8BCCB}" type="sibTrans" cxnId="{7F994751-EA14-401C-8FD9-AB91C16E4EAC}">
      <dgm:prSet/>
      <dgm:spPr/>
      <dgm:t>
        <a:bodyPr/>
        <a:lstStyle/>
        <a:p>
          <a:endParaRPr lang="en-US"/>
        </a:p>
      </dgm:t>
    </dgm:pt>
    <dgm:pt modelId="{2C74B3C0-57F2-4D51-AF86-84C3DB971C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0" baseline="0"/>
            <a:t>Ready for CI/CD &amp; cloud deployment</a:t>
          </a:r>
          <a:endParaRPr lang="en-US"/>
        </a:p>
      </dgm:t>
    </dgm:pt>
    <dgm:pt modelId="{E0C4DF3C-26C7-4D14-90B3-3E941D56F66A}" type="parTrans" cxnId="{BB6DBBCF-07AD-46A9-834F-223D29EC3D56}">
      <dgm:prSet/>
      <dgm:spPr/>
      <dgm:t>
        <a:bodyPr/>
        <a:lstStyle/>
        <a:p>
          <a:endParaRPr lang="en-US"/>
        </a:p>
      </dgm:t>
    </dgm:pt>
    <dgm:pt modelId="{D00C4EFB-E241-4EC7-978D-1D7F0942E0E9}" type="sibTrans" cxnId="{BB6DBBCF-07AD-46A9-834F-223D29EC3D56}">
      <dgm:prSet/>
      <dgm:spPr/>
      <dgm:t>
        <a:bodyPr/>
        <a:lstStyle/>
        <a:p>
          <a:endParaRPr lang="en-US"/>
        </a:p>
      </dgm:t>
    </dgm:pt>
    <dgm:pt modelId="{F96EB82A-E79E-4E09-965E-631CC25BB9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O" b="0" i="0" baseline="0"/>
            <a:t>Modular for future features</a:t>
          </a:r>
          <a:endParaRPr lang="en-US"/>
        </a:p>
      </dgm:t>
    </dgm:pt>
    <dgm:pt modelId="{9561F615-3DC3-45CE-BB25-BCB7C3537647}" type="parTrans" cxnId="{042F2697-8505-41AD-99A4-AA4492E828BA}">
      <dgm:prSet/>
      <dgm:spPr/>
      <dgm:t>
        <a:bodyPr/>
        <a:lstStyle/>
        <a:p>
          <a:endParaRPr lang="en-US"/>
        </a:p>
      </dgm:t>
    </dgm:pt>
    <dgm:pt modelId="{CDD56047-2FD7-4B4B-B854-AD001E7F2D83}" type="sibTrans" cxnId="{042F2697-8505-41AD-99A4-AA4492E828BA}">
      <dgm:prSet/>
      <dgm:spPr/>
      <dgm:t>
        <a:bodyPr/>
        <a:lstStyle/>
        <a:p>
          <a:endParaRPr lang="en-US"/>
        </a:p>
      </dgm:t>
    </dgm:pt>
    <dgm:pt modelId="{E92CE8F1-8EBA-4836-9B79-F91E6AB2A34F}" type="pres">
      <dgm:prSet presAssocID="{6821BECA-B312-4900-AC2B-93076998762C}" presName="root" presStyleCnt="0">
        <dgm:presLayoutVars>
          <dgm:dir/>
          <dgm:resizeHandles val="exact"/>
        </dgm:presLayoutVars>
      </dgm:prSet>
      <dgm:spPr/>
    </dgm:pt>
    <dgm:pt modelId="{A021BF93-9AC0-4596-9A67-975634EBAFA4}" type="pres">
      <dgm:prSet presAssocID="{8C8F67C6-3B21-43B5-88D0-6E042B5EC15F}" presName="compNode" presStyleCnt="0"/>
      <dgm:spPr/>
    </dgm:pt>
    <dgm:pt modelId="{D58C832B-0416-44B7-9128-8BCBEDDAB698}" type="pres">
      <dgm:prSet presAssocID="{8C8F67C6-3B21-43B5-88D0-6E042B5EC15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76931DF-19ED-4829-A8FC-F4F6CC5BF52D}" type="pres">
      <dgm:prSet presAssocID="{8C8F67C6-3B21-43B5-88D0-6E042B5EC1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F63B45C-9950-4B2F-97FE-E9B954108A09}" type="pres">
      <dgm:prSet presAssocID="{8C8F67C6-3B21-43B5-88D0-6E042B5EC15F}" presName="spaceRect" presStyleCnt="0"/>
      <dgm:spPr/>
    </dgm:pt>
    <dgm:pt modelId="{B81C4402-6FB9-40CC-ACDC-93BD99D588EB}" type="pres">
      <dgm:prSet presAssocID="{8C8F67C6-3B21-43B5-88D0-6E042B5EC15F}" presName="textRect" presStyleLbl="revTx" presStyleIdx="0" presStyleCnt="4">
        <dgm:presLayoutVars>
          <dgm:chMax val="1"/>
          <dgm:chPref val="1"/>
        </dgm:presLayoutVars>
      </dgm:prSet>
      <dgm:spPr/>
    </dgm:pt>
    <dgm:pt modelId="{939E7D01-51B0-4DCF-B2B1-8AA446C0F4EC}" type="pres">
      <dgm:prSet presAssocID="{0A1DF4FF-70EE-40AF-82B4-E8C77256F51C}" presName="sibTrans" presStyleCnt="0"/>
      <dgm:spPr/>
    </dgm:pt>
    <dgm:pt modelId="{ED1233A0-D674-40DA-BE28-3A8644541810}" type="pres">
      <dgm:prSet presAssocID="{94817430-9282-4629-AAA6-0168908B3869}" presName="compNode" presStyleCnt="0"/>
      <dgm:spPr/>
    </dgm:pt>
    <dgm:pt modelId="{64C5D348-170C-407D-A3C8-9FE95394C5C3}" type="pres">
      <dgm:prSet presAssocID="{94817430-9282-4629-AAA6-0168908B386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978276B-58E7-402C-98C8-44793183B77F}" type="pres">
      <dgm:prSet presAssocID="{94817430-9282-4629-AAA6-0168908B38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6E6AB58-D546-401D-B02D-024D2D03B509}" type="pres">
      <dgm:prSet presAssocID="{94817430-9282-4629-AAA6-0168908B3869}" presName="spaceRect" presStyleCnt="0"/>
      <dgm:spPr/>
    </dgm:pt>
    <dgm:pt modelId="{7BF4FD6B-67F3-40FA-801F-788F3690F611}" type="pres">
      <dgm:prSet presAssocID="{94817430-9282-4629-AAA6-0168908B3869}" presName="textRect" presStyleLbl="revTx" presStyleIdx="1" presStyleCnt="4">
        <dgm:presLayoutVars>
          <dgm:chMax val="1"/>
          <dgm:chPref val="1"/>
        </dgm:presLayoutVars>
      </dgm:prSet>
      <dgm:spPr/>
    </dgm:pt>
    <dgm:pt modelId="{BCCEB495-4435-41E3-8087-F66A1A153541}" type="pres">
      <dgm:prSet presAssocID="{C5050694-2F3D-4B82-99E3-E3647AD8BCCB}" presName="sibTrans" presStyleCnt="0"/>
      <dgm:spPr/>
    </dgm:pt>
    <dgm:pt modelId="{FD72E59E-D734-4460-916F-428340F2E123}" type="pres">
      <dgm:prSet presAssocID="{2C74B3C0-57F2-4D51-AF86-84C3DB971CAE}" presName="compNode" presStyleCnt="0"/>
      <dgm:spPr/>
    </dgm:pt>
    <dgm:pt modelId="{D377ED28-07A1-49AF-9FFF-6405A19E5D8D}" type="pres">
      <dgm:prSet presAssocID="{2C74B3C0-57F2-4D51-AF86-84C3DB971CA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E6A8D1C-6894-4481-AB4E-9F17C5040AF3}" type="pres">
      <dgm:prSet presAssocID="{2C74B3C0-57F2-4D51-AF86-84C3DB971C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88291D-F8FC-4477-9058-0F91E4422D4A}" type="pres">
      <dgm:prSet presAssocID="{2C74B3C0-57F2-4D51-AF86-84C3DB971CAE}" presName="spaceRect" presStyleCnt="0"/>
      <dgm:spPr/>
    </dgm:pt>
    <dgm:pt modelId="{461C57D7-D9C0-4216-BEC4-DC4F864D1ACA}" type="pres">
      <dgm:prSet presAssocID="{2C74B3C0-57F2-4D51-AF86-84C3DB971CAE}" presName="textRect" presStyleLbl="revTx" presStyleIdx="2" presStyleCnt="4">
        <dgm:presLayoutVars>
          <dgm:chMax val="1"/>
          <dgm:chPref val="1"/>
        </dgm:presLayoutVars>
      </dgm:prSet>
      <dgm:spPr/>
    </dgm:pt>
    <dgm:pt modelId="{1AA675D4-9362-49E7-816C-2982433A384D}" type="pres">
      <dgm:prSet presAssocID="{D00C4EFB-E241-4EC7-978D-1D7F0942E0E9}" presName="sibTrans" presStyleCnt="0"/>
      <dgm:spPr/>
    </dgm:pt>
    <dgm:pt modelId="{CAE82C5C-36BD-43B5-AED5-D0ED584A54CD}" type="pres">
      <dgm:prSet presAssocID="{F96EB82A-E79E-4E09-965E-631CC25BB9AA}" presName="compNode" presStyleCnt="0"/>
      <dgm:spPr/>
    </dgm:pt>
    <dgm:pt modelId="{D5A09060-C713-4F3F-BDA9-5C16C8DA5E21}" type="pres">
      <dgm:prSet presAssocID="{F96EB82A-E79E-4E09-965E-631CC25BB9A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5E9BBBB-C866-4F3A-9FF5-28F4211B83C8}" type="pres">
      <dgm:prSet presAssocID="{F96EB82A-E79E-4E09-965E-631CC25BB9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25B766-4595-4526-BEC4-6BD28E27C8A5}" type="pres">
      <dgm:prSet presAssocID="{F96EB82A-E79E-4E09-965E-631CC25BB9AA}" presName="spaceRect" presStyleCnt="0"/>
      <dgm:spPr/>
    </dgm:pt>
    <dgm:pt modelId="{33CFCEDC-CC2F-428E-A4F2-A74E7EBE176A}" type="pres">
      <dgm:prSet presAssocID="{F96EB82A-E79E-4E09-965E-631CC25BB9A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CA6840-BA9C-4436-AF7C-D801E310B060}" type="presOf" srcId="{94817430-9282-4629-AAA6-0168908B3869}" destId="{7BF4FD6B-67F3-40FA-801F-788F3690F611}" srcOrd="0" destOrd="0" presId="urn:microsoft.com/office/officeart/2018/5/layout/IconLeafLabelList"/>
    <dgm:cxn modelId="{D0F52844-FFBD-4BEA-93FF-43526EBB7254}" type="presOf" srcId="{8C8F67C6-3B21-43B5-88D0-6E042B5EC15F}" destId="{B81C4402-6FB9-40CC-ACDC-93BD99D588EB}" srcOrd="0" destOrd="0" presId="urn:microsoft.com/office/officeart/2018/5/layout/IconLeafLabelList"/>
    <dgm:cxn modelId="{7F994751-EA14-401C-8FD9-AB91C16E4EAC}" srcId="{6821BECA-B312-4900-AC2B-93076998762C}" destId="{94817430-9282-4629-AAA6-0168908B3869}" srcOrd="1" destOrd="0" parTransId="{F107BBEB-51C3-407C-8BEC-3A69A7653E7D}" sibTransId="{C5050694-2F3D-4B82-99E3-E3647AD8BCCB}"/>
    <dgm:cxn modelId="{8C3F1255-9940-4BA7-B88D-46B3A3AA3032}" srcId="{6821BECA-B312-4900-AC2B-93076998762C}" destId="{8C8F67C6-3B21-43B5-88D0-6E042B5EC15F}" srcOrd="0" destOrd="0" parTransId="{A37CD270-F18C-488C-81F2-5B739F70D8D7}" sibTransId="{0A1DF4FF-70EE-40AF-82B4-E8C77256F51C}"/>
    <dgm:cxn modelId="{95C2CF57-D705-4FA5-B623-DC625726D1A4}" type="presOf" srcId="{F96EB82A-E79E-4E09-965E-631CC25BB9AA}" destId="{33CFCEDC-CC2F-428E-A4F2-A74E7EBE176A}" srcOrd="0" destOrd="0" presId="urn:microsoft.com/office/officeart/2018/5/layout/IconLeafLabelList"/>
    <dgm:cxn modelId="{042F2697-8505-41AD-99A4-AA4492E828BA}" srcId="{6821BECA-B312-4900-AC2B-93076998762C}" destId="{F96EB82A-E79E-4E09-965E-631CC25BB9AA}" srcOrd="3" destOrd="0" parTransId="{9561F615-3DC3-45CE-BB25-BCB7C3537647}" sibTransId="{CDD56047-2FD7-4B4B-B854-AD001E7F2D83}"/>
    <dgm:cxn modelId="{D01987A7-5E82-4B5D-A930-BF7779AFA0E8}" type="presOf" srcId="{2C74B3C0-57F2-4D51-AF86-84C3DB971CAE}" destId="{461C57D7-D9C0-4216-BEC4-DC4F864D1ACA}" srcOrd="0" destOrd="0" presId="urn:microsoft.com/office/officeart/2018/5/layout/IconLeafLabelList"/>
    <dgm:cxn modelId="{BB6DBBCF-07AD-46A9-834F-223D29EC3D56}" srcId="{6821BECA-B312-4900-AC2B-93076998762C}" destId="{2C74B3C0-57F2-4D51-AF86-84C3DB971CAE}" srcOrd="2" destOrd="0" parTransId="{E0C4DF3C-26C7-4D14-90B3-3E941D56F66A}" sibTransId="{D00C4EFB-E241-4EC7-978D-1D7F0942E0E9}"/>
    <dgm:cxn modelId="{193793E5-DE58-4785-B1BC-78D9A4D2604A}" type="presOf" srcId="{6821BECA-B312-4900-AC2B-93076998762C}" destId="{E92CE8F1-8EBA-4836-9B79-F91E6AB2A34F}" srcOrd="0" destOrd="0" presId="urn:microsoft.com/office/officeart/2018/5/layout/IconLeafLabelList"/>
    <dgm:cxn modelId="{77248082-5D6E-454E-82E7-715E6CEA0E1E}" type="presParOf" srcId="{E92CE8F1-8EBA-4836-9B79-F91E6AB2A34F}" destId="{A021BF93-9AC0-4596-9A67-975634EBAFA4}" srcOrd="0" destOrd="0" presId="urn:microsoft.com/office/officeart/2018/5/layout/IconLeafLabelList"/>
    <dgm:cxn modelId="{64429AE4-5F76-441D-BBEB-73357FEDCC88}" type="presParOf" srcId="{A021BF93-9AC0-4596-9A67-975634EBAFA4}" destId="{D58C832B-0416-44B7-9128-8BCBEDDAB698}" srcOrd="0" destOrd="0" presId="urn:microsoft.com/office/officeart/2018/5/layout/IconLeafLabelList"/>
    <dgm:cxn modelId="{3FA6B3B0-C81D-4B9A-AC1F-F7E7490D0577}" type="presParOf" srcId="{A021BF93-9AC0-4596-9A67-975634EBAFA4}" destId="{076931DF-19ED-4829-A8FC-F4F6CC5BF52D}" srcOrd="1" destOrd="0" presId="urn:microsoft.com/office/officeart/2018/5/layout/IconLeafLabelList"/>
    <dgm:cxn modelId="{F85CC6D5-C853-484F-83F3-ED4CE11D0A76}" type="presParOf" srcId="{A021BF93-9AC0-4596-9A67-975634EBAFA4}" destId="{7F63B45C-9950-4B2F-97FE-E9B954108A09}" srcOrd="2" destOrd="0" presId="urn:microsoft.com/office/officeart/2018/5/layout/IconLeafLabelList"/>
    <dgm:cxn modelId="{E34131F3-348B-4221-AA02-DBEDDE338364}" type="presParOf" srcId="{A021BF93-9AC0-4596-9A67-975634EBAFA4}" destId="{B81C4402-6FB9-40CC-ACDC-93BD99D588EB}" srcOrd="3" destOrd="0" presId="urn:microsoft.com/office/officeart/2018/5/layout/IconLeafLabelList"/>
    <dgm:cxn modelId="{49CD22EF-D403-4D38-BF99-8B578F3364F0}" type="presParOf" srcId="{E92CE8F1-8EBA-4836-9B79-F91E6AB2A34F}" destId="{939E7D01-51B0-4DCF-B2B1-8AA446C0F4EC}" srcOrd="1" destOrd="0" presId="urn:microsoft.com/office/officeart/2018/5/layout/IconLeafLabelList"/>
    <dgm:cxn modelId="{7EEAC52F-1FDF-4F01-A668-B37D71A00A2D}" type="presParOf" srcId="{E92CE8F1-8EBA-4836-9B79-F91E6AB2A34F}" destId="{ED1233A0-D674-40DA-BE28-3A8644541810}" srcOrd="2" destOrd="0" presId="urn:microsoft.com/office/officeart/2018/5/layout/IconLeafLabelList"/>
    <dgm:cxn modelId="{FE5DD8A8-19AD-45AB-B360-7B0233DC311E}" type="presParOf" srcId="{ED1233A0-D674-40DA-BE28-3A8644541810}" destId="{64C5D348-170C-407D-A3C8-9FE95394C5C3}" srcOrd="0" destOrd="0" presId="urn:microsoft.com/office/officeart/2018/5/layout/IconLeafLabelList"/>
    <dgm:cxn modelId="{543C4C1F-06CF-494D-8792-3A727A6CD361}" type="presParOf" srcId="{ED1233A0-D674-40DA-BE28-3A8644541810}" destId="{E978276B-58E7-402C-98C8-44793183B77F}" srcOrd="1" destOrd="0" presId="urn:microsoft.com/office/officeart/2018/5/layout/IconLeafLabelList"/>
    <dgm:cxn modelId="{120265D9-316C-4E71-A36C-141987BB0ADC}" type="presParOf" srcId="{ED1233A0-D674-40DA-BE28-3A8644541810}" destId="{F6E6AB58-D546-401D-B02D-024D2D03B509}" srcOrd="2" destOrd="0" presId="urn:microsoft.com/office/officeart/2018/5/layout/IconLeafLabelList"/>
    <dgm:cxn modelId="{4A45649B-52C0-4AF5-8CB5-BDC1F1C0D9BC}" type="presParOf" srcId="{ED1233A0-D674-40DA-BE28-3A8644541810}" destId="{7BF4FD6B-67F3-40FA-801F-788F3690F611}" srcOrd="3" destOrd="0" presId="urn:microsoft.com/office/officeart/2018/5/layout/IconLeafLabelList"/>
    <dgm:cxn modelId="{05B05B38-0A94-43E6-8C6E-BB9CC362AF72}" type="presParOf" srcId="{E92CE8F1-8EBA-4836-9B79-F91E6AB2A34F}" destId="{BCCEB495-4435-41E3-8087-F66A1A153541}" srcOrd="3" destOrd="0" presId="urn:microsoft.com/office/officeart/2018/5/layout/IconLeafLabelList"/>
    <dgm:cxn modelId="{D03F181A-2CDF-477F-8B10-FB869E5B3828}" type="presParOf" srcId="{E92CE8F1-8EBA-4836-9B79-F91E6AB2A34F}" destId="{FD72E59E-D734-4460-916F-428340F2E123}" srcOrd="4" destOrd="0" presId="urn:microsoft.com/office/officeart/2018/5/layout/IconLeafLabelList"/>
    <dgm:cxn modelId="{37099139-D461-432A-838F-7E5876FC5EB7}" type="presParOf" srcId="{FD72E59E-D734-4460-916F-428340F2E123}" destId="{D377ED28-07A1-49AF-9FFF-6405A19E5D8D}" srcOrd="0" destOrd="0" presId="urn:microsoft.com/office/officeart/2018/5/layout/IconLeafLabelList"/>
    <dgm:cxn modelId="{F2704730-93D9-409F-8460-E021312DC2DF}" type="presParOf" srcId="{FD72E59E-D734-4460-916F-428340F2E123}" destId="{4E6A8D1C-6894-4481-AB4E-9F17C5040AF3}" srcOrd="1" destOrd="0" presId="urn:microsoft.com/office/officeart/2018/5/layout/IconLeafLabelList"/>
    <dgm:cxn modelId="{65097558-6CD7-48F0-BF50-D4E27D375CB4}" type="presParOf" srcId="{FD72E59E-D734-4460-916F-428340F2E123}" destId="{0088291D-F8FC-4477-9058-0F91E4422D4A}" srcOrd="2" destOrd="0" presId="urn:microsoft.com/office/officeart/2018/5/layout/IconLeafLabelList"/>
    <dgm:cxn modelId="{6E54AE99-E4DB-4529-A3B2-59621FA8B306}" type="presParOf" srcId="{FD72E59E-D734-4460-916F-428340F2E123}" destId="{461C57D7-D9C0-4216-BEC4-DC4F864D1ACA}" srcOrd="3" destOrd="0" presId="urn:microsoft.com/office/officeart/2018/5/layout/IconLeafLabelList"/>
    <dgm:cxn modelId="{EB6C6981-E4F2-48EC-A0A1-88CA7A0B90C3}" type="presParOf" srcId="{E92CE8F1-8EBA-4836-9B79-F91E6AB2A34F}" destId="{1AA675D4-9362-49E7-816C-2982433A384D}" srcOrd="5" destOrd="0" presId="urn:microsoft.com/office/officeart/2018/5/layout/IconLeafLabelList"/>
    <dgm:cxn modelId="{37741929-5113-4686-B352-C16235678C80}" type="presParOf" srcId="{E92CE8F1-8EBA-4836-9B79-F91E6AB2A34F}" destId="{CAE82C5C-36BD-43B5-AED5-D0ED584A54CD}" srcOrd="6" destOrd="0" presId="urn:microsoft.com/office/officeart/2018/5/layout/IconLeafLabelList"/>
    <dgm:cxn modelId="{A88E5773-C9C3-4C7D-80D6-2D5992351221}" type="presParOf" srcId="{CAE82C5C-36BD-43B5-AED5-D0ED584A54CD}" destId="{D5A09060-C713-4F3F-BDA9-5C16C8DA5E21}" srcOrd="0" destOrd="0" presId="urn:microsoft.com/office/officeart/2018/5/layout/IconLeafLabelList"/>
    <dgm:cxn modelId="{26805D52-DEBD-43CC-8227-BD7D6A96B8D8}" type="presParOf" srcId="{CAE82C5C-36BD-43B5-AED5-D0ED584A54CD}" destId="{45E9BBBB-C866-4F3A-9FF5-28F4211B83C8}" srcOrd="1" destOrd="0" presId="urn:microsoft.com/office/officeart/2018/5/layout/IconLeafLabelList"/>
    <dgm:cxn modelId="{57CD0C5D-5B07-4CE5-A2A0-ECEDE059A4AE}" type="presParOf" srcId="{CAE82C5C-36BD-43B5-AED5-D0ED584A54CD}" destId="{C425B766-4595-4526-BEC4-6BD28E27C8A5}" srcOrd="2" destOrd="0" presId="urn:microsoft.com/office/officeart/2018/5/layout/IconLeafLabelList"/>
    <dgm:cxn modelId="{8EEE09DA-1FB6-44D7-AF3B-7AE0D2ADB54C}" type="presParOf" srcId="{CAE82C5C-36BD-43B5-AED5-D0ED584A54CD}" destId="{33CFCEDC-CC2F-428E-A4F2-A74E7EBE17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7E5352-C736-4DC9-ACB2-3C5A7AB82F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4EA28E-B925-42B5-A68E-A93180A290AA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/>
            <a:t>Deploy as API service (Docker/Kubernetes)</a:t>
          </a:r>
          <a:endParaRPr lang="en-US"/>
        </a:p>
      </dgm:t>
    </dgm:pt>
    <dgm:pt modelId="{D6C037F3-2CB7-421B-A3CC-487792AF5C96}" type="parTrans" cxnId="{37E2CA85-5623-4203-A92C-F0C27838978A}">
      <dgm:prSet/>
      <dgm:spPr/>
      <dgm:t>
        <a:bodyPr/>
        <a:lstStyle/>
        <a:p>
          <a:endParaRPr lang="en-US"/>
        </a:p>
      </dgm:t>
    </dgm:pt>
    <dgm:pt modelId="{541F1086-5EE1-4253-9555-3F8699259F72}" type="sibTrans" cxnId="{37E2CA85-5623-4203-A92C-F0C27838978A}">
      <dgm:prSet/>
      <dgm:spPr/>
      <dgm:t>
        <a:bodyPr/>
        <a:lstStyle/>
        <a:p>
          <a:endParaRPr lang="en-US"/>
        </a:p>
      </dgm:t>
    </dgm:pt>
    <dgm:pt modelId="{536F7B07-14B7-4D19-94DC-3659BD0AA8C4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/>
            <a:t>PostgreSQL-compatible databases</a:t>
          </a:r>
          <a:endParaRPr lang="en-US"/>
        </a:p>
      </dgm:t>
    </dgm:pt>
    <dgm:pt modelId="{C32A08AE-7295-496A-BDCB-28F46F9E3C5E}" type="parTrans" cxnId="{4009CF88-AAE0-47F4-86A4-5E61CEB90C05}">
      <dgm:prSet/>
      <dgm:spPr/>
      <dgm:t>
        <a:bodyPr/>
        <a:lstStyle/>
        <a:p>
          <a:endParaRPr lang="en-US"/>
        </a:p>
      </dgm:t>
    </dgm:pt>
    <dgm:pt modelId="{BEE7D46C-9714-4B3F-82C8-B8F6C15E3699}" type="sibTrans" cxnId="{4009CF88-AAE0-47F4-86A4-5E61CEB90C05}">
      <dgm:prSet/>
      <dgm:spPr/>
      <dgm:t>
        <a:bodyPr/>
        <a:lstStyle/>
        <a:p>
          <a:endParaRPr lang="en-US"/>
        </a:p>
      </dgm:t>
    </dgm:pt>
    <dgm:pt modelId="{53446FC3-72B1-4E0C-A4A3-96A5CD11AC19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/>
            <a:t>Realtime embedding pipeline</a:t>
          </a:r>
          <a:endParaRPr lang="en-US"/>
        </a:p>
      </dgm:t>
    </dgm:pt>
    <dgm:pt modelId="{32BC6C35-BA1C-4CF1-8CE1-7711F58D9016}" type="parTrans" cxnId="{9E22C810-D998-4A42-8AD4-92C9F37F6A0C}">
      <dgm:prSet/>
      <dgm:spPr/>
      <dgm:t>
        <a:bodyPr/>
        <a:lstStyle/>
        <a:p>
          <a:endParaRPr lang="en-US"/>
        </a:p>
      </dgm:t>
    </dgm:pt>
    <dgm:pt modelId="{C9069E86-51C1-4E45-A255-995D49452E4F}" type="sibTrans" cxnId="{9E22C810-D998-4A42-8AD4-92C9F37F6A0C}">
      <dgm:prSet/>
      <dgm:spPr/>
      <dgm:t>
        <a:bodyPr/>
        <a:lstStyle/>
        <a:p>
          <a:endParaRPr lang="en-US"/>
        </a:p>
      </dgm:t>
    </dgm:pt>
    <dgm:pt modelId="{D3B11C9D-2AF5-4218-831B-64E4D431A1A4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0" i="0" baseline="0" dirty="0"/>
            <a:t>CI/CD pipelines (GitHub </a:t>
          </a:r>
          <a:r>
            <a:rPr lang="es-CO" b="0" i="0" baseline="0" dirty="0" err="1"/>
            <a:t>Actions</a:t>
          </a:r>
          <a:r>
            <a:rPr lang="es-CO" b="0" i="0" baseline="0" dirty="0"/>
            <a:t>, etc.)</a:t>
          </a:r>
          <a:endParaRPr lang="en-US" dirty="0"/>
        </a:p>
      </dgm:t>
    </dgm:pt>
    <dgm:pt modelId="{67CC582D-481C-4927-A092-40F0B431BF8E}" type="parTrans" cxnId="{55E2DCD2-B6E9-442D-A040-2C92BDA54773}">
      <dgm:prSet/>
      <dgm:spPr/>
      <dgm:t>
        <a:bodyPr/>
        <a:lstStyle/>
        <a:p>
          <a:endParaRPr lang="en-US"/>
        </a:p>
      </dgm:t>
    </dgm:pt>
    <dgm:pt modelId="{3FFA2D9F-1CC5-4F83-AB3D-BC71906629D5}" type="sibTrans" cxnId="{55E2DCD2-B6E9-442D-A040-2C92BDA54773}">
      <dgm:prSet/>
      <dgm:spPr/>
      <dgm:t>
        <a:bodyPr/>
        <a:lstStyle/>
        <a:p>
          <a:endParaRPr lang="en-US"/>
        </a:p>
      </dgm:t>
    </dgm:pt>
    <dgm:pt modelId="{E39A77D8-0B37-42E4-AB3F-984156F9478B}" type="pres">
      <dgm:prSet presAssocID="{3E7E5352-C736-4DC9-ACB2-3C5A7AB82F0A}" presName="root" presStyleCnt="0">
        <dgm:presLayoutVars>
          <dgm:dir/>
          <dgm:resizeHandles val="exact"/>
        </dgm:presLayoutVars>
      </dgm:prSet>
      <dgm:spPr/>
    </dgm:pt>
    <dgm:pt modelId="{B2F14D76-FBCC-48FF-B8BC-B06BBF7CF0FB}" type="pres">
      <dgm:prSet presAssocID="{FB4EA28E-B925-42B5-A68E-A93180A290AA}" presName="compNode" presStyleCnt="0"/>
      <dgm:spPr/>
    </dgm:pt>
    <dgm:pt modelId="{43CC8B6A-AA9F-459E-AB70-2CC0001BE402}" type="pres">
      <dgm:prSet presAssocID="{FB4EA28E-B925-42B5-A68E-A93180A290AA}" presName="bgRect" presStyleLbl="bgShp" presStyleIdx="0" presStyleCnt="4"/>
      <dgm:spPr/>
    </dgm:pt>
    <dgm:pt modelId="{5639738F-AA99-49F0-8BE3-2871A040B90A}" type="pres">
      <dgm:prSet presAssocID="{FB4EA28E-B925-42B5-A68E-A93180A290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BBAC53E-E5B7-44FA-8DDD-218DFFA1B309}" type="pres">
      <dgm:prSet presAssocID="{FB4EA28E-B925-42B5-A68E-A93180A290AA}" presName="spaceRect" presStyleCnt="0"/>
      <dgm:spPr/>
    </dgm:pt>
    <dgm:pt modelId="{0DCFFB0A-4740-410C-9E3C-B19EC0319D79}" type="pres">
      <dgm:prSet presAssocID="{FB4EA28E-B925-42B5-A68E-A93180A290AA}" presName="parTx" presStyleLbl="revTx" presStyleIdx="0" presStyleCnt="4">
        <dgm:presLayoutVars>
          <dgm:chMax val="0"/>
          <dgm:chPref val="0"/>
        </dgm:presLayoutVars>
      </dgm:prSet>
      <dgm:spPr/>
    </dgm:pt>
    <dgm:pt modelId="{215AB745-3FA4-4795-AF0D-B164AAF573F4}" type="pres">
      <dgm:prSet presAssocID="{541F1086-5EE1-4253-9555-3F8699259F72}" presName="sibTrans" presStyleCnt="0"/>
      <dgm:spPr/>
    </dgm:pt>
    <dgm:pt modelId="{5871F7B5-DA81-4380-AFFA-921843662DA3}" type="pres">
      <dgm:prSet presAssocID="{536F7B07-14B7-4D19-94DC-3659BD0AA8C4}" presName="compNode" presStyleCnt="0"/>
      <dgm:spPr/>
    </dgm:pt>
    <dgm:pt modelId="{5CB5951C-A0E5-4D12-8171-0E95557944A7}" type="pres">
      <dgm:prSet presAssocID="{536F7B07-14B7-4D19-94DC-3659BD0AA8C4}" presName="bgRect" presStyleLbl="bgShp" presStyleIdx="1" presStyleCnt="4"/>
      <dgm:spPr/>
    </dgm:pt>
    <dgm:pt modelId="{F195C895-D0A4-4ABC-A562-7109AF9F41BD}" type="pres">
      <dgm:prSet presAssocID="{536F7B07-14B7-4D19-94DC-3659BD0AA8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25CAFFA-49C6-4CCB-854B-D035458868D6}" type="pres">
      <dgm:prSet presAssocID="{536F7B07-14B7-4D19-94DC-3659BD0AA8C4}" presName="spaceRect" presStyleCnt="0"/>
      <dgm:spPr/>
    </dgm:pt>
    <dgm:pt modelId="{36A5DE73-6434-42A5-8617-5AA205B19A7D}" type="pres">
      <dgm:prSet presAssocID="{536F7B07-14B7-4D19-94DC-3659BD0AA8C4}" presName="parTx" presStyleLbl="revTx" presStyleIdx="1" presStyleCnt="4">
        <dgm:presLayoutVars>
          <dgm:chMax val="0"/>
          <dgm:chPref val="0"/>
        </dgm:presLayoutVars>
      </dgm:prSet>
      <dgm:spPr/>
    </dgm:pt>
    <dgm:pt modelId="{4B84A479-7FBC-46CF-B49F-CADD10271CA2}" type="pres">
      <dgm:prSet presAssocID="{BEE7D46C-9714-4B3F-82C8-B8F6C15E3699}" presName="sibTrans" presStyleCnt="0"/>
      <dgm:spPr/>
    </dgm:pt>
    <dgm:pt modelId="{7FF771CE-403C-401F-A79E-98743CA4B1DD}" type="pres">
      <dgm:prSet presAssocID="{53446FC3-72B1-4E0C-A4A3-96A5CD11AC19}" presName="compNode" presStyleCnt="0"/>
      <dgm:spPr/>
    </dgm:pt>
    <dgm:pt modelId="{9E29A518-F096-4C08-9052-F491C7885C48}" type="pres">
      <dgm:prSet presAssocID="{53446FC3-72B1-4E0C-A4A3-96A5CD11AC19}" presName="bgRect" presStyleLbl="bgShp" presStyleIdx="2" presStyleCnt="4"/>
      <dgm:spPr/>
    </dgm:pt>
    <dgm:pt modelId="{9AEDDE1C-F329-4D9F-977F-E019B9D88A92}" type="pres">
      <dgm:prSet presAssocID="{53446FC3-72B1-4E0C-A4A3-96A5CD11AC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45394C-DE0C-4881-9FF8-3852041FA22F}" type="pres">
      <dgm:prSet presAssocID="{53446FC3-72B1-4E0C-A4A3-96A5CD11AC19}" presName="spaceRect" presStyleCnt="0"/>
      <dgm:spPr/>
    </dgm:pt>
    <dgm:pt modelId="{B149222E-0CF4-4695-9C5D-6841B3D69D67}" type="pres">
      <dgm:prSet presAssocID="{53446FC3-72B1-4E0C-A4A3-96A5CD11AC19}" presName="parTx" presStyleLbl="revTx" presStyleIdx="2" presStyleCnt="4">
        <dgm:presLayoutVars>
          <dgm:chMax val="0"/>
          <dgm:chPref val="0"/>
        </dgm:presLayoutVars>
      </dgm:prSet>
      <dgm:spPr/>
    </dgm:pt>
    <dgm:pt modelId="{EE422DAB-7508-4692-AB71-279619DB0204}" type="pres">
      <dgm:prSet presAssocID="{C9069E86-51C1-4E45-A255-995D49452E4F}" presName="sibTrans" presStyleCnt="0"/>
      <dgm:spPr/>
    </dgm:pt>
    <dgm:pt modelId="{5F14BE53-338A-4562-9851-798939B970AC}" type="pres">
      <dgm:prSet presAssocID="{D3B11C9D-2AF5-4218-831B-64E4D431A1A4}" presName="compNode" presStyleCnt="0"/>
      <dgm:spPr/>
    </dgm:pt>
    <dgm:pt modelId="{A3B2BD80-086C-4132-B466-EF92E3BAF3DC}" type="pres">
      <dgm:prSet presAssocID="{D3B11C9D-2AF5-4218-831B-64E4D431A1A4}" presName="bgRect" presStyleLbl="bgShp" presStyleIdx="3" presStyleCnt="4"/>
      <dgm:spPr/>
    </dgm:pt>
    <dgm:pt modelId="{517AE9B6-4B1C-4C85-8378-B919D7E607D2}" type="pres">
      <dgm:prSet presAssocID="{D3B11C9D-2AF5-4218-831B-64E4D431A1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with solid fill"/>
        </a:ext>
      </dgm:extLst>
    </dgm:pt>
    <dgm:pt modelId="{442802F8-E789-4DD9-B0B6-DD778FC37204}" type="pres">
      <dgm:prSet presAssocID="{D3B11C9D-2AF5-4218-831B-64E4D431A1A4}" presName="spaceRect" presStyleCnt="0"/>
      <dgm:spPr/>
    </dgm:pt>
    <dgm:pt modelId="{8A47BAEC-83BD-43D2-BDFB-2661F4238F2A}" type="pres">
      <dgm:prSet presAssocID="{D3B11C9D-2AF5-4218-831B-64E4D431A1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22C810-D998-4A42-8AD4-92C9F37F6A0C}" srcId="{3E7E5352-C736-4DC9-ACB2-3C5A7AB82F0A}" destId="{53446FC3-72B1-4E0C-A4A3-96A5CD11AC19}" srcOrd="2" destOrd="0" parTransId="{32BC6C35-BA1C-4CF1-8CE1-7711F58D9016}" sibTransId="{C9069E86-51C1-4E45-A255-995D49452E4F}"/>
    <dgm:cxn modelId="{033E4C11-8A17-4BBB-91E2-1E8CFE99E083}" type="presOf" srcId="{D3B11C9D-2AF5-4218-831B-64E4D431A1A4}" destId="{8A47BAEC-83BD-43D2-BDFB-2661F4238F2A}" srcOrd="0" destOrd="0" presId="urn:microsoft.com/office/officeart/2018/2/layout/IconVerticalSolidList"/>
    <dgm:cxn modelId="{2CE7C816-03C2-480C-8A7F-6150B9C90420}" type="presOf" srcId="{FB4EA28E-B925-42B5-A68E-A93180A290AA}" destId="{0DCFFB0A-4740-410C-9E3C-B19EC0319D79}" srcOrd="0" destOrd="0" presId="urn:microsoft.com/office/officeart/2018/2/layout/IconVerticalSolidList"/>
    <dgm:cxn modelId="{4D780B3A-CE3D-4AB4-87C3-1AE341367F41}" type="presOf" srcId="{536F7B07-14B7-4D19-94DC-3659BD0AA8C4}" destId="{36A5DE73-6434-42A5-8617-5AA205B19A7D}" srcOrd="0" destOrd="0" presId="urn:microsoft.com/office/officeart/2018/2/layout/IconVerticalSolidList"/>
    <dgm:cxn modelId="{37E2CA85-5623-4203-A92C-F0C27838978A}" srcId="{3E7E5352-C736-4DC9-ACB2-3C5A7AB82F0A}" destId="{FB4EA28E-B925-42B5-A68E-A93180A290AA}" srcOrd="0" destOrd="0" parTransId="{D6C037F3-2CB7-421B-A3CC-487792AF5C96}" sibTransId="{541F1086-5EE1-4253-9555-3F8699259F72}"/>
    <dgm:cxn modelId="{4009CF88-AAE0-47F4-86A4-5E61CEB90C05}" srcId="{3E7E5352-C736-4DC9-ACB2-3C5A7AB82F0A}" destId="{536F7B07-14B7-4D19-94DC-3659BD0AA8C4}" srcOrd="1" destOrd="0" parTransId="{C32A08AE-7295-496A-BDCB-28F46F9E3C5E}" sibTransId="{BEE7D46C-9714-4B3F-82C8-B8F6C15E3699}"/>
    <dgm:cxn modelId="{BFD39197-D609-4430-B6D7-710D6930136B}" type="presOf" srcId="{53446FC3-72B1-4E0C-A4A3-96A5CD11AC19}" destId="{B149222E-0CF4-4695-9C5D-6841B3D69D67}" srcOrd="0" destOrd="0" presId="urn:microsoft.com/office/officeart/2018/2/layout/IconVerticalSolidList"/>
    <dgm:cxn modelId="{7AD87EC6-7621-4940-A3F8-20DB95313F38}" type="presOf" srcId="{3E7E5352-C736-4DC9-ACB2-3C5A7AB82F0A}" destId="{E39A77D8-0B37-42E4-AB3F-984156F9478B}" srcOrd="0" destOrd="0" presId="urn:microsoft.com/office/officeart/2018/2/layout/IconVerticalSolidList"/>
    <dgm:cxn modelId="{55E2DCD2-B6E9-442D-A040-2C92BDA54773}" srcId="{3E7E5352-C736-4DC9-ACB2-3C5A7AB82F0A}" destId="{D3B11C9D-2AF5-4218-831B-64E4D431A1A4}" srcOrd="3" destOrd="0" parTransId="{67CC582D-481C-4927-A092-40F0B431BF8E}" sibTransId="{3FFA2D9F-1CC5-4F83-AB3D-BC71906629D5}"/>
    <dgm:cxn modelId="{559D8FDD-901A-43B8-9243-E66589CE9CF6}" type="presParOf" srcId="{E39A77D8-0B37-42E4-AB3F-984156F9478B}" destId="{B2F14D76-FBCC-48FF-B8BC-B06BBF7CF0FB}" srcOrd="0" destOrd="0" presId="urn:microsoft.com/office/officeart/2018/2/layout/IconVerticalSolidList"/>
    <dgm:cxn modelId="{52AF7CC0-C657-4817-B731-2F00AF69101F}" type="presParOf" srcId="{B2F14D76-FBCC-48FF-B8BC-B06BBF7CF0FB}" destId="{43CC8B6A-AA9F-459E-AB70-2CC0001BE402}" srcOrd="0" destOrd="0" presId="urn:microsoft.com/office/officeart/2018/2/layout/IconVerticalSolidList"/>
    <dgm:cxn modelId="{C17288F0-C500-4292-B985-342A3BD1E6A4}" type="presParOf" srcId="{B2F14D76-FBCC-48FF-B8BC-B06BBF7CF0FB}" destId="{5639738F-AA99-49F0-8BE3-2871A040B90A}" srcOrd="1" destOrd="0" presId="urn:microsoft.com/office/officeart/2018/2/layout/IconVerticalSolidList"/>
    <dgm:cxn modelId="{2834A651-F580-418B-B2EF-8931300F5479}" type="presParOf" srcId="{B2F14D76-FBCC-48FF-B8BC-B06BBF7CF0FB}" destId="{4BBAC53E-E5B7-44FA-8DDD-218DFFA1B309}" srcOrd="2" destOrd="0" presId="urn:microsoft.com/office/officeart/2018/2/layout/IconVerticalSolidList"/>
    <dgm:cxn modelId="{5F762A36-BE96-46DC-8B8F-6D54D86368E7}" type="presParOf" srcId="{B2F14D76-FBCC-48FF-B8BC-B06BBF7CF0FB}" destId="{0DCFFB0A-4740-410C-9E3C-B19EC0319D79}" srcOrd="3" destOrd="0" presId="urn:microsoft.com/office/officeart/2018/2/layout/IconVerticalSolidList"/>
    <dgm:cxn modelId="{357D8220-A7A4-4676-9129-A935A77605FE}" type="presParOf" srcId="{E39A77D8-0B37-42E4-AB3F-984156F9478B}" destId="{215AB745-3FA4-4795-AF0D-B164AAF573F4}" srcOrd="1" destOrd="0" presId="urn:microsoft.com/office/officeart/2018/2/layout/IconVerticalSolidList"/>
    <dgm:cxn modelId="{7154E52B-E2BE-4188-9975-40542DB74127}" type="presParOf" srcId="{E39A77D8-0B37-42E4-AB3F-984156F9478B}" destId="{5871F7B5-DA81-4380-AFFA-921843662DA3}" srcOrd="2" destOrd="0" presId="urn:microsoft.com/office/officeart/2018/2/layout/IconVerticalSolidList"/>
    <dgm:cxn modelId="{0DC7CA45-F702-4013-B61D-0DEA0B495F16}" type="presParOf" srcId="{5871F7B5-DA81-4380-AFFA-921843662DA3}" destId="{5CB5951C-A0E5-4D12-8171-0E95557944A7}" srcOrd="0" destOrd="0" presId="urn:microsoft.com/office/officeart/2018/2/layout/IconVerticalSolidList"/>
    <dgm:cxn modelId="{4A1BA1E6-6F28-4ED3-A836-74660A378613}" type="presParOf" srcId="{5871F7B5-DA81-4380-AFFA-921843662DA3}" destId="{F195C895-D0A4-4ABC-A562-7109AF9F41BD}" srcOrd="1" destOrd="0" presId="urn:microsoft.com/office/officeart/2018/2/layout/IconVerticalSolidList"/>
    <dgm:cxn modelId="{AA1CEDF8-165F-4799-A0CF-204C23355BF7}" type="presParOf" srcId="{5871F7B5-DA81-4380-AFFA-921843662DA3}" destId="{825CAFFA-49C6-4CCB-854B-D035458868D6}" srcOrd="2" destOrd="0" presId="urn:microsoft.com/office/officeart/2018/2/layout/IconVerticalSolidList"/>
    <dgm:cxn modelId="{7583D174-F11D-40CF-8CF0-2BF75E4BA406}" type="presParOf" srcId="{5871F7B5-DA81-4380-AFFA-921843662DA3}" destId="{36A5DE73-6434-42A5-8617-5AA205B19A7D}" srcOrd="3" destOrd="0" presId="urn:microsoft.com/office/officeart/2018/2/layout/IconVerticalSolidList"/>
    <dgm:cxn modelId="{D9D89395-B1F5-4B15-9D68-3F826266834F}" type="presParOf" srcId="{E39A77D8-0B37-42E4-AB3F-984156F9478B}" destId="{4B84A479-7FBC-46CF-B49F-CADD10271CA2}" srcOrd="3" destOrd="0" presId="urn:microsoft.com/office/officeart/2018/2/layout/IconVerticalSolidList"/>
    <dgm:cxn modelId="{CD81F550-19FA-486C-80DC-E89A8D8FA082}" type="presParOf" srcId="{E39A77D8-0B37-42E4-AB3F-984156F9478B}" destId="{7FF771CE-403C-401F-A79E-98743CA4B1DD}" srcOrd="4" destOrd="0" presId="urn:microsoft.com/office/officeart/2018/2/layout/IconVerticalSolidList"/>
    <dgm:cxn modelId="{B8B58187-0320-4B9A-8963-0B827BD4DBF5}" type="presParOf" srcId="{7FF771CE-403C-401F-A79E-98743CA4B1DD}" destId="{9E29A518-F096-4C08-9052-F491C7885C48}" srcOrd="0" destOrd="0" presId="urn:microsoft.com/office/officeart/2018/2/layout/IconVerticalSolidList"/>
    <dgm:cxn modelId="{0E983029-5DA7-446E-B8D4-A534371A2E00}" type="presParOf" srcId="{7FF771CE-403C-401F-A79E-98743CA4B1DD}" destId="{9AEDDE1C-F329-4D9F-977F-E019B9D88A92}" srcOrd="1" destOrd="0" presId="urn:microsoft.com/office/officeart/2018/2/layout/IconVerticalSolidList"/>
    <dgm:cxn modelId="{8F7EE635-3929-477A-9A52-E33AAD3F1663}" type="presParOf" srcId="{7FF771CE-403C-401F-A79E-98743CA4B1DD}" destId="{5545394C-DE0C-4881-9FF8-3852041FA22F}" srcOrd="2" destOrd="0" presId="urn:microsoft.com/office/officeart/2018/2/layout/IconVerticalSolidList"/>
    <dgm:cxn modelId="{14DF0D26-60D2-48A0-81D2-BDD4D8BFEA97}" type="presParOf" srcId="{7FF771CE-403C-401F-A79E-98743CA4B1DD}" destId="{B149222E-0CF4-4695-9C5D-6841B3D69D67}" srcOrd="3" destOrd="0" presId="urn:microsoft.com/office/officeart/2018/2/layout/IconVerticalSolidList"/>
    <dgm:cxn modelId="{FFB96FEF-DCFD-4567-A268-337607195744}" type="presParOf" srcId="{E39A77D8-0B37-42E4-AB3F-984156F9478B}" destId="{EE422DAB-7508-4692-AB71-279619DB0204}" srcOrd="5" destOrd="0" presId="urn:microsoft.com/office/officeart/2018/2/layout/IconVerticalSolidList"/>
    <dgm:cxn modelId="{8C88A52A-DEC0-4C52-BC0E-134A9F1AB57E}" type="presParOf" srcId="{E39A77D8-0B37-42E4-AB3F-984156F9478B}" destId="{5F14BE53-338A-4562-9851-798939B970AC}" srcOrd="6" destOrd="0" presId="urn:microsoft.com/office/officeart/2018/2/layout/IconVerticalSolidList"/>
    <dgm:cxn modelId="{EAA0A900-7823-46D3-A832-CEA5F073094B}" type="presParOf" srcId="{5F14BE53-338A-4562-9851-798939B970AC}" destId="{A3B2BD80-086C-4132-B466-EF92E3BAF3DC}" srcOrd="0" destOrd="0" presId="urn:microsoft.com/office/officeart/2018/2/layout/IconVerticalSolidList"/>
    <dgm:cxn modelId="{CE00576F-CEFB-4A44-8098-99109D0C6A8F}" type="presParOf" srcId="{5F14BE53-338A-4562-9851-798939B970AC}" destId="{517AE9B6-4B1C-4C85-8378-B919D7E607D2}" srcOrd="1" destOrd="0" presId="urn:microsoft.com/office/officeart/2018/2/layout/IconVerticalSolidList"/>
    <dgm:cxn modelId="{AD64AE30-BF18-4506-89D2-FE6BD046AD0A}" type="presParOf" srcId="{5F14BE53-338A-4562-9851-798939B970AC}" destId="{442802F8-E789-4DD9-B0B6-DD778FC37204}" srcOrd="2" destOrd="0" presId="urn:microsoft.com/office/officeart/2018/2/layout/IconVerticalSolidList"/>
    <dgm:cxn modelId="{A902BAE0-7C45-4351-A2B8-9394A6B69C53}" type="presParOf" srcId="{5F14BE53-338A-4562-9851-798939B970AC}" destId="{8A47BAEC-83BD-43D2-BDFB-2661F4238F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23F5A5B-8E6E-447B-A2F1-3BFB64B5A8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430AFC97-1D51-4D21-BDBF-E685F561D45D}">
      <dgm:prSet/>
      <dgm:spPr/>
      <dgm:t>
        <a:bodyPr/>
        <a:lstStyle/>
        <a:p>
          <a:r>
            <a:rPr lang="es-CO" b="0" i="0" baseline="0"/>
            <a:t>Query memory &amp; conversation state</a:t>
          </a:r>
          <a:endParaRPr lang="en-US"/>
        </a:p>
      </dgm:t>
    </dgm:pt>
    <dgm:pt modelId="{48DF4C1C-269F-406D-BA65-A89D12F990AC}" type="parTrans" cxnId="{E708EF6F-B100-4520-9A60-DF87036E8DD9}">
      <dgm:prSet/>
      <dgm:spPr/>
      <dgm:t>
        <a:bodyPr/>
        <a:lstStyle/>
        <a:p>
          <a:endParaRPr lang="en-US"/>
        </a:p>
      </dgm:t>
    </dgm:pt>
    <dgm:pt modelId="{EDB58D20-8BA3-4923-A993-05939D0ABA64}" type="sibTrans" cxnId="{E708EF6F-B100-4520-9A60-DF87036E8DD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6D21113-5E91-4829-86CB-68538D0BC1D8}">
      <dgm:prSet/>
      <dgm:spPr/>
      <dgm:t>
        <a:bodyPr/>
        <a:lstStyle/>
        <a:p>
          <a:r>
            <a:rPr lang="es-CO" b="0" i="0" baseline="0"/>
            <a:t>Personalized user experiences</a:t>
          </a:r>
          <a:endParaRPr lang="en-US"/>
        </a:p>
      </dgm:t>
    </dgm:pt>
    <dgm:pt modelId="{983F5AAF-84C3-4CEB-AF82-5DC2487B5209}" type="parTrans" cxnId="{6466ED7D-C6DD-4664-8FC6-FFDEC4B6260A}">
      <dgm:prSet/>
      <dgm:spPr/>
      <dgm:t>
        <a:bodyPr/>
        <a:lstStyle/>
        <a:p>
          <a:endParaRPr lang="en-US"/>
        </a:p>
      </dgm:t>
    </dgm:pt>
    <dgm:pt modelId="{EEA7D357-21EB-4793-9C22-7E0ADC539E50}" type="sibTrans" cxnId="{6466ED7D-C6DD-4664-8FC6-FFDEC4B6260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AFB4D88-6141-47CF-877E-F469B696E8DE}">
      <dgm:prSet/>
      <dgm:spPr/>
      <dgm:t>
        <a:bodyPr/>
        <a:lstStyle/>
        <a:p>
          <a:r>
            <a:rPr lang="es-CO" b="0" i="0" baseline="0"/>
            <a:t>Multimodal input (images, location)</a:t>
          </a:r>
          <a:endParaRPr lang="en-US"/>
        </a:p>
      </dgm:t>
    </dgm:pt>
    <dgm:pt modelId="{8A733D50-8C7B-4EE2-8FA5-6292F6FE706F}" type="parTrans" cxnId="{93112E0E-3FA0-419F-A02F-CAF7ADD091C0}">
      <dgm:prSet/>
      <dgm:spPr/>
      <dgm:t>
        <a:bodyPr/>
        <a:lstStyle/>
        <a:p>
          <a:endParaRPr lang="en-US"/>
        </a:p>
      </dgm:t>
    </dgm:pt>
    <dgm:pt modelId="{E3E4E8CB-8E50-4F92-874C-D4E14E8AEBD0}" type="sibTrans" cxnId="{93112E0E-3FA0-419F-A02F-CAF7ADD091C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AA0D598-3F25-4F2A-A185-FA9CF2D6E3A3}">
      <dgm:prSet/>
      <dgm:spPr/>
      <dgm:t>
        <a:bodyPr/>
        <a:lstStyle/>
        <a:p>
          <a:r>
            <a:rPr lang="es-CO" b="0" i="0" baseline="0"/>
            <a:t>Multilingual support</a:t>
          </a:r>
          <a:endParaRPr lang="en-US"/>
        </a:p>
      </dgm:t>
    </dgm:pt>
    <dgm:pt modelId="{F5C68F75-4FBB-4DCB-8D90-776EFAC9CA32}" type="parTrans" cxnId="{E5A82F1E-354E-4D60-B0D5-64DFE43B98DC}">
      <dgm:prSet/>
      <dgm:spPr/>
      <dgm:t>
        <a:bodyPr/>
        <a:lstStyle/>
        <a:p>
          <a:endParaRPr lang="en-US"/>
        </a:p>
      </dgm:t>
    </dgm:pt>
    <dgm:pt modelId="{BCC53F39-2C5F-4416-9155-DF016AFB3C5A}" type="sibTrans" cxnId="{E5A82F1E-354E-4D60-B0D5-64DFE43B98D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3D89F25-AD4E-46C9-9835-6D9102A03C98}">
      <dgm:prSet/>
      <dgm:spPr/>
      <dgm:t>
        <a:bodyPr/>
        <a:lstStyle/>
        <a:p>
          <a:r>
            <a:rPr lang="es-CO" b="0" i="0" baseline="0" dirty="0"/>
            <a:t>Real-time vector </a:t>
          </a:r>
          <a:r>
            <a:rPr lang="es-CO" b="0" i="0" baseline="0" dirty="0" err="1"/>
            <a:t>sync</a:t>
          </a:r>
          <a:r>
            <a:rPr lang="es-CO" b="0" i="0" baseline="0" dirty="0"/>
            <a:t> (</a:t>
          </a:r>
          <a:r>
            <a:rPr lang="es-CO" b="0" i="0" baseline="0" dirty="0" err="1"/>
            <a:t>webhooks</a:t>
          </a:r>
          <a:r>
            <a:rPr lang="es-CO" b="0" i="0" baseline="0" dirty="0"/>
            <a:t> + </a:t>
          </a:r>
          <a:r>
            <a:rPr lang="es-CO" b="0" i="0" baseline="0" dirty="0" err="1"/>
            <a:t>Prefect</a:t>
          </a:r>
          <a:r>
            <a:rPr lang="es-CO" b="0" i="0" baseline="0" dirty="0"/>
            <a:t>)</a:t>
          </a:r>
          <a:endParaRPr lang="en-US" dirty="0"/>
        </a:p>
      </dgm:t>
    </dgm:pt>
    <dgm:pt modelId="{62489DD2-DED8-465E-93BA-1945A9709B3F}" type="parTrans" cxnId="{9A6F2EB8-3719-47F2-90DD-D9C5BB80A6E5}">
      <dgm:prSet/>
      <dgm:spPr/>
      <dgm:t>
        <a:bodyPr/>
        <a:lstStyle/>
        <a:p>
          <a:endParaRPr lang="en-US"/>
        </a:p>
      </dgm:t>
    </dgm:pt>
    <dgm:pt modelId="{9096405F-7519-4230-B79B-810DA2272C6A}" type="sibTrans" cxnId="{9A6F2EB8-3719-47F2-90DD-D9C5BB80A6E5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7EA52353-CEE5-4172-B672-CB27F1603071}">
      <dgm:prSet/>
      <dgm:spPr/>
      <dgm:t>
        <a:bodyPr/>
        <a:lstStyle/>
        <a:p>
          <a:r>
            <a:rPr lang="es-CO" b="0" i="0" baseline="0"/>
            <a:t>Monitoring &amp; analytics</a:t>
          </a:r>
          <a:endParaRPr lang="en-US"/>
        </a:p>
      </dgm:t>
    </dgm:pt>
    <dgm:pt modelId="{96EEFE17-9BC9-413D-AD24-9CEC92E1D1F9}" type="parTrans" cxnId="{21F4881E-5FD5-4216-A988-05633314559B}">
      <dgm:prSet/>
      <dgm:spPr/>
      <dgm:t>
        <a:bodyPr/>
        <a:lstStyle/>
        <a:p>
          <a:endParaRPr lang="en-US"/>
        </a:p>
      </dgm:t>
    </dgm:pt>
    <dgm:pt modelId="{15E699AB-40E3-4DF1-A729-89A1DF635A2A}" type="sibTrans" cxnId="{21F4881E-5FD5-4216-A988-05633314559B}">
      <dgm:prSet phldrT="06" phldr="0"/>
      <dgm:spPr/>
      <dgm:t>
        <a:bodyPr/>
        <a:lstStyle/>
        <a:p>
          <a:endParaRPr lang="en-US"/>
        </a:p>
      </dgm:t>
    </dgm:pt>
    <dgm:pt modelId="{217695E1-4ABD-4A94-BCC3-846EA8461077}" type="pres">
      <dgm:prSet presAssocID="{223F5A5B-8E6E-447B-A2F1-3BFB64B5A85A}" presName="Name0" presStyleCnt="0">
        <dgm:presLayoutVars>
          <dgm:dir/>
          <dgm:resizeHandles val="exact"/>
        </dgm:presLayoutVars>
      </dgm:prSet>
      <dgm:spPr/>
    </dgm:pt>
    <dgm:pt modelId="{90DD18B4-BA9E-4271-A147-869AF38A7BD9}" type="pres">
      <dgm:prSet presAssocID="{430AFC97-1D51-4D21-BDBF-E685F561D45D}" presName="node" presStyleLbl="node1" presStyleIdx="0" presStyleCnt="6">
        <dgm:presLayoutVars>
          <dgm:bulletEnabled val="1"/>
        </dgm:presLayoutVars>
      </dgm:prSet>
      <dgm:spPr/>
    </dgm:pt>
    <dgm:pt modelId="{5C5EC659-70E6-4450-ADE3-A0F7722FC81F}" type="pres">
      <dgm:prSet presAssocID="{EDB58D20-8BA3-4923-A993-05939D0ABA64}" presName="sibTrans" presStyleLbl="sibTrans1D1" presStyleIdx="0" presStyleCnt="5"/>
      <dgm:spPr/>
    </dgm:pt>
    <dgm:pt modelId="{A79E6E26-2460-4E6A-AEC1-F7D7691EAA82}" type="pres">
      <dgm:prSet presAssocID="{EDB58D20-8BA3-4923-A993-05939D0ABA64}" presName="connectorText" presStyleLbl="sibTrans1D1" presStyleIdx="0" presStyleCnt="5"/>
      <dgm:spPr/>
    </dgm:pt>
    <dgm:pt modelId="{D296BC55-D909-4FD8-9909-EF195370F9FA}" type="pres">
      <dgm:prSet presAssocID="{56D21113-5E91-4829-86CB-68538D0BC1D8}" presName="node" presStyleLbl="node1" presStyleIdx="1" presStyleCnt="6">
        <dgm:presLayoutVars>
          <dgm:bulletEnabled val="1"/>
        </dgm:presLayoutVars>
      </dgm:prSet>
      <dgm:spPr/>
    </dgm:pt>
    <dgm:pt modelId="{47931414-282B-413F-B127-CB9E5752394C}" type="pres">
      <dgm:prSet presAssocID="{EEA7D357-21EB-4793-9C22-7E0ADC539E50}" presName="sibTrans" presStyleLbl="sibTrans1D1" presStyleIdx="1" presStyleCnt="5"/>
      <dgm:spPr/>
    </dgm:pt>
    <dgm:pt modelId="{4DB6DE43-AB8D-4E46-925B-BDB1CE65997D}" type="pres">
      <dgm:prSet presAssocID="{EEA7D357-21EB-4793-9C22-7E0ADC539E50}" presName="connectorText" presStyleLbl="sibTrans1D1" presStyleIdx="1" presStyleCnt="5"/>
      <dgm:spPr/>
    </dgm:pt>
    <dgm:pt modelId="{A7AACE8B-D591-487A-A892-585CBBD9C886}" type="pres">
      <dgm:prSet presAssocID="{DAFB4D88-6141-47CF-877E-F469B696E8DE}" presName="node" presStyleLbl="node1" presStyleIdx="2" presStyleCnt="6">
        <dgm:presLayoutVars>
          <dgm:bulletEnabled val="1"/>
        </dgm:presLayoutVars>
      </dgm:prSet>
      <dgm:spPr/>
    </dgm:pt>
    <dgm:pt modelId="{37C979AE-38B5-4600-ACE7-13522988397B}" type="pres">
      <dgm:prSet presAssocID="{E3E4E8CB-8E50-4F92-874C-D4E14E8AEBD0}" presName="sibTrans" presStyleLbl="sibTrans1D1" presStyleIdx="2" presStyleCnt="5"/>
      <dgm:spPr/>
    </dgm:pt>
    <dgm:pt modelId="{867C3D1E-E5A2-4CAC-88E4-83C668F3E520}" type="pres">
      <dgm:prSet presAssocID="{E3E4E8CB-8E50-4F92-874C-D4E14E8AEBD0}" presName="connectorText" presStyleLbl="sibTrans1D1" presStyleIdx="2" presStyleCnt="5"/>
      <dgm:spPr/>
    </dgm:pt>
    <dgm:pt modelId="{EEB7D859-E92F-484C-BEA9-9CD53CEE14C2}" type="pres">
      <dgm:prSet presAssocID="{CAA0D598-3F25-4F2A-A185-FA9CF2D6E3A3}" presName="node" presStyleLbl="node1" presStyleIdx="3" presStyleCnt="6">
        <dgm:presLayoutVars>
          <dgm:bulletEnabled val="1"/>
        </dgm:presLayoutVars>
      </dgm:prSet>
      <dgm:spPr/>
    </dgm:pt>
    <dgm:pt modelId="{39AF7815-5D9E-4DA4-B3B4-143668889EC1}" type="pres">
      <dgm:prSet presAssocID="{BCC53F39-2C5F-4416-9155-DF016AFB3C5A}" presName="sibTrans" presStyleLbl="sibTrans1D1" presStyleIdx="3" presStyleCnt="5"/>
      <dgm:spPr/>
    </dgm:pt>
    <dgm:pt modelId="{D4B0F10E-93B4-44A2-9027-ED4FCF20AE35}" type="pres">
      <dgm:prSet presAssocID="{BCC53F39-2C5F-4416-9155-DF016AFB3C5A}" presName="connectorText" presStyleLbl="sibTrans1D1" presStyleIdx="3" presStyleCnt="5"/>
      <dgm:spPr/>
    </dgm:pt>
    <dgm:pt modelId="{FCE9DC88-B778-49AA-9403-CB00D41C0120}" type="pres">
      <dgm:prSet presAssocID="{D3D89F25-AD4E-46C9-9835-6D9102A03C98}" presName="node" presStyleLbl="node1" presStyleIdx="4" presStyleCnt="6">
        <dgm:presLayoutVars>
          <dgm:bulletEnabled val="1"/>
        </dgm:presLayoutVars>
      </dgm:prSet>
      <dgm:spPr/>
    </dgm:pt>
    <dgm:pt modelId="{8BE097CB-3A02-4800-90EF-D730CEB2D7C4}" type="pres">
      <dgm:prSet presAssocID="{9096405F-7519-4230-B79B-810DA2272C6A}" presName="sibTrans" presStyleLbl="sibTrans1D1" presStyleIdx="4" presStyleCnt="5"/>
      <dgm:spPr/>
    </dgm:pt>
    <dgm:pt modelId="{D06B0E0A-0C74-44C8-A45A-20A46948DFBD}" type="pres">
      <dgm:prSet presAssocID="{9096405F-7519-4230-B79B-810DA2272C6A}" presName="connectorText" presStyleLbl="sibTrans1D1" presStyleIdx="4" presStyleCnt="5"/>
      <dgm:spPr/>
    </dgm:pt>
    <dgm:pt modelId="{4C4FA5DB-344E-40A9-8753-FC76024FBBCC}" type="pres">
      <dgm:prSet presAssocID="{7EA52353-CEE5-4172-B672-CB27F1603071}" presName="node" presStyleLbl="node1" presStyleIdx="5" presStyleCnt="6">
        <dgm:presLayoutVars>
          <dgm:bulletEnabled val="1"/>
        </dgm:presLayoutVars>
      </dgm:prSet>
      <dgm:spPr/>
    </dgm:pt>
  </dgm:ptLst>
  <dgm:cxnLst>
    <dgm:cxn modelId="{93112E0E-3FA0-419F-A02F-CAF7ADD091C0}" srcId="{223F5A5B-8E6E-447B-A2F1-3BFB64B5A85A}" destId="{DAFB4D88-6141-47CF-877E-F469B696E8DE}" srcOrd="2" destOrd="0" parTransId="{8A733D50-8C7B-4EE2-8FA5-6292F6FE706F}" sibTransId="{E3E4E8CB-8E50-4F92-874C-D4E14E8AEBD0}"/>
    <dgm:cxn modelId="{E5A82F1E-354E-4D60-B0D5-64DFE43B98DC}" srcId="{223F5A5B-8E6E-447B-A2F1-3BFB64B5A85A}" destId="{CAA0D598-3F25-4F2A-A185-FA9CF2D6E3A3}" srcOrd="3" destOrd="0" parTransId="{F5C68F75-4FBB-4DCB-8D90-776EFAC9CA32}" sibTransId="{BCC53F39-2C5F-4416-9155-DF016AFB3C5A}"/>
    <dgm:cxn modelId="{21F4881E-5FD5-4216-A988-05633314559B}" srcId="{223F5A5B-8E6E-447B-A2F1-3BFB64B5A85A}" destId="{7EA52353-CEE5-4172-B672-CB27F1603071}" srcOrd="5" destOrd="0" parTransId="{96EEFE17-9BC9-413D-AD24-9CEC92E1D1F9}" sibTransId="{15E699AB-40E3-4DF1-A729-89A1DF635A2A}"/>
    <dgm:cxn modelId="{583F9E34-F03E-43A5-A1F8-6C1639B262D2}" type="presOf" srcId="{9096405F-7519-4230-B79B-810DA2272C6A}" destId="{8BE097CB-3A02-4800-90EF-D730CEB2D7C4}" srcOrd="0" destOrd="0" presId="urn:microsoft.com/office/officeart/2016/7/layout/RepeatingBendingProcessNew"/>
    <dgm:cxn modelId="{B43CB337-5E7A-476E-993D-8835ADD9D076}" type="presOf" srcId="{7EA52353-CEE5-4172-B672-CB27F1603071}" destId="{4C4FA5DB-344E-40A9-8753-FC76024FBBCC}" srcOrd="0" destOrd="0" presId="urn:microsoft.com/office/officeart/2016/7/layout/RepeatingBendingProcessNew"/>
    <dgm:cxn modelId="{DE4D8F49-D290-4622-AF39-F2D299C75351}" type="presOf" srcId="{DAFB4D88-6141-47CF-877E-F469B696E8DE}" destId="{A7AACE8B-D591-487A-A892-585CBBD9C886}" srcOrd="0" destOrd="0" presId="urn:microsoft.com/office/officeart/2016/7/layout/RepeatingBendingProcessNew"/>
    <dgm:cxn modelId="{E708EF6F-B100-4520-9A60-DF87036E8DD9}" srcId="{223F5A5B-8E6E-447B-A2F1-3BFB64B5A85A}" destId="{430AFC97-1D51-4D21-BDBF-E685F561D45D}" srcOrd="0" destOrd="0" parTransId="{48DF4C1C-269F-406D-BA65-A89D12F990AC}" sibTransId="{EDB58D20-8BA3-4923-A993-05939D0ABA64}"/>
    <dgm:cxn modelId="{A17A1152-2B50-4159-9811-B941FB21E88D}" type="presOf" srcId="{D3D89F25-AD4E-46C9-9835-6D9102A03C98}" destId="{FCE9DC88-B778-49AA-9403-CB00D41C0120}" srcOrd="0" destOrd="0" presId="urn:microsoft.com/office/officeart/2016/7/layout/RepeatingBendingProcessNew"/>
    <dgm:cxn modelId="{0A295778-7390-454D-B1D0-B17C1B77BD39}" type="presOf" srcId="{EDB58D20-8BA3-4923-A993-05939D0ABA64}" destId="{5C5EC659-70E6-4450-ADE3-A0F7722FC81F}" srcOrd="0" destOrd="0" presId="urn:microsoft.com/office/officeart/2016/7/layout/RepeatingBendingProcessNew"/>
    <dgm:cxn modelId="{6466ED7D-C6DD-4664-8FC6-FFDEC4B6260A}" srcId="{223F5A5B-8E6E-447B-A2F1-3BFB64B5A85A}" destId="{56D21113-5E91-4829-86CB-68538D0BC1D8}" srcOrd="1" destOrd="0" parTransId="{983F5AAF-84C3-4CEB-AF82-5DC2487B5209}" sibTransId="{EEA7D357-21EB-4793-9C22-7E0ADC539E50}"/>
    <dgm:cxn modelId="{D1736682-7D50-4651-B942-03BB400C49EF}" type="presOf" srcId="{EDB58D20-8BA3-4923-A993-05939D0ABA64}" destId="{A79E6E26-2460-4E6A-AEC1-F7D7691EAA82}" srcOrd="1" destOrd="0" presId="urn:microsoft.com/office/officeart/2016/7/layout/RepeatingBendingProcessNew"/>
    <dgm:cxn modelId="{4A56B288-F376-48B9-86D6-F1F5838E5E9A}" type="presOf" srcId="{EEA7D357-21EB-4793-9C22-7E0ADC539E50}" destId="{47931414-282B-413F-B127-CB9E5752394C}" srcOrd="0" destOrd="0" presId="urn:microsoft.com/office/officeart/2016/7/layout/RepeatingBendingProcessNew"/>
    <dgm:cxn modelId="{1F257994-952F-44E0-8E42-FF854E68FA48}" type="presOf" srcId="{EEA7D357-21EB-4793-9C22-7E0ADC539E50}" destId="{4DB6DE43-AB8D-4E46-925B-BDB1CE65997D}" srcOrd="1" destOrd="0" presId="urn:microsoft.com/office/officeart/2016/7/layout/RepeatingBendingProcessNew"/>
    <dgm:cxn modelId="{C759D99D-1AE8-4207-9996-F452FD0D0F6F}" type="presOf" srcId="{223F5A5B-8E6E-447B-A2F1-3BFB64B5A85A}" destId="{217695E1-4ABD-4A94-BCC3-846EA8461077}" srcOrd="0" destOrd="0" presId="urn:microsoft.com/office/officeart/2016/7/layout/RepeatingBendingProcessNew"/>
    <dgm:cxn modelId="{A98BBC9E-4B9C-46CF-846D-7B64DF613E74}" type="presOf" srcId="{CAA0D598-3F25-4F2A-A185-FA9CF2D6E3A3}" destId="{EEB7D859-E92F-484C-BEA9-9CD53CEE14C2}" srcOrd="0" destOrd="0" presId="urn:microsoft.com/office/officeart/2016/7/layout/RepeatingBendingProcessNew"/>
    <dgm:cxn modelId="{BEF7FDA3-4A11-41DD-BE94-E5EB490B7375}" type="presOf" srcId="{BCC53F39-2C5F-4416-9155-DF016AFB3C5A}" destId="{39AF7815-5D9E-4DA4-B3B4-143668889EC1}" srcOrd="0" destOrd="0" presId="urn:microsoft.com/office/officeart/2016/7/layout/RepeatingBendingProcessNew"/>
    <dgm:cxn modelId="{9A6F2EB8-3719-47F2-90DD-D9C5BB80A6E5}" srcId="{223F5A5B-8E6E-447B-A2F1-3BFB64B5A85A}" destId="{D3D89F25-AD4E-46C9-9835-6D9102A03C98}" srcOrd="4" destOrd="0" parTransId="{62489DD2-DED8-465E-93BA-1945A9709B3F}" sibTransId="{9096405F-7519-4230-B79B-810DA2272C6A}"/>
    <dgm:cxn modelId="{18E82CC2-4888-4D4A-A76D-AE52B461E5D5}" type="presOf" srcId="{E3E4E8CB-8E50-4F92-874C-D4E14E8AEBD0}" destId="{37C979AE-38B5-4600-ACE7-13522988397B}" srcOrd="0" destOrd="0" presId="urn:microsoft.com/office/officeart/2016/7/layout/RepeatingBendingProcessNew"/>
    <dgm:cxn modelId="{6DFEF0D4-D467-4D0E-A05C-1975FA57C844}" type="presOf" srcId="{E3E4E8CB-8E50-4F92-874C-D4E14E8AEBD0}" destId="{867C3D1E-E5A2-4CAC-88E4-83C668F3E520}" srcOrd="1" destOrd="0" presId="urn:microsoft.com/office/officeart/2016/7/layout/RepeatingBendingProcessNew"/>
    <dgm:cxn modelId="{B56E75DF-53D9-4CF4-A56B-26B5A3C2B1FB}" type="presOf" srcId="{430AFC97-1D51-4D21-BDBF-E685F561D45D}" destId="{90DD18B4-BA9E-4271-A147-869AF38A7BD9}" srcOrd="0" destOrd="0" presId="urn:microsoft.com/office/officeart/2016/7/layout/RepeatingBendingProcessNew"/>
    <dgm:cxn modelId="{716D8AE3-E1E9-45DE-B70B-1A0836C8243A}" type="presOf" srcId="{9096405F-7519-4230-B79B-810DA2272C6A}" destId="{D06B0E0A-0C74-44C8-A45A-20A46948DFBD}" srcOrd="1" destOrd="0" presId="urn:microsoft.com/office/officeart/2016/7/layout/RepeatingBendingProcessNew"/>
    <dgm:cxn modelId="{3F4520F6-F3A7-4761-A3F4-0A38DDAD1ADB}" type="presOf" srcId="{BCC53F39-2C5F-4416-9155-DF016AFB3C5A}" destId="{D4B0F10E-93B4-44A2-9027-ED4FCF20AE35}" srcOrd="1" destOrd="0" presId="urn:microsoft.com/office/officeart/2016/7/layout/RepeatingBendingProcessNew"/>
    <dgm:cxn modelId="{D7EA37FC-7F14-4935-BC9E-B51D93D60B8D}" type="presOf" srcId="{56D21113-5E91-4829-86CB-68538D0BC1D8}" destId="{D296BC55-D909-4FD8-9909-EF195370F9FA}" srcOrd="0" destOrd="0" presId="urn:microsoft.com/office/officeart/2016/7/layout/RepeatingBendingProcessNew"/>
    <dgm:cxn modelId="{BFBCD4B4-C0A4-4054-925B-A5DD65751EBB}" type="presParOf" srcId="{217695E1-4ABD-4A94-BCC3-846EA8461077}" destId="{90DD18B4-BA9E-4271-A147-869AF38A7BD9}" srcOrd="0" destOrd="0" presId="urn:microsoft.com/office/officeart/2016/7/layout/RepeatingBendingProcessNew"/>
    <dgm:cxn modelId="{E480DC09-E609-4373-B633-C95931213239}" type="presParOf" srcId="{217695E1-4ABD-4A94-BCC3-846EA8461077}" destId="{5C5EC659-70E6-4450-ADE3-A0F7722FC81F}" srcOrd="1" destOrd="0" presId="urn:microsoft.com/office/officeart/2016/7/layout/RepeatingBendingProcessNew"/>
    <dgm:cxn modelId="{597CD72F-FE35-4297-AFE6-6C71B3EA0658}" type="presParOf" srcId="{5C5EC659-70E6-4450-ADE3-A0F7722FC81F}" destId="{A79E6E26-2460-4E6A-AEC1-F7D7691EAA82}" srcOrd="0" destOrd="0" presId="urn:microsoft.com/office/officeart/2016/7/layout/RepeatingBendingProcessNew"/>
    <dgm:cxn modelId="{D07D5FE7-AB65-43A5-8CBE-9326A0014B21}" type="presParOf" srcId="{217695E1-4ABD-4A94-BCC3-846EA8461077}" destId="{D296BC55-D909-4FD8-9909-EF195370F9FA}" srcOrd="2" destOrd="0" presId="urn:microsoft.com/office/officeart/2016/7/layout/RepeatingBendingProcessNew"/>
    <dgm:cxn modelId="{D074F2CF-F034-4C61-B27A-0E767117C569}" type="presParOf" srcId="{217695E1-4ABD-4A94-BCC3-846EA8461077}" destId="{47931414-282B-413F-B127-CB9E5752394C}" srcOrd="3" destOrd="0" presId="urn:microsoft.com/office/officeart/2016/7/layout/RepeatingBendingProcessNew"/>
    <dgm:cxn modelId="{7D43313C-E0C3-40BF-8D9D-7D1E570F2D19}" type="presParOf" srcId="{47931414-282B-413F-B127-CB9E5752394C}" destId="{4DB6DE43-AB8D-4E46-925B-BDB1CE65997D}" srcOrd="0" destOrd="0" presId="urn:microsoft.com/office/officeart/2016/7/layout/RepeatingBendingProcessNew"/>
    <dgm:cxn modelId="{700C4EBE-F598-4028-8011-17E860D108AF}" type="presParOf" srcId="{217695E1-4ABD-4A94-BCC3-846EA8461077}" destId="{A7AACE8B-D591-487A-A892-585CBBD9C886}" srcOrd="4" destOrd="0" presId="urn:microsoft.com/office/officeart/2016/7/layout/RepeatingBendingProcessNew"/>
    <dgm:cxn modelId="{1D7EB915-B1E8-486C-BD54-498BEC5115A4}" type="presParOf" srcId="{217695E1-4ABD-4A94-BCC3-846EA8461077}" destId="{37C979AE-38B5-4600-ACE7-13522988397B}" srcOrd="5" destOrd="0" presId="urn:microsoft.com/office/officeart/2016/7/layout/RepeatingBendingProcessNew"/>
    <dgm:cxn modelId="{D096B8E9-3F70-4BC9-8A45-41ADA4295B42}" type="presParOf" srcId="{37C979AE-38B5-4600-ACE7-13522988397B}" destId="{867C3D1E-E5A2-4CAC-88E4-83C668F3E520}" srcOrd="0" destOrd="0" presId="urn:microsoft.com/office/officeart/2016/7/layout/RepeatingBendingProcessNew"/>
    <dgm:cxn modelId="{9F82BDC2-5268-4BF9-A150-B8044B516BD9}" type="presParOf" srcId="{217695E1-4ABD-4A94-BCC3-846EA8461077}" destId="{EEB7D859-E92F-484C-BEA9-9CD53CEE14C2}" srcOrd="6" destOrd="0" presId="urn:microsoft.com/office/officeart/2016/7/layout/RepeatingBendingProcessNew"/>
    <dgm:cxn modelId="{949D4872-AB07-4DEE-82B0-FF584F53EB43}" type="presParOf" srcId="{217695E1-4ABD-4A94-BCC3-846EA8461077}" destId="{39AF7815-5D9E-4DA4-B3B4-143668889EC1}" srcOrd="7" destOrd="0" presId="urn:microsoft.com/office/officeart/2016/7/layout/RepeatingBendingProcessNew"/>
    <dgm:cxn modelId="{EE392511-807B-4240-8098-CEE455A52DB1}" type="presParOf" srcId="{39AF7815-5D9E-4DA4-B3B4-143668889EC1}" destId="{D4B0F10E-93B4-44A2-9027-ED4FCF20AE35}" srcOrd="0" destOrd="0" presId="urn:microsoft.com/office/officeart/2016/7/layout/RepeatingBendingProcessNew"/>
    <dgm:cxn modelId="{1C6DB77F-01FA-4B90-B822-9639F14B5B1A}" type="presParOf" srcId="{217695E1-4ABD-4A94-BCC3-846EA8461077}" destId="{FCE9DC88-B778-49AA-9403-CB00D41C0120}" srcOrd="8" destOrd="0" presId="urn:microsoft.com/office/officeart/2016/7/layout/RepeatingBendingProcessNew"/>
    <dgm:cxn modelId="{3CD5D8F6-FEE8-481A-9784-5B8FBE6D4881}" type="presParOf" srcId="{217695E1-4ABD-4A94-BCC3-846EA8461077}" destId="{8BE097CB-3A02-4800-90EF-D730CEB2D7C4}" srcOrd="9" destOrd="0" presId="urn:microsoft.com/office/officeart/2016/7/layout/RepeatingBendingProcessNew"/>
    <dgm:cxn modelId="{8AA2EDF7-1267-4FA1-B5A3-9F1FD84304A6}" type="presParOf" srcId="{8BE097CB-3A02-4800-90EF-D730CEB2D7C4}" destId="{D06B0E0A-0C74-44C8-A45A-20A46948DFBD}" srcOrd="0" destOrd="0" presId="urn:microsoft.com/office/officeart/2016/7/layout/RepeatingBendingProcessNew"/>
    <dgm:cxn modelId="{2832EEE5-759B-44EC-A7D2-C216C02147EA}" type="presParOf" srcId="{217695E1-4ABD-4A94-BCC3-846EA8461077}" destId="{4C4FA5DB-344E-40A9-8753-FC76024FBBC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8008C-0F52-454B-AD84-089C2F2436D4}">
      <dsp:nvSpPr>
        <dsp:cNvPr id="0" name=""/>
        <dsp:cNvSpPr/>
      </dsp:nvSpPr>
      <dsp:spPr>
        <a:xfrm>
          <a:off x="0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Dual-path AI system for answering travel-related questions</a:t>
          </a:r>
          <a:endParaRPr lang="en-US" sz="2600" kern="1200"/>
        </a:p>
      </dsp:txBody>
      <dsp:txXfrm>
        <a:off x="0" y="1420767"/>
        <a:ext cx="3403415" cy="2243317"/>
      </dsp:txXfrm>
    </dsp:sp>
    <dsp:sp modelId="{A625A35F-0664-4002-BB2A-F7E6DCA8D0DC}">
      <dsp:nvSpPr>
        <dsp:cNvPr id="0" name=""/>
        <dsp:cNvSpPr/>
      </dsp:nvSpPr>
      <dsp:spPr>
        <a:xfrm>
          <a:off x="1140878" y="373886"/>
          <a:ext cx="1121658" cy="1121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1" y="538149"/>
        <a:ext cx="793132" cy="793132"/>
      </dsp:txXfrm>
    </dsp:sp>
    <dsp:sp modelId="{A74E281D-997E-49F9-A21F-9D573AEE1C7E}">
      <dsp:nvSpPr>
        <dsp:cNvPr id="0" name=""/>
        <dsp:cNvSpPr/>
      </dsp:nvSpPr>
      <dsp:spPr>
        <a:xfrm>
          <a:off x="0" y="3738791"/>
          <a:ext cx="340341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62970-3968-4047-B1A1-4CE51B16B904}">
      <dsp:nvSpPr>
        <dsp:cNvPr id="0" name=""/>
        <dsp:cNvSpPr/>
      </dsp:nvSpPr>
      <dsp:spPr>
        <a:xfrm>
          <a:off x="3743756" y="0"/>
          <a:ext cx="3403415" cy="373886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Handles structured (SQL) and unstructured (semantic) data</a:t>
          </a:r>
          <a:endParaRPr lang="en-US" sz="2600" kern="1200"/>
        </a:p>
      </dsp:txBody>
      <dsp:txXfrm>
        <a:off x="3743756" y="1420767"/>
        <a:ext cx="3403415" cy="2243317"/>
      </dsp:txXfrm>
    </dsp:sp>
    <dsp:sp modelId="{77A81D34-C6E4-4594-8963-4569F02E4C9D}">
      <dsp:nvSpPr>
        <dsp:cNvPr id="0" name=""/>
        <dsp:cNvSpPr/>
      </dsp:nvSpPr>
      <dsp:spPr>
        <a:xfrm>
          <a:off x="4884635" y="373886"/>
          <a:ext cx="1121658" cy="11216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8" y="538149"/>
        <a:ext cx="793132" cy="793132"/>
      </dsp:txXfrm>
    </dsp:sp>
    <dsp:sp modelId="{B072BDB6-FF8F-4D30-B5EE-F7C79DC053E5}">
      <dsp:nvSpPr>
        <dsp:cNvPr id="0" name=""/>
        <dsp:cNvSpPr/>
      </dsp:nvSpPr>
      <dsp:spPr>
        <a:xfrm>
          <a:off x="3743756" y="3738791"/>
          <a:ext cx="340341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EAE49-226F-4BFE-A303-4FF972B1A8C9}">
      <dsp:nvSpPr>
        <dsp:cNvPr id="0" name=""/>
        <dsp:cNvSpPr/>
      </dsp:nvSpPr>
      <dsp:spPr>
        <a:xfrm>
          <a:off x="7487513" y="0"/>
          <a:ext cx="3403415" cy="373886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Routes queries using language models + embeddings</a:t>
          </a:r>
          <a:endParaRPr lang="en-US" sz="2600" kern="1200"/>
        </a:p>
      </dsp:txBody>
      <dsp:txXfrm>
        <a:off x="7487513" y="1420767"/>
        <a:ext cx="3403415" cy="2243317"/>
      </dsp:txXfrm>
    </dsp:sp>
    <dsp:sp modelId="{53EE29BB-9F8F-41B6-9DB8-92648558EC57}">
      <dsp:nvSpPr>
        <dsp:cNvPr id="0" name=""/>
        <dsp:cNvSpPr/>
      </dsp:nvSpPr>
      <dsp:spPr>
        <a:xfrm>
          <a:off x="8628391" y="373886"/>
          <a:ext cx="1121658" cy="112165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2" cy="793132"/>
      </dsp:txXfrm>
    </dsp:sp>
    <dsp:sp modelId="{FFB49BD5-34D6-4325-A864-AE0D4CA7B4B4}">
      <dsp:nvSpPr>
        <dsp:cNvPr id="0" name=""/>
        <dsp:cNvSpPr/>
      </dsp:nvSpPr>
      <dsp:spPr>
        <a:xfrm>
          <a:off x="7487513" y="3738791"/>
          <a:ext cx="340341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ADC6B-C847-4369-BC24-5056159C3BA3}">
      <dsp:nvSpPr>
        <dsp:cNvPr id="0" name=""/>
        <dsp:cNvSpPr/>
      </dsp:nvSpPr>
      <dsp:spPr>
        <a:xfrm>
          <a:off x="682342" y="859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1770D-CFCC-44E6-A961-C59C99717F86}">
      <dsp:nvSpPr>
        <dsp:cNvPr id="0" name=""/>
        <dsp:cNvSpPr/>
      </dsp:nvSpPr>
      <dsp:spPr>
        <a:xfrm>
          <a:off x="906973" y="225490"/>
          <a:ext cx="604775" cy="604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747D-37B3-48BC-A426-4350536C538F}">
      <dsp:nvSpPr>
        <dsp:cNvPr id="0" name=""/>
        <dsp:cNvSpPr/>
      </dsp:nvSpPr>
      <dsp:spPr>
        <a:xfrm>
          <a:off x="345396" y="1383202"/>
          <a:ext cx="1727929" cy="86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 dirty="0" err="1"/>
            <a:t>Supabase</a:t>
          </a:r>
          <a:r>
            <a:rPr lang="es-CO" sz="1600" kern="1200" dirty="0"/>
            <a:t>: SQL + real-time + </a:t>
          </a:r>
          <a:r>
            <a:rPr lang="es-CO" sz="1600" kern="1200" dirty="0" err="1"/>
            <a:t>pgvector</a:t>
          </a:r>
          <a:endParaRPr lang="en-US" sz="1600" kern="1200" dirty="0"/>
        </a:p>
      </dsp:txBody>
      <dsp:txXfrm>
        <a:off x="345396" y="1383202"/>
        <a:ext cx="1727929" cy="863964"/>
      </dsp:txXfrm>
    </dsp:sp>
    <dsp:sp modelId="{E06A7659-B68E-4DD7-A2FC-D62F7020EAC3}">
      <dsp:nvSpPr>
        <dsp:cNvPr id="0" name=""/>
        <dsp:cNvSpPr/>
      </dsp:nvSpPr>
      <dsp:spPr>
        <a:xfrm>
          <a:off x="2712659" y="859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2252699"/>
            <a:satOff val="-5635"/>
            <a:lumOff val="-61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6AE1E4-BD87-4DC9-8106-5ECF8C1BB1A3}">
      <dsp:nvSpPr>
        <dsp:cNvPr id="0" name=""/>
        <dsp:cNvSpPr/>
      </dsp:nvSpPr>
      <dsp:spPr>
        <a:xfrm>
          <a:off x="2937290" y="225490"/>
          <a:ext cx="604775" cy="6047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4B634-6C3D-43A1-9A64-CD6806AB56C0}">
      <dsp:nvSpPr>
        <dsp:cNvPr id="0" name=""/>
        <dsp:cNvSpPr/>
      </dsp:nvSpPr>
      <dsp:spPr>
        <a:xfrm>
          <a:off x="2375713" y="1383202"/>
          <a:ext cx="1727929" cy="86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 dirty="0" err="1"/>
            <a:t>Chroma</a:t>
          </a:r>
          <a:r>
            <a:rPr lang="es-CO" sz="1600" kern="1200" dirty="0"/>
            <a:t>: Vector </a:t>
          </a:r>
          <a:r>
            <a:rPr lang="es-CO" sz="1600" kern="1200" dirty="0" err="1"/>
            <a:t>search</a:t>
          </a:r>
          <a:r>
            <a:rPr lang="es-CO" sz="1600" kern="1200" dirty="0"/>
            <a:t> </a:t>
          </a:r>
          <a:r>
            <a:rPr lang="es-CO" sz="1600" kern="1200" dirty="0" err="1"/>
            <a:t>for</a:t>
          </a:r>
          <a:r>
            <a:rPr lang="es-CO" sz="1600" kern="1200" dirty="0"/>
            <a:t> </a:t>
          </a:r>
          <a:r>
            <a:rPr lang="es-CO" sz="1600" kern="1200" dirty="0" err="1"/>
            <a:t>unstructured</a:t>
          </a:r>
          <a:r>
            <a:rPr lang="es-CO" sz="1600" kern="1200" dirty="0"/>
            <a:t> data</a:t>
          </a:r>
          <a:endParaRPr lang="en-US" sz="1600" kern="1200" dirty="0"/>
        </a:p>
      </dsp:txBody>
      <dsp:txXfrm>
        <a:off x="2375713" y="1383202"/>
        <a:ext cx="1727929" cy="863964"/>
      </dsp:txXfrm>
    </dsp:sp>
    <dsp:sp modelId="{1AA26749-9292-4C2A-97F8-82825334A394}">
      <dsp:nvSpPr>
        <dsp:cNvPr id="0" name=""/>
        <dsp:cNvSpPr/>
      </dsp:nvSpPr>
      <dsp:spPr>
        <a:xfrm>
          <a:off x="4742977" y="859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05981-96DC-4411-830B-C1B6AC376A5A}">
      <dsp:nvSpPr>
        <dsp:cNvPr id="0" name=""/>
        <dsp:cNvSpPr/>
      </dsp:nvSpPr>
      <dsp:spPr>
        <a:xfrm>
          <a:off x="4967608" y="225490"/>
          <a:ext cx="604775" cy="604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F5497-5513-4C70-B1B0-423675ACE366}">
      <dsp:nvSpPr>
        <dsp:cNvPr id="0" name=""/>
        <dsp:cNvSpPr/>
      </dsp:nvSpPr>
      <dsp:spPr>
        <a:xfrm>
          <a:off x="4406031" y="1383202"/>
          <a:ext cx="1727929" cy="86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 dirty="0" err="1"/>
            <a:t>FastAPI</a:t>
          </a:r>
          <a:r>
            <a:rPr lang="es-CO" sz="1600" kern="1200" dirty="0"/>
            <a:t> + </a:t>
          </a:r>
          <a:r>
            <a:rPr lang="es-CO" sz="1600" kern="1200" dirty="0" err="1"/>
            <a:t>Uvicorn</a:t>
          </a:r>
          <a:r>
            <a:rPr lang="es-CO" sz="1600" kern="1200" dirty="0"/>
            <a:t>: High-performance </a:t>
          </a:r>
          <a:r>
            <a:rPr lang="es-CO" sz="1600" kern="1200" dirty="0" err="1"/>
            <a:t>async</a:t>
          </a:r>
          <a:r>
            <a:rPr lang="es-CO" sz="1600" kern="1200" dirty="0"/>
            <a:t> API</a:t>
          </a:r>
          <a:endParaRPr lang="en-US" sz="1600" kern="1200" dirty="0"/>
        </a:p>
      </dsp:txBody>
      <dsp:txXfrm>
        <a:off x="4406031" y="1383202"/>
        <a:ext cx="1727929" cy="863964"/>
      </dsp:txXfrm>
    </dsp:sp>
    <dsp:sp modelId="{F0F4FF09-2CB8-43F6-A4BB-5B58EDD0CB3F}">
      <dsp:nvSpPr>
        <dsp:cNvPr id="0" name=""/>
        <dsp:cNvSpPr/>
      </dsp:nvSpPr>
      <dsp:spPr>
        <a:xfrm>
          <a:off x="1697501" y="2679150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E192E-93BC-4649-BB27-26E266DD8CFC}">
      <dsp:nvSpPr>
        <dsp:cNvPr id="0" name=""/>
        <dsp:cNvSpPr/>
      </dsp:nvSpPr>
      <dsp:spPr>
        <a:xfrm>
          <a:off x="1922132" y="2903781"/>
          <a:ext cx="604775" cy="6047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584F9-958F-43A7-977F-4B511FA01608}">
      <dsp:nvSpPr>
        <dsp:cNvPr id="0" name=""/>
        <dsp:cNvSpPr/>
      </dsp:nvSpPr>
      <dsp:spPr>
        <a:xfrm>
          <a:off x="1360554" y="4061493"/>
          <a:ext cx="1727929" cy="86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 dirty="0" err="1"/>
            <a:t>LangChain</a:t>
          </a:r>
          <a:r>
            <a:rPr lang="es-CO" sz="1600" kern="1200" dirty="0"/>
            <a:t> + </a:t>
          </a:r>
          <a:r>
            <a:rPr lang="es-CO" sz="1600" kern="1200" dirty="0" err="1"/>
            <a:t>LangGraph</a:t>
          </a:r>
          <a:r>
            <a:rPr lang="es-CO" sz="1600" kern="1200" dirty="0"/>
            <a:t>: LLM </a:t>
          </a:r>
          <a:r>
            <a:rPr lang="es-CO" sz="1600" kern="1200" dirty="0" err="1"/>
            <a:t>orchestration</a:t>
          </a:r>
          <a:endParaRPr lang="en-US" sz="1600" kern="1200" dirty="0"/>
        </a:p>
      </dsp:txBody>
      <dsp:txXfrm>
        <a:off x="1360554" y="4061493"/>
        <a:ext cx="1727929" cy="863964"/>
      </dsp:txXfrm>
    </dsp:sp>
    <dsp:sp modelId="{0891757E-6573-4C85-A023-4CE69E5B4B34}">
      <dsp:nvSpPr>
        <dsp:cNvPr id="0" name=""/>
        <dsp:cNvSpPr/>
      </dsp:nvSpPr>
      <dsp:spPr>
        <a:xfrm>
          <a:off x="3727818" y="2679150"/>
          <a:ext cx="1054037" cy="10540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EF5EE-4A9C-4BBD-B9E8-9BAFC27F28DA}">
      <dsp:nvSpPr>
        <dsp:cNvPr id="0" name=""/>
        <dsp:cNvSpPr/>
      </dsp:nvSpPr>
      <dsp:spPr>
        <a:xfrm>
          <a:off x="3952449" y="2903781"/>
          <a:ext cx="604775" cy="6047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76FDF-8FCD-47E5-B9DD-27E765F8D47C}">
      <dsp:nvSpPr>
        <dsp:cNvPr id="0" name=""/>
        <dsp:cNvSpPr/>
      </dsp:nvSpPr>
      <dsp:spPr>
        <a:xfrm>
          <a:off x="3390872" y="4061493"/>
          <a:ext cx="1727929" cy="86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600" kern="1200" dirty="0" err="1"/>
            <a:t>OpenAI</a:t>
          </a:r>
          <a:r>
            <a:rPr lang="es-CO" sz="1600" kern="1200" dirty="0"/>
            <a:t> API: GPT </a:t>
          </a:r>
          <a:r>
            <a:rPr lang="es-CO" sz="1600" kern="1200" dirty="0" err="1"/>
            <a:t>models</a:t>
          </a:r>
          <a:r>
            <a:rPr lang="es-CO" sz="1600" kern="1200" dirty="0"/>
            <a:t> </a:t>
          </a:r>
          <a:r>
            <a:rPr lang="es-CO" sz="1600" kern="1200" dirty="0" err="1"/>
            <a:t>for</a:t>
          </a:r>
          <a:r>
            <a:rPr lang="es-CO" sz="1600" kern="1200" dirty="0"/>
            <a:t> </a:t>
          </a:r>
          <a:r>
            <a:rPr lang="es-CO" sz="1600" kern="1200" dirty="0" err="1"/>
            <a:t>smart</a:t>
          </a:r>
          <a:r>
            <a:rPr lang="es-CO" sz="1600" kern="1200" dirty="0"/>
            <a:t> </a:t>
          </a:r>
          <a:r>
            <a:rPr lang="es-CO" sz="1600" kern="1200" dirty="0" err="1"/>
            <a:t>logic</a:t>
          </a:r>
          <a:endParaRPr lang="en-US" sz="1600" kern="1200" dirty="0"/>
        </a:p>
      </dsp:txBody>
      <dsp:txXfrm>
        <a:off x="3390872" y="4061493"/>
        <a:ext cx="1727929" cy="8639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09E53-F9AB-4628-89FF-4429CE37328A}">
      <dsp:nvSpPr>
        <dsp:cNvPr id="0" name=""/>
        <dsp:cNvSpPr/>
      </dsp:nvSpPr>
      <dsp:spPr>
        <a:xfrm>
          <a:off x="0" y="0"/>
          <a:ext cx="585216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227FC7-56CC-4B4C-B5CD-A1C4B7387BB4}">
      <dsp:nvSpPr>
        <dsp:cNvPr id="0" name=""/>
        <dsp:cNvSpPr/>
      </dsp:nvSpPr>
      <dsp:spPr>
        <a:xfrm>
          <a:off x="0" y="0"/>
          <a:ext cx="5852160" cy="9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User sends question</a:t>
          </a:r>
          <a:endParaRPr lang="en-US" sz="2600" kern="1200"/>
        </a:p>
      </dsp:txBody>
      <dsp:txXfrm>
        <a:off x="0" y="0"/>
        <a:ext cx="5852160" cy="916171"/>
      </dsp:txXfrm>
    </dsp:sp>
    <dsp:sp modelId="{A111317D-1602-4F24-8D12-3D769FE885AA}">
      <dsp:nvSpPr>
        <dsp:cNvPr id="0" name=""/>
        <dsp:cNvSpPr/>
      </dsp:nvSpPr>
      <dsp:spPr>
        <a:xfrm>
          <a:off x="0" y="916171"/>
          <a:ext cx="585216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6B954E-5D95-4BF4-8A64-5338CAA8759B}">
      <dsp:nvSpPr>
        <dsp:cNvPr id="0" name=""/>
        <dsp:cNvSpPr/>
      </dsp:nvSpPr>
      <dsp:spPr>
        <a:xfrm>
          <a:off x="0" y="916171"/>
          <a:ext cx="5852160" cy="9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LangGraph classifies (SQL or general)</a:t>
          </a:r>
          <a:endParaRPr lang="en-US" sz="2600" kern="1200"/>
        </a:p>
      </dsp:txBody>
      <dsp:txXfrm>
        <a:off x="0" y="916171"/>
        <a:ext cx="5852160" cy="916171"/>
      </dsp:txXfrm>
    </dsp:sp>
    <dsp:sp modelId="{C9DEB7E7-6ACD-48BB-8FB6-551035779CB4}">
      <dsp:nvSpPr>
        <dsp:cNvPr id="0" name=""/>
        <dsp:cNvSpPr/>
      </dsp:nvSpPr>
      <dsp:spPr>
        <a:xfrm>
          <a:off x="0" y="1832342"/>
          <a:ext cx="585216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721064-CEAB-48E1-BE90-E16EE4635B77}">
      <dsp:nvSpPr>
        <dsp:cNvPr id="0" name=""/>
        <dsp:cNvSpPr/>
      </dsp:nvSpPr>
      <dsp:spPr>
        <a:xfrm>
          <a:off x="0" y="1832342"/>
          <a:ext cx="5852160" cy="9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Runs SQL or vector search</a:t>
          </a:r>
          <a:endParaRPr lang="en-US" sz="2600" kern="1200"/>
        </a:p>
      </dsp:txBody>
      <dsp:txXfrm>
        <a:off x="0" y="1832342"/>
        <a:ext cx="5852160" cy="916171"/>
      </dsp:txXfrm>
    </dsp:sp>
    <dsp:sp modelId="{C5FD7EA8-B534-4ED6-8CE2-1E58F9DE0C6D}">
      <dsp:nvSpPr>
        <dsp:cNvPr id="0" name=""/>
        <dsp:cNvSpPr/>
      </dsp:nvSpPr>
      <dsp:spPr>
        <a:xfrm>
          <a:off x="0" y="2748513"/>
          <a:ext cx="585216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460604-DA8D-4C11-920E-D00196547C30}">
      <dsp:nvSpPr>
        <dsp:cNvPr id="0" name=""/>
        <dsp:cNvSpPr/>
      </dsp:nvSpPr>
      <dsp:spPr>
        <a:xfrm>
          <a:off x="0" y="2748513"/>
          <a:ext cx="5852160" cy="91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/>
            <a:t>GPT formats natural language answer</a:t>
          </a:r>
          <a:endParaRPr lang="en-US" sz="2600" kern="1200"/>
        </a:p>
      </dsp:txBody>
      <dsp:txXfrm>
        <a:off x="0" y="2748513"/>
        <a:ext cx="5852160" cy="916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7EF82-9F4C-4398-91D7-4D033A41FEF3}">
      <dsp:nvSpPr>
        <dsp:cNvPr id="0" name=""/>
        <dsp:cNvSpPr/>
      </dsp:nvSpPr>
      <dsp:spPr>
        <a:xfrm>
          <a:off x="6540" y="745115"/>
          <a:ext cx="2044707" cy="2453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baseline="0"/>
            <a:t>core/: LangGraph logic</a:t>
          </a:r>
          <a:endParaRPr lang="en-US" sz="2000" kern="1200"/>
        </a:p>
      </dsp:txBody>
      <dsp:txXfrm>
        <a:off x="6540" y="1726575"/>
        <a:ext cx="2044707" cy="1472189"/>
      </dsp:txXfrm>
    </dsp:sp>
    <dsp:sp modelId="{2D04E4D9-FBCB-40A3-BE73-96AE2C9F295D}">
      <dsp:nvSpPr>
        <dsp:cNvPr id="0" name=""/>
        <dsp:cNvSpPr/>
      </dsp:nvSpPr>
      <dsp:spPr>
        <a:xfrm>
          <a:off x="6540" y="74511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540" y="745115"/>
        <a:ext cx="2044707" cy="981459"/>
      </dsp:txXfrm>
    </dsp:sp>
    <dsp:sp modelId="{D154BF04-E6D3-42A4-AC13-EF7C44239FE8}">
      <dsp:nvSpPr>
        <dsp:cNvPr id="0" name=""/>
        <dsp:cNvSpPr/>
      </dsp:nvSpPr>
      <dsp:spPr>
        <a:xfrm>
          <a:off x="2214825" y="745115"/>
          <a:ext cx="2044707" cy="2453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baseline="0"/>
            <a:t>api/: FastAPI routes</a:t>
          </a:r>
          <a:endParaRPr lang="en-US" sz="2000" kern="1200"/>
        </a:p>
      </dsp:txBody>
      <dsp:txXfrm>
        <a:off x="2214825" y="1726575"/>
        <a:ext cx="2044707" cy="1472189"/>
      </dsp:txXfrm>
    </dsp:sp>
    <dsp:sp modelId="{54A787B7-D690-4F8C-87D9-34CAB54C736F}">
      <dsp:nvSpPr>
        <dsp:cNvPr id="0" name=""/>
        <dsp:cNvSpPr/>
      </dsp:nvSpPr>
      <dsp:spPr>
        <a:xfrm>
          <a:off x="2214825" y="74511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214825" y="745115"/>
        <a:ext cx="2044707" cy="981459"/>
      </dsp:txXfrm>
    </dsp:sp>
    <dsp:sp modelId="{9BBF1B51-C1F4-43E7-AD75-DD999FA00F86}">
      <dsp:nvSpPr>
        <dsp:cNvPr id="0" name=""/>
        <dsp:cNvSpPr/>
      </dsp:nvSpPr>
      <dsp:spPr>
        <a:xfrm>
          <a:off x="4423110" y="745115"/>
          <a:ext cx="2044707" cy="2453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baseline="0"/>
            <a:t>services/: Supabase &amp; OpenAI wrappers</a:t>
          </a:r>
          <a:endParaRPr lang="en-US" sz="2000" kern="1200"/>
        </a:p>
      </dsp:txBody>
      <dsp:txXfrm>
        <a:off x="4423110" y="1726575"/>
        <a:ext cx="2044707" cy="1472189"/>
      </dsp:txXfrm>
    </dsp:sp>
    <dsp:sp modelId="{55BC8E79-F960-4DC9-9289-EBA011F87BEC}">
      <dsp:nvSpPr>
        <dsp:cNvPr id="0" name=""/>
        <dsp:cNvSpPr/>
      </dsp:nvSpPr>
      <dsp:spPr>
        <a:xfrm>
          <a:off x="4423110" y="74511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423110" y="745115"/>
        <a:ext cx="2044707" cy="981459"/>
      </dsp:txXfrm>
    </dsp:sp>
    <dsp:sp modelId="{87A4E43D-B476-4FF7-90AF-CC105D491B6E}">
      <dsp:nvSpPr>
        <dsp:cNvPr id="0" name=""/>
        <dsp:cNvSpPr/>
      </dsp:nvSpPr>
      <dsp:spPr>
        <a:xfrm>
          <a:off x="6631394" y="745115"/>
          <a:ext cx="2044707" cy="2453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baseline="0" dirty="0" err="1"/>
            <a:t>db</a:t>
          </a:r>
          <a:r>
            <a:rPr lang="es-CO" sz="2000" b="0" i="0" kern="1200" baseline="0" dirty="0"/>
            <a:t>/: SQL </a:t>
          </a:r>
          <a:r>
            <a:rPr lang="es-CO" sz="2000" b="0" i="0" kern="1200" baseline="0" dirty="0" err="1"/>
            <a:t>connection</a:t>
          </a:r>
          <a:r>
            <a:rPr lang="es-CO" sz="2000" b="0" i="0" kern="1200" baseline="0" dirty="0"/>
            <a:t> </a:t>
          </a:r>
          <a:r>
            <a:rPr lang="es-CO" sz="2000" b="0" i="0" kern="1200" baseline="0" dirty="0" err="1"/>
            <a:t>logic</a:t>
          </a:r>
          <a:endParaRPr lang="en-US" sz="2000" kern="1200" dirty="0"/>
        </a:p>
      </dsp:txBody>
      <dsp:txXfrm>
        <a:off x="6631394" y="1726575"/>
        <a:ext cx="2044707" cy="1472189"/>
      </dsp:txXfrm>
    </dsp:sp>
    <dsp:sp modelId="{C783CA2D-B13B-4199-B7BC-65FFA994D348}">
      <dsp:nvSpPr>
        <dsp:cNvPr id="0" name=""/>
        <dsp:cNvSpPr/>
      </dsp:nvSpPr>
      <dsp:spPr>
        <a:xfrm>
          <a:off x="6631394" y="74511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631394" y="745115"/>
        <a:ext cx="2044707" cy="981459"/>
      </dsp:txXfrm>
    </dsp:sp>
    <dsp:sp modelId="{28BED315-7CDC-4DC5-9082-0C75242BFC0D}">
      <dsp:nvSpPr>
        <dsp:cNvPr id="0" name=""/>
        <dsp:cNvSpPr/>
      </dsp:nvSpPr>
      <dsp:spPr>
        <a:xfrm>
          <a:off x="8839679" y="745115"/>
          <a:ext cx="2044707" cy="24536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0" rIns="20197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b="0" i="0" kern="1200" baseline="0"/>
            <a:t>scripts/: Utilities &amp; testing</a:t>
          </a:r>
          <a:endParaRPr lang="en-US" sz="2000" kern="1200"/>
        </a:p>
      </dsp:txBody>
      <dsp:txXfrm>
        <a:off x="8839679" y="1726575"/>
        <a:ext cx="2044707" cy="1472189"/>
      </dsp:txXfrm>
    </dsp:sp>
    <dsp:sp modelId="{E4FD5D7B-380C-42DB-AE3A-428C4F2C4BE7}">
      <dsp:nvSpPr>
        <dsp:cNvPr id="0" name=""/>
        <dsp:cNvSpPr/>
      </dsp:nvSpPr>
      <dsp:spPr>
        <a:xfrm>
          <a:off x="8839679" y="745115"/>
          <a:ext cx="2044707" cy="98145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72" tIns="165100" rIns="201972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839679" y="745115"/>
        <a:ext cx="2044707" cy="9814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832B-0416-44B7-9128-8BCBEDDAB698}">
      <dsp:nvSpPr>
        <dsp:cNvPr id="0" name=""/>
        <dsp:cNvSpPr/>
      </dsp:nvSpPr>
      <dsp:spPr>
        <a:xfrm>
          <a:off x="90683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931DF-19ED-4829-A8FC-F4F6CC5BF52D}">
      <dsp:nvSpPr>
        <dsp:cNvPr id="0" name=""/>
        <dsp:cNvSpPr/>
      </dsp:nvSpPr>
      <dsp:spPr>
        <a:xfrm>
          <a:off x="117562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C4402-6FB9-40CC-ACDC-93BD99D588EB}">
      <dsp:nvSpPr>
        <dsp:cNvPr id="0" name=""/>
        <dsp:cNvSpPr/>
      </dsp:nvSpPr>
      <dsp:spPr>
        <a:xfrm>
          <a:off x="50365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b="0" i="0" kern="1200" baseline="0"/>
            <a:t>Clean separation of concerns</a:t>
          </a:r>
          <a:endParaRPr lang="en-US" sz="1700" kern="1200"/>
        </a:p>
      </dsp:txBody>
      <dsp:txXfrm>
        <a:off x="503654" y="2312218"/>
        <a:ext cx="2067600" cy="720000"/>
      </dsp:txXfrm>
    </dsp:sp>
    <dsp:sp modelId="{64C5D348-170C-407D-A3C8-9FE95394C5C3}">
      <dsp:nvSpPr>
        <dsp:cNvPr id="0" name=""/>
        <dsp:cNvSpPr/>
      </dsp:nvSpPr>
      <dsp:spPr>
        <a:xfrm>
          <a:off x="333626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8276B-58E7-402C-98C8-44793183B77F}">
      <dsp:nvSpPr>
        <dsp:cNvPr id="0" name=""/>
        <dsp:cNvSpPr/>
      </dsp:nvSpPr>
      <dsp:spPr>
        <a:xfrm>
          <a:off x="360505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4FD6B-67F3-40FA-801F-788F3690F611}">
      <dsp:nvSpPr>
        <dsp:cNvPr id="0" name=""/>
        <dsp:cNvSpPr/>
      </dsp:nvSpPr>
      <dsp:spPr>
        <a:xfrm>
          <a:off x="293308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b="0" i="0" kern="1200" baseline="0"/>
            <a:t>Easy maintenance &amp; scaling</a:t>
          </a:r>
          <a:endParaRPr lang="en-US" sz="1700" kern="1200"/>
        </a:p>
      </dsp:txBody>
      <dsp:txXfrm>
        <a:off x="2933084" y="2312218"/>
        <a:ext cx="2067600" cy="720000"/>
      </dsp:txXfrm>
    </dsp:sp>
    <dsp:sp modelId="{D377ED28-07A1-49AF-9FFF-6405A19E5D8D}">
      <dsp:nvSpPr>
        <dsp:cNvPr id="0" name=""/>
        <dsp:cNvSpPr/>
      </dsp:nvSpPr>
      <dsp:spPr>
        <a:xfrm>
          <a:off x="576569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A8D1C-6894-4481-AB4E-9F17C5040AF3}">
      <dsp:nvSpPr>
        <dsp:cNvPr id="0" name=""/>
        <dsp:cNvSpPr/>
      </dsp:nvSpPr>
      <dsp:spPr>
        <a:xfrm>
          <a:off x="603448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C57D7-D9C0-4216-BEC4-DC4F864D1ACA}">
      <dsp:nvSpPr>
        <dsp:cNvPr id="0" name=""/>
        <dsp:cNvSpPr/>
      </dsp:nvSpPr>
      <dsp:spPr>
        <a:xfrm>
          <a:off x="536251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b="0" i="0" kern="1200" baseline="0"/>
            <a:t>Ready for CI/CD &amp; cloud deployment</a:t>
          </a:r>
          <a:endParaRPr lang="en-US" sz="1700" kern="1200"/>
        </a:p>
      </dsp:txBody>
      <dsp:txXfrm>
        <a:off x="5362514" y="2312218"/>
        <a:ext cx="2067600" cy="720000"/>
      </dsp:txXfrm>
    </dsp:sp>
    <dsp:sp modelId="{D5A09060-C713-4F3F-BDA9-5C16C8DA5E21}">
      <dsp:nvSpPr>
        <dsp:cNvPr id="0" name=""/>
        <dsp:cNvSpPr/>
      </dsp:nvSpPr>
      <dsp:spPr>
        <a:xfrm>
          <a:off x="8195127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9BBBB-C866-4F3A-9FF5-28F4211B83C8}">
      <dsp:nvSpPr>
        <dsp:cNvPr id="0" name=""/>
        <dsp:cNvSpPr/>
      </dsp:nvSpPr>
      <dsp:spPr>
        <a:xfrm>
          <a:off x="8463915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FCEDC-CC2F-428E-A4F2-A74E7EBE176A}">
      <dsp:nvSpPr>
        <dsp:cNvPr id="0" name=""/>
        <dsp:cNvSpPr/>
      </dsp:nvSpPr>
      <dsp:spPr>
        <a:xfrm>
          <a:off x="7791945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O" sz="1700" b="0" i="0" kern="1200" baseline="0"/>
            <a:t>Modular for future features</a:t>
          </a:r>
          <a:endParaRPr lang="en-US" sz="1700" kern="1200"/>
        </a:p>
      </dsp:txBody>
      <dsp:txXfrm>
        <a:off x="7791945" y="2312218"/>
        <a:ext cx="20676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C8B6A-AA9F-459E-AB70-2CC0001BE402}">
      <dsp:nvSpPr>
        <dsp:cNvPr id="0" name=""/>
        <dsp:cNvSpPr/>
      </dsp:nvSpPr>
      <dsp:spPr>
        <a:xfrm>
          <a:off x="0" y="1636"/>
          <a:ext cx="10890928" cy="829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9738F-AA99-49F0-8BE3-2871A040B90A}">
      <dsp:nvSpPr>
        <dsp:cNvPr id="0" name=""/>
        <dsp:cNvSpPr/>
      </dsp:nvSpPr>
      <dsp:spPr>
        <a:xfrm>
          <a:off x="250954" y="188297"/>
          <a:ext cx="456280" cy="456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FFB0A-4740-410C-9E3C-B19EC0319D79}">
      <dsp:nvSpPr>
        <dsp:cNvPr id="0" name=""/>
        <dsp:cNvSpPr/>
      </dsp:nvSpPr>
      <dsp:spPr>
        <a:xfrm>
          <a:off x="958189" y="1636"/>
          <a:ext cx="9932738" cy="829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9" tIns="87799" rIns="87799" bIns="877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Deploy as API service (Docker/Kubernetes)</a:t>
          </a:r>
          <a:endParaRPr lang="en-US" sz="2200" kern="1200"/>
        </a:p>
      </dsp:txBody>
      <dsp:txXfrm>
        <a:off x="958189" y="1636"/>
        <a:ext cx="9932738" cy="829601"/>
      </dsp:txXfrm>
    </dsp:sp>
    <dsp:sp modelId="{5CB5951C-A0E5-4D12-8171-0E95557944A7}">
      <dsp:nvSpPr>
        <dsp:cNvPr id="0" name=""/>
        <dsp:cNvSpPr/>
      </dsp:nvSpPr>
      <dsp:spPr>
        <a:xfrm>
          <a:off x="0" y="1038638"/>
          <a:ext cx="10890928" cy="829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5C895-D0A4-4ABC-A562-7109AF9F41BD}">
      <dsp:nvSpPr>
        <dsp:cNvPr id="0" name=""/>
        <dsp:cNvSpPr/>
      </dsp:nvSpPr>
      <dsp:spPr>
        <a:xfrm>
          <a:off x="250954" y="1225298"/>
          <a:ext cx="456280" cy="4562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5DE73-6434-42A5-8617-5AA205B19A7D}">
      <dsp:nvSpPr>
        <dsp:cNvPr id="0" name=""/>
        <dsp:cNvSpPr/>
      </dsp:nvSpPr>
      <dsp:spPr>
        <a:xfrm>
          <a:off x="958189" y="1038638"/>
          <a:ext cx="9932738" cy="829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9" tIns="87799" rIns="87799" bIns="877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PostgreSQL-compatible databases</a:t>
          </a:r>
          <a:endParaRPr lang="en-US" sz="2200" kern="1200"/>
        </a:p>
      </dsp:txBody>
      <dsp:txXfrm>
        <a:off x="958189" y="1038638"/>
        <a:ext cx="9932738" cy="829601"/>
      </dsp:txXfrm>
    </dsp:sp>
    <dsp:sp modelId="{9E29A518-F096-4C08-9052-F491C7885C48}">
      <dsp:nvSpPr>
        <dsp:cNvPr id="0" name=""/>
        <dsp:cNvSpPr/>
      </dsp:nvSpPr>
      <dsp:spPr>
        <a:xfrm>
          <a:off x="0" y="2075640"/>
          <a:ext cx="10890928" cy="829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DDE1C-F329-4D9F-977F-E019B9D88A92}">
      <dsp:nvSpPr>
        <dsp:cNvPr id="0" name=""/>
        <dsp:cNvSpPr/>
      </dsp:nvSpPr>
      <dsp:spPr>
        <a:xfrm>
          <a:off x="250954" y="2262300"/>
          <a:ext cx="456280" cy="4562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9222E-0CF4-4695-9C5D-6841B3D69D67}">
      <dsp:nvSpPr>
        <dsp:cNvPr id="0" name=""/>
        <dsp:cNvSpPr/>
      </dsp:nvSpPr>
      <dsp:spPr>
        <a:xfrm>
          <a:off x="958189" y="2075640"/>
          <a:ext cx="9932738" cy="829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9" tIns="87799" rIns="87799" bIns="877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/>
            <a:t>Realtime embedding pipeline</a:t>
          </a:r>
          <a:endParaRPr lang="en-US" sz="2200" kern="1200"/>
        </a:p>
      </dsp:txBody>
      <dsp:txXfrm>
        <a:off x="958189" y="2075640"/>
        <a:ext cx="9932738" cy="829601"/>
      </dsp:txXfrm>
    </dsp:sp>
    <dsp:sp modelId="{A3B2BD80-086C-4132-B466-EF92E3BAF3DC}">
      <dsp:nvSpPr>
        <dsp:cNvPr id="0" name=""/>
        <dsp:cNvSpPr/>
      </dsp:nvSpPr>
      <dsp:spPr>
        <a:xfrm>
          <a:off x="0" y="3112641"/>
          <a:ext cx="10890928" cy="8296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AE9B6-4B1C-4C85-8378-B919D7E607D2}">
      <dsp:nvSpPr>
        <dsp:cNvPr id="0" name=""/>
        <dsp:cNvSpPr/>
      </dsp:nvSpPr>
      <dsp:spPr>
        <a:xfrm>
          <a:off x="250954" y="3299302"/>
          <a:ext cx="456280" cy="4562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BAEC-83BD-43D2-BDFB-2661F4238F2A}">
      <dsp:nvSpPr>
        <dsp:cNvPr id="0" name=""/>
        <dsp:cNvSpPr/>
      </dsp:nvSpPr>
      <dsp:spPr>
        <a:xfrm>
          <a:off x="958189" y="3112641"/>
          <a:ext cx="9932738" cy="829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99" tIns="87799" rIns="87799" bIns="877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0" i="0" kern="1200" baseline="0" dirty="0"/>
            <a:t>CI/CD pipelines (GitHub </a:t>
          </a:r>
          <a:r>
            <a:rPr lang="es-CO" sz="2200" b="0" i="0" kern="1200" baseline="0" dirty="0" err="1"/>
            <a:t>Actions</a:t>
          </a:r>
          <a:r>
            <a:rPr lang="es-CO" sz="2200" b="0" i="0" kern="1200" baseline="0" dirty="0"/>
            <a:t>, etc.)</a:t>
          </a:r>
          <a:endParaRPr lang="en-US" sz="2200" kern="1200" dirty="0"/>
        </a:p>
      </dsp:txBody>
      <dsp:txXfrm>
        <a:off x="958189" y="3112641"/>
        <a:ext cx="9932738" cy="829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EC659-70E6-4450-ADE3-A0F7722FC81F}">
      <dsp:nvSpPr>
        <dsp:cNvPr id="0" name=""/>
        <dsp:cNvSpPr/>
      </dsp:nvSpPr>
      <dsp:spPr>
        <a:xfrm>
          <a:off x="3490535" y="609316"/>
          <a:ext cx="470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6438" y="45719"/>
              </a:lnTo>
            </a:path>
            <a:path>
              <a:moveTo>
                <a:pt x="364007" y="45719"/>
              </a:moveTo>
              <a:lnTo>
                <a:pt x="47044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01</a:t>
          </a:r>
        </a:p>
      </dsp:txBody>
      <dsp:txXfrm>
        <a:off x="3596974" y="537055"/>
        <a:ext cx="257568" cy="235961"/>
      </dsp:txXfrm>
    </dsp:sp>
    <dsp:sp modelId="{90DD18B4-BA9E-4271-A147-869AF38A7BD9}">
      <dsp:nvSpPr>
        <dsp:cNvPr id="0" name=""/>
        <dsp:cNvSpPr/>
      </dsp:nvSpPr>
      <dsp:spPr>
        <a:xfrm>
          <a:off x="1313875" y="1498"/>
          <a:ext cx="2178460" cy="1307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Query memory &amp; conversation state</a:t>
          </a:r>
          <a:endParaRPr lang="en-US" sz="2100" kern="1200"/>
        </a:p>
      </dsp:txBody>
      <dsp:txXfrm>
        <a:off x="1313875" y="1498"/>
        <a:ext cx="2178460" cy="1307076"/>
      </dsp:txXfrm>
    </dsp:sp>
    <dsp:sp modelId="{47931414-282B-413F-B127-CB9E5752394C}">
      <dsp:nvSpPr>
        <dsp:cNvPr id="0" name=""/>
        <dsp:cNvSpPr/>
      </dsp:nvSpPr>
      <dsp:spPr>
        <a:xfrm>
          <a:off x="2403105" y="1306774"/>
          <a:ext cx="2679506" cy="470446"/>
        </a:xfrm>
        <a:custGeom>
          <a:avLst/>
          <a:gdLst/>
          <a:ahLst/>
          <a:cxnLst/>
          <a:rect l="0" t="0" r="0" b="0"/>
          <a:pathLst>
            <a:path>
              <a:moveTo>
                <a:pt x="2679506" y="0"/>
              </a:moveTo>
              <a:lnTo>
                <a:pt x="2679506" y="252323"/>
              </a:lnTo>
              <a:lnTo>
                <a:pt x="0" y="252323"/>
              </a:lnTo>
              <a:lnTo>
                <a:pt x="0" y="47044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02</a:t>
          </a:r>
        </a:p>
      </dsp:txBody>
      <dsp:txXfrm>
        <a:off x="3604431" y="1424017"/>
        <a:ext cx="276854" cy="235961"/>
      </dsp:txXfrm>
    </dsp:sp>
    <dsp:sp modelId="{D296BC55-D909-4FD8-9909-EF195370F9FA}">
      <dsp:nvSpPr>
        <dsp:cNvPr id="0" name=""/>
        <dsp:cNvSpPr/>
      </dsp:nvSpPr>
      <dsp:spPr>
        <a:xfrm>
          <a:off x="3993382" y="1498"/>
          <a:ext cx="2178460" cy="1307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Personalized user experiences</a:t>
          </a:r>
          <a:endParaRPr lang="en-US" sz="2100" kern="1200"/>
        </a:p>
      </dsp:txBody>
      <dsp:txXfrm>
        <a:off x="3993382" y="1498"/>
        <a:ext cx="2178460" cy="1307076"/>
      </dsp:txXfrm>
    </dsp:sp>
    <dsp:sp modelId="{37C979AE-38B5-4600-ACE7-13522988397B}">
      <dsp:nvSpPr>
        <dsp:cNvPr id="0" name=""/>
        <dsp:cNvSpPr/>
      </dsp:nvSpPr>
      <dsp:spPr>
        <a:xfrm>
          <a:off x="3490535" y="2417439"/>
          <a:ext cx="470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6438" y="45719"/>
              </a:lnTo>
            </a:path>
            <a:path>
              <a:moveTo>
                <a:pt x="364007" y="45719"/>
              </a:moveTo>
              <a:lnTo>
                <a:pt x="47044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03</a:t>
          </a:r>
        </a:p>
      </dsp:txBody>
      <dsp:txXfrm>
        <a:off x="3596974" y="2345178"/>
        <a:ext cx="257568" cy="235961"/>
      </dsp:txXfrm>
    </dsp:sp>
    <dsp:sp modelId="{A7AACE8B-D591-487A-A892-585CBBD9C886}">
      <dsp:nvSpPr>
        <dsp:cNvPr id="0" name=""/>
        <dsp:cNvSpPr/>
      </dsp:nvSpPr>
      <dsp:spPr>
        <a:xfrm>
          <a:off x="1313875" y="1809620"/>
          <a:ext cx="2178460" cy="1307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Multimodal input (images, location)</a:t>
          </a:r>
          <a:endParaRPr lang="en-US" sz="2100" kern="1200"/>
        </a:p>
      </dsp:txBody>
      <dsp:txXfrm>
        <a:off x="1313875" y="1809620"/>
        <a:ext cx="2178460" cy="1307076"/>
      </dsp:txXfrm>
    </dsp:sp>
    <dsp:sp modelId="{39AF7815-5D9E-4DA4-B3B4-143668889EC1}">
      <dsp:nvSpPr>
        <dsp:cNvPr id="0" name=""/>
        <dsp:cNvSpPr/>
      </dsp:nvSpPr>
      <dsp:spPr>
        <a:xfrm>
          <a:off x="2403105" y="3114897"/>
          <a:ext cx="2679506" cy="470446"/>
        </a:xfrm>
        <a:custGeom>
          <a:avLst/>
          <a:gdLst/>
          <a:ahLst/>
          <a:cxnLst/>
          <a:rect l="0" t="0" r="0" b="0"/>
          <a:pathLst>
            <a:path>
              <a:moveTo>
                <a:pt x="2679506" y="0"/>
              </a:moveTo>
              <a:lnTo>
                <a:pt x="2679506" y="252323"/>
              </a:lnTo>
              <a:lnTo>
                <a:pt x="0" y="252323"/>
              </a:lnTo>
              <a:lnTo>
                <a:pt x="0" y="470446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04</a:t>
          </a:r>
        </a:p>
      </dsp:txBody>
      <dsp:txXfrm>
        <a:off x="3604431" y="3232139"/>
        <a:ext cx="276854" cy="235961"/>
      </dsp:txXfrm>
    </dsp:sp>
    <dsp:sp modelId="{EEB7D859-E92F-484C-BEA9-9CD53CEE14C2}">
      <dsp:nvSpPr>
        <dsp:cNvPr id="0" name=""/>
        <dsp:cNvSpPr/>
      </dsp:nvSpPr>
      <dsp:spPr>
        <a:xfrm>
          <a:off x="3993382" y="1809620"/>
          <a:ext cx="2178460" cy="1307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Multilingual support</a:t>
          </a:r>
          <a:endParaRPr lang="en-US" sz="2100" kern="1200"/>
        </a:p>
      </dsp:txBody>
      <dsp:txXfrm>
        <a:off x="3993382" y="1809620"/>
        <a:ext cx="2178460" cy="1307076"/>
      </dsp:txXfrm>
    </dsp:sp>
    <dsp:sp modelId="{8BE097CB-3A02-4800-90EF-D730CEB2D7C4}">
      <dsp:nvSpPr>
        <dsp:cNvPr id="0" name=""/>
        <dsp:cNvSpPr/>
      </dsp:nvSpPr>
      <dsp:spPr>
        <a:xfrm>
          <a:off x="3490535" y="4225561"/>
          <a:ext cx="470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6438" y="45719"/>
              </a:lnTo>
            </a:path>
            <a:path>
              <a:moveTo>
                <a:pt x="364007" y="45719"/>
              </a:moveTo>
              <a:lnTo>
                <a:pt x="470446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05</a:t>
          </a:r>
        </a:p>
      </dsp:txBody>
      <dsp:txXfrm>
        <a:off x="3596974" y="4153300"/>
        <a:ext cx="257568" cy="235961"/>
      </dsp:txXfrm>
    </dsp:sp>
    <dsp:sp modelId="{FCE9DC88-B778-49AA-9403-CB00D41C0120}">
      <dsp:nvSpPr>
        <dsp:cNvPr id="0" name=""/>
        <dsp:cNvSpPr/>
      </dsp:nvSpPr>
      <dsp:spPr>
        <a:xfrm>
          <a:off x="1313875" y="3617743"/>
          <a:ext cx="2178460" cy="1307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 dirty="0"/>
            <a:t>Real-time vector </a:t>
          </a:r>
          <a:r>
            <a:rPr lang="es-CO" sz="2100" b="0" i="0" kern="1200" baseline="0" dirty="0" err="1"/>
            <a:t>sync</a:t>
          </a:r>
          <a:r>
            <a:rPr lang="es-CO" sz="2100" b="0" i="0" kern="1200" baseline="0" dirty="0"/>
            <a:t> (</a:t>
          </a:r>
          <a:r>
            <a:rPr lang="es-CO" sz="2100" b="0" i="0" kern="1200" baseline="0" dirty="0" err="1"/>
            <a:t>webhooks</a:t>
          </a:r>
          <a:r>
            <a:rPr lang="es-CO" sz="2100" b="0" i="0" kern="1200" baseline="0" dirty="0"/>
            <a:t> + </a:t>
          </a:r>
          <a:r>
            <a:rPr lang="es-CO" sz="2100" b="0" i="0" kern="1200" baseline="0" dirty="0" err="1"/>
            <a:t>Prefect</a:t>
          </a:r>
          <a:r>
            <a:rPr lang="es-CO" sz="2100" b="0" i="0" kern="1200" baseline="0" dirty="0"/>
            <a:t>)</a:t>
          </a:r>
          <a:endParaRPr lang="en-US" sz="2100" kern="1200" dirty="0"/>
        </a:p>
      </dsp:txBody>
      <dsp:txXfrm>
        <a:off x="1313875" y="3617743"/>
        <a:ext cx="2178460" cy="1307076"/>
      </dsp:txXfrm>
    </dsp:sp>
    <dsp:sp modelId="{4C4FA5DB-344E-40A9-8753-FC76024FBBCC}">
      <dsp:nvSpPr>
        <dsp:cNvPr id="0" name=""/>
        <dsp:cNvSpPr/>
      </dsp:nvSpPr>
      <dsp:spPr>
        <a:xfrm>
          <a:off x="3993382" y="3617743"/>
          <a:ext cx="2178460" cy="13070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0" i="0" kern="1200" baseline="0"/>
            <a:t>Monitoring &amp; analytics</a:t>
          </a:r>
          <a:endParaRPr lang="en-US" sz="2100" kern="1200"/>
        </a:p>
      </dsp:txBody>
      <dsp:txXfrm>
        <a:off x="3993382" y="3617743"/>
        <a:ext cx="2178460" cy="1307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6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2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3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3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7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4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0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noculars looking out on island lighthouse">
            <a:extLst>
              <a:ext uri="{FF2B5EF4-FFF2-40B4-BE49-F238E27FC236}">
                <a16:creationId xmlns:a16="http://schemas.microsoft.com/office/drawing/2014/main" id="{1F94DAE2-9D42-1A1A-5906-15587A26A0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2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AB007-F11A-9D57-C9FC-F6C1AD82A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es-CO" dirty="0" err="1">
                <a:solidFill>
                  <a:srgbClr val="FFFFFF"/>
                </a:solidFill>
              </a:rPr>
              <a:t>Intelligent</a:t>
            </a:r>
            <a:r>
              <a:rPr lang="es-CO" dirty="0">
                <a:solidFill>
                  <a:srgbClr val="FFFFFF"/>
                </a:solidFill>
              </a:rPr>
              <a:t> AI </a:t>
            </a:r>
            <a:r>
              <a:rPr lang="es-CO" dirty="0" err="1">
                <a:solidFill>
                  <a:srgbClr val="FFFFFF"/>
                </a:solidFill>
              </a:rPr>
              <a:t>Agent</a:t>
            </a:r>
            <a:r>
              <a:rPr lang="es-CO" dirty="0">
                <a:solidFill>
                  <a:srgbClr val="FFFFFF"/>
                </a:solidFill>
              </a:rPr>
              <a:t> </a:t>
            </a:r>
            <a:r>
              <a:rPr lang="es-CO" dirty="0" err="1">
                <a:solidFill>
                  <a:srgbClr val="FFFFFF"/>
                </a:solidFill>
              </a:rPr>
              <a:t>Travel</a:t>
            </a:r>
            <a:r>
              <a:rPr lang="es-CO" dirty="0">
                <a:solidFill>
                  <a:srgbClr val="FFFFFF"/>
                </a:solidFill>
              </a:rPr>
              <a:t> </a:t>
            </a:r>
            <a:r>
              <a:rPr lang="es-CO" dirty="0" err="1">
                <a:solidFill>
                  <a:srgbClr val="FFFFFF"/>
                </a:solidFill>
              </a:rPr>
              <a:t>Planner</a:t>
            </a:r>
            <a:endParaRPr lang="es-CO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70E0B-125D-97E0-092D-FAE593E3D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anchor="b"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Manuel Diaz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0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C1D7A-8C7C-2899-CD58-96A83552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s-CO" sz="3600"/>
              <a:t>Summary &amp; Impact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3385F9F6-8DE2-60D5-E3EC-C32DDE7A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35"/>
          <a:stretch/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5560D76-F2FA-3760-D302-8BEFB4542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9905" y="2176036"/>
            <a:ext cx="4261104" cy="4121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Dual-retrieval model powered by AI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Combines structured + semantic reasoning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Scalable, flexible, and production-ready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Ideal for intelligent assistants in any data-rich context</a:t>
            </a:r>
          </a:p>
        </p:txBody>
      </p:sp>
    </p:spTree>
    <p:extLst>
      <p:ext uri="{BB962C8B-B14F-4D97-AF65-F5344CB8AC3E}">
        <p14:creationId xmlns:p14="http://schemas.microsoft.com/office/powerpoint/2010/main" val="19313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4CA48-ED8C-7AC1-A96A-D93A9DD9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Is the Project About? </a:t>
            </a:r>
            <a:br>
              <a:rPr lang="es-CO" dirty="0"/>
            </a:br>
            <a:endParaRPr lang="es-C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AB3FBD-F648-1D86-AFBF-4BD2D1168E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28155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93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1608A-BF70-AD93-1706-374A0FC5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r>
              <a:rPr lang="es-CO" dirty="0" err="1"/>
              <a:t>Two</a:t>
            </a:r>
            <a:r>
              <a:rPr lang="es-CO" dirty="0"/>
              <a:t> </a:t>
            </a:r>
            <a:r>
              <a:rPr lang="es-CO" dirty="0" err="1"/>
              <a:t>Retrieval</a:t>
            </a:r>
            <a:r>
              <a:rPr lang="es-CO" dirty="0"/>
              <a:t> </a:t>
            </a:r>
            <a:r>
              <a:rPr lang="es-CO" dirty="0" err="1"/>
              <a:t>Modes</a:t>
            </a:r>
            <a:endParaRPr lang="es-CO" dirty="0"/>
          </a:p>
        </p:txBody>
      </p:sp>
      <p:pic>
        <p:nvPicPr>
          <p:cNvPr id="5123" name="Picture 3" descr="Supabase icon as SVG, PNG, JSX, and Base64">
            <a:extLst>
              <a:ext uri="{FF2B5EF4-FFF2-40B4-BE49-F238E27FC236}">
                <a16:creationId xmlns:a16="http://schemas.microsoft.com/office/drawing/2014/main" id="{162CFF8B-2D25-D3DB-00B8-3035083D0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00" b="35820"/>
          <a:stretch/>
        </p:blipFill>
        <p:spPr bwMode="auto">
          <a:xfrm>
            <a:off x="1482640" y="3014207"/>
            <a:ext cx="2833289" cy="82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0" name="Straight Connector 5129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9BFD52D-2E45-6775-CB08-93E8CCEA7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40" y="4005660"/>
            <a:ext cx="2962657" cy="54809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42DF58-00D1-A35E-4126-50045F8A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err="1"/>
              <a:t>Powered</a:t>
            </a:r>
            <a:r>
              <a:rPr lang="es-CO" b="1" dirty="0"/>
              <a:t> </a:t>
            </a:r>
            <a:r>
              <a:rPr lang="es-CO" b="1" dirty="0" err="1"/>
              <a:t>by</a:t>
            </a:r>
            <a:r>
              <a:rPr lang="es-CO" b="1" dirty="0"/>
              <a:t> </a:t>
            </a:r>
            <a:r>
              <a:rPr lang="es-CO" b="1" dirty="0" err="1"/>
              <a:t>LangGraph</a:t>
            </a:r>
            <a:r>
              <a:rPr lang="es-CO" b="1" dirty="0"/>
              <a:t> </a:t>
            </a:r>
            <a:r>
              <a:rPr lang="es-CO" b="1" dirty="0" err="1"/>
              <a:t>flow</a:t>
            </a:r>
            <a:r>
              <a:rPr lang="es-CO" b="1" dirty="0"/>
              <a:t> </a:t>
            </a:r>
            <a:r>
              <a:rPr lang="es-CO" b="1" dirty="0" err="1"/>
              <a:t>orchestration</a:t>
            </a:r>
            <a:endParaRPr lang="es-CO" b="1" dirty="0"/>
          </a:p>
          <a:p>
            <a:r>
              <a:rPr lang="es-CO" dirty="0"/>
              <a:t>SQL-Based </a:t>
            </a:r>
            <a:r>
              <a:rPr lang="es-CO" dirty="0" err="1"/>
              <a:t>Retrieval</a:t>
            </a:r>
            <a:r>
              <a:rPr lang="es-CO" dirty="0"/>
              <a:t>: Dates, </a:t>
            </a:r>
            <a:r>
              <a:rPr lang="es-CO" dirty="0" err="1"/>
              <a:t>destinations</a:t>
            </a:r>
            <a:r>
              <a:rPr lang="es-CO" dirty="0"/>
              <a:t>, </a:t>
            </a:r>
            <a:r>
              <a:rPr lang="es-CO" dirty="0" err="1"/>
              <a:t>trip</a:t>
            </a:r>
            <a:r>
              <a:rPr lang="es-CO" dirty="0"/>
              <a:t> </a:t>
            </a:r>
            <a:r>
              <a:rPr lang="es-CO" dirty="0" err="1"/>
              <a:t>info</a:t>
            </a:r>
            <a:r>
              <a:rPr lang="es-CO" dirty="0"/>
              <a:t> (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 err="1"/>
              <a:t>Supabase</a:t>
            </a:r>
            <a:r>
              <a:rPr lang="es-CO" dirty="0"/>
              <a:t>)</a:t>
            </a:r>
          </a:p>
          <a:p>
            <a:r>
              <a:rPr lang="es-CO" dirty="0"/>
              <a:t>Vector </a:t>
            </a:r>
            <a:r>
              <a:rPr lang="es-CO" dirty="0" err="1"/>
              <a:t>Search</a:t>
            </a:r>
            <a:r>
              <a:rPr lang="es-CO" dirty="0"/>
              <a:t>: General table </a:t>
            </a:r>
            <a:r>
              <a:rPr lang="es-CO" dirty="0" err="1"/>
              <a:t>info</a:t>
            </a:r>
            <a:r>
              <a:rPr lang="es-CO" dirty="0"/>
              <a:t>, </a:t>
            </a:r>
            <a:r>
              <a:rPr lang="es-CO" dirty="0" err="1"/>
              <a:t>metadata</a:t>
            </a:r>
            <a:r>
              <a:rPr lang="es-CO" dirty="0"/>
              <a:t>, </a:t>
            </a:r>
            <a:r>
              <a:rPr lang="es-CO" dirty="0" err="1"/>
              <a:t>concepts</a:t>
            </a:r>
            <a:r>
              <a:rPr lang="es-CO" dirty="0"/>
              <a:t> (</a:t>
            </a:r>
            <a:r>
              <a:rPr lang="es-CO" dirty="0" err="1"/>
              <a:t>via</a:t>
            </a:r>
            <a:r>
              <a:rPr lang="es-CO" dirty="0"/>
              <a:t> </a:t>
            </a:r>
            <a:r>
              <a:rPr lang="es-CO" dirty="0" err="1"/>
              <a:t>Chroma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22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6AC0D-BCD2-316B-A640-B77F77F8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s-CO"/>
              <a:t>Tech</a:t>
            </a:r>
            <a:r>
              <a:rPr lang="es-CO" dirty="0"/>
              <a:t> </a:t>
            </a:r>
            <a:r>
              <a:rPr lang="es-CO"/>
              <a:t>Stack</a:t>
            </a:r>
            <a:endParaRPr lang="es-CO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5EFBE-6721-559A-5288-538AC1786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198885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99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AA52C-B6C7-9AF5-D6BB-BAE4C553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s-CO"/>
              <a:t>Retrieval </a:t>
            </a:r>
            <a:r>
              <a:rPr lang="es-CO" dirty="0"/>
              <a:t>Flow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algorithm">
            <a:extLst>
              <a:ext uri="{FF2B5EF4-FFF2-40B4-BE49-F238E27FC236}">
                <a16:creationId xmlns:a16="http://schemas.microsoft.com/office/drawing/2014/main" id="{500A857A-683A-F61A-C20D-2A39C307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22"/>
          <a:stretch/>
        </p:blipFill>
        <p:spPr>
          <a:xfrm>
            <a:off x="7662672" y="465024"/>
            <a:ext cx="3889248" cy="5743746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9BEB4E0-3D4F-24D2-CB24-DC4AE3877B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865888"/>
              </p:ext>
            </p:extLst>
          </p:nvPr>
        </p:nvGraphicFramePr>
        <p:xfrm>
          <a:off x="640080" y="2633236"/>
          <a:ext cx="5852160" cy="3664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707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D090D-554E-013F-4487-771A8A468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857985"/>
            <a:ext cx="10890929" cy="1074405"/>
          </a:xfrm>
        </p:spPr>
        <p:txBody>
          <a:bodyPr anchor="b">
            <a:normAutofit/>
          </a:bodyPr>
          <a:lstStyle/>
          <a:p>
            <a:r>
              <a:rPr lang="es-CO" dirty="0"/>
              <a:t>Project </a:t>
            </a:r>
            <a:r>
              <a:rPr lang="es-CO"/>
              <a:t>Structure</a:t>
            </a:r>
            <a:r>
              <a:rPr lang="es-CO" dirty="0"/>
              <a:t> (</a:t>
            </a:r>
            <a:r>
              <a:rPr lang="es-CO"/>
              <a:t>Layers</a:t>
            </a:r>
            <a:r>
              <a:rPr lang="es-CO" dirty="0"/>
              <a:t>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062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A33C2E2-0B02-D19F-69A6-2D4FB69AF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457650"/>
              </p:ext>
            </p:extLst>
          </p:nvPr>
        </p:nvGraphicFramePr>
        <p:xfrm>
          <a:off x="640080" y="777580"/>
          <a:ext cx="10890928" cy="394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5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747D5-F0AA-63BF-8AA4-7B2EA42D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s-CO"/>
              <a:t>Why This Structure </a:t>
            </a:r>
            <a:r>
              <a:rPr lang="es-CO" dirty="0"/>
              <a:t>Works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977B86B-B619-39DA-E765-AA56B1E666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032498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85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E0756-2D84-F097-E794-1D9F9490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857985"/>
            <a:ext cx="10890929" cy="1074405"/>
          </a:xfrm>
        </p:spPr>
        <p:txBody>
          <a:bodyPr anchor="b">
            <a:normAutofit/>
          </a:bodyPr>
          <a:lstStyle/>
          <a:p>
            <a:r>
              <a:rPr lang="es-CO"/>
              <a:t>Deployment Options</a:t>
            </a:r>
            <a:endParaRPr lang="es-CO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062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4C7C2A5-9A0B-1745-C4DA-3F4394F7A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28048"/>
              </p:ext>
            </p:extLst>
          </p:nvPr>
        </p:nvGraphicFramePr>
        <p:xfrm>
          <a:off x="640080" y="777580"/>
          <a:ext cx="10890928" cy="394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102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6716B-F13E-7D0E-4367-92BBF45B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s-CO" sz="2900"/>
              <a:t>Future Enhancements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EBCF7D5-BA8D-86D8-12ED-8F283F81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80254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7107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282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Intelligent AI Agent Travel Planner</vt:lpstr>
      <vt:lpstr>What Is the Project About?  </vt:lpstr>
      <vt:lpstr>Two Retrieval Modes</vt:lpstr>
      <vt:lpstr>Tech Stack</vt:lpstr>
      <vt:lpstr>Retrieval Flow</vt:lpstr>
      <vt:lpstr>Project Structure (Layers)</vt:lpstr>
      <vt:lpstr>Why This Structure Works</vt:lpstr>
      <vt:lpstr>Deployment Options</vt:lpstr>
      <vt:lpstr>Future Enhancements</vt:lpstr>
      <vt:lpstr>Summary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Díaz</dc:creator>
  <cp:lastModifiedBy>Manuel Díaz</cp:lastModifiedBy>
  <cp:revision>3</cp:revision>
  <dcterms:created xsi:type="dcterms:W3CDTF">2025-04-08T02:12:52Z</dcterms:created>
  <dcterms:modified xsi:type="dcterms:W3CDTF">2025-04-09T00:22:56Z</dcterms:modified>
</cp:coreProperties>
</file>