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46D6C-A07E-4CBD-A48D-53B8F3DD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E804C-1D6F-4942-8C5E-35FA1576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F8A08-6123-4EF3-ADCF-5AE7B4F5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9912-BAD6-4D56-B8D9-7EEF94C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4899B-BE89-4653-95C1-88336B87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2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6B082-2686-4242-B122-D3B8E84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116816-75C0-4D9C-B552-4EAEAECD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E917C-46AE-4ACA-8886-52E1A279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DFFF8-5775-4015-B1AF-7387A3B2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AA6F4-568E-41E8-8397-BC7B80DD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C1618C-2F8C-471C-A681-04F9B75A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D4DB9A-BBAC-4791-A126-E98BF123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3367D-FDA8-4516-B9EF-D4A3452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DBA5B-C81D-4285-BFF3-BBC1AF9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30335-AD36-40CE-89B2-0D00C105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8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32D23-DA61-4D8F-9007-A4AB66A4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87898-A59C-4F91-A846-59F54336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6BBD5-D3E4-42B4-9382-6ED04A1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72579-3723-4A47-AFF0-37D169B7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8AD2-AC1F-40CB-940C-6BCA3E71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5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E554F-6E17-4F40-9428-256D0C44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2F264-81D8-422F-A119-7C3213C0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8E510-3FFF-4AAC-81B5-B9181A4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5FE8C-35CE-451D-BD6F-C0324C1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F6724-5C6B-4A19-92AB-3B5E6C7F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36AD6-9A6C-4C56-AB45-C20B53D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55024-D525-4464-8CB5-560DB4F2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60DF6-1147-4080-8AD3-2A9416304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F7F884-2431-432C-B764-71F9E00F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56AC69-A2DE-406D-BC05-8F3A4677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4EC78-0A40-4C51-BC6A-C07E568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4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78DE6-DCE8-4060-91E9-30EBABA9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AEDE3D-6088-40C5-9E6E-A5B22858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106B4-8456-4DA1-9C65-33BB0820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F539DE-6408-4061-9CCA-4BAEE2BA9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5F821B-8DDC-440F-B863-DF7E1EAFC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BE272C-4984-434B-AC9E-2E779E3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DFBEBD-E007-4538-B990-D48A0C1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91E9B5-F184-4F26-ABE8-010B55CD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15CD-0A2F-422C-BA19-9F1B323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652138-3CF5-4202-A86E-A89441C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DECB41-9B53-40AA-BEDA-879C3974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74322A-1CF3-4D07-9E28-BC17198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41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B4B08A-84A5-4746-B65C-482C2F6B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205C6A-D6D8-413A-A43F-C66BA3F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E3ACDA-ECF4-4E41-91E7-394BB90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8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AB4A2-FC6B-4983-B6D3-45452FA8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3FEF0-994F-418C-B0B7-7E0DB7D2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43626-F356-4627-8606-5A51763A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21B10-7138-4E7D-BDF4-15866705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01D94-24EB-4152-AD2B-BB251CBC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B141B-3E17-4B74-AC16-E42A8A0F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7313E-B493-4B63-BFA4-ADF747AB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CCDEFA-AD0B-48BB-8804-4FE53A502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0CCC10-4E86-4A93-A9EA-DB3C7D87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DFD7A1-FB89-4B63-9405-ED0C87DE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F96116-2D97-4594-8999-6075543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5A9C4-E3F6-4C1D-85A7-5BAC2BCD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1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760008-E57E-477F-92AE-4C90D583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D3222-F7AD-4337-9DE7-E24D9031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792E6F-D4C6-4546-9320-1386BD2F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9607-4C63-4315-8A00-1F129CADF9DC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DD491-D903-40C0-9FDB-3FBD0E0C5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15BB4-23CE-4B83-A4F7-35748F683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CF92-3E9B-41F8-8413-9D049786D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雲 68">
            <a:extLst>
              <a:ext uri="{FF2B5EF4-FFF2-40B4-BE49-F238E27FC236}">
                <a16:creationId xmlns:a16="http://schemas.microsoft.com/office/drawing/2014/main" id="{6F3F9FD9-6C62-43C6-BFDE-AB08B6E56CCD}"/>
              </a:ext>
            </a:extLst>
          </p:cNvPr>
          <p:cNvSpPr/>
          <p:nvPr/>
        </p:nvSpPr>
        <p:spPr>
          <a:xfrm>
            <a:off x="4489703" y="813732"/>
            <a:ext cx="3212595" cy="1719736"/>
          </a:xfrm>
          <a:prstGeom prst="cloud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64B3C14-F240-4A14-AAB3-93B6E9FA479E}"/>
              </a:ext>
            </a:extLst>
          </p:cNvPr>
          <p:cNvGrpSpPr/>
          <p:nvPr/>
        </p:nvGrpSpPr>
        <p:grpSpPr>
          <a:xfrm>
            <a:off x="4836723" y="3069000"/>
            <a:ext cx="2520000" cy="1439999"/>
            <a:chOff x="5016000" y="3069000"/>
            <a:chExt cx="2520000" cy="1439999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228C77-7362-405C-A1A0-E4E1407EED4E}"/>
                </a:ext>
              </a:extLst>
            </p:cNvPr>
            <p:cNvSpPr/>
            <p:nvPr/>
          </p:nvSpPr>
          <p:spPr>
            <a:xfrm>
              <a:off x="5016000" y="3790852"/>
              <a:ext cx="2519998" cy="7181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 or</a:t>
              </a:r>
            </a:p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Linux</a:t>
              </a: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B9EEA48-5DDD-4BB6-B9C3-FD95F6E5B263}"/>
                </a:ext>
              </a:extLst>
            </p:cNvPr>
            <p:cNvGrpSpPr/>
            <p:nvPr/>
          </p:nvGrpSpPr>
          <p:grpSpPr>
            <a:xfrm>
              <a:off x="5016000" y="3069000"/>
              <a:ext cx="2520000" cy="720000"/>
              <a:chOff x="5016000" y="604006"/>
              <a:chExt cx="2520000" cy="72000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4445C3EF-25A4-4E8B-AF88-4838C4AB826C}"/>
                  </a:ext>
                </a:extLst>
              </p:cNvPr>
              <p:cNvGrpSpPr/>
              <p:nvPr/>
            </p:nvGrpSpPr>
            <p:grpSpPr>
              <a:xfrm>
                <a:off x="5016000" y="604006"/>
                <a:ext cx="2520000" cy="720000"/>
                <a:chOff x="4656000" y="604006"/>
                <a:chExt cx="2520000" cy="72000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4AC0215-FEAC-4E92-80BC-816C01DB55BA}"/>
                    </a:ext>
                  </a:extLst>
                </p:cNvPr>
                <p:cNvSpPr/>
                <p:nvPr/>
              </p:nvSpPr>
              <p:spPr>
                <a:xfrm>
                  <a:off x="5376000" y="604006"/>
                  <a:ext cx="1800000" cy="720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/>
                    <a:t>サーバ</a:t>
                  </a:r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5E25262E-6DCA-4CEF-9E7A-C3F33BAD8B68}"/>
                    </a:ext>
                  </a:extLst>
                </p:cNvPr>
                <p:cNvSpPr/>
                <p:nvPr/>
              </p:nvSpPr>
              <p:spPr>
                <a:xfrm>
                  <a:off x="4656000" y="604006"/>
                  <a:ext cx="720000" cy="72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</p:grpSp>
          <p:pic>
            <p:nvPicPr>
              <p:cNvPr id="25" name="グラフィックス 24">
                <a:extLst>
                  <a:ext uri="{FF2B5EF4-FFF2-40B4-BE49-F238E27FC236}">
                    <a16:creationId xmlns:a16="http://schemas.microsoft.com/office/drawing/2014/main" id="{DCF7F00F-30C6-4685-8133-74606053E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06000" y="694006"/>
                <a:ext cx="540000" cy="540000"/>
              </a:xfrm>
              <a:prstGeom prst="rect">
                <a:avLst/>
              </a:prstGeom>
            </p:spPr>
          </p:pic>
        </p:grp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10E194F-A6AB-4152-8AFF-29659F6F67BB}"/>
              </a:ext>
            </a:extLst>
          </p:cNvPr>
          <p:cNvGrpSpPr/>
          <p:nvPr/>
        </p:nvGrpSpPr>
        <p:grpSpPr>
          <a:xfrm>
            <a:off x="4838259" y="1283055"/>
            <a:ext cx="2520000" cy="720000"/>
            <a:chOff x="8606487" y="604006"/>
            <a:chExt cx="2520000" cy="7200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F68615-5CFE-470C-9C51-4B6D7CEE1E94}"/>
                </a:ext>
              </a:extLst>
            </p:cNvPr>
            <p:cNvGrpSpPr/>
            <p:nvPr/>
          </p:nvGrpSpPr>
          <p:grpSpPr>
            <a:xfrm>
              <a:off x="8606487" y="604006"/>
              <a:ext cx="2520000" cy="720000"/>
              <a:chOff x="4656000" y="604006"/>
              <a:chExt cx="2520000" cy="720000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B6B24481-A5C5-48FC-ADCA-511F060C5ACC}"/>
                  </a:ext>
                </a:extLst>
              </p:cNvPr>
              <p:cNvSpPr/>
              <p:nvPr/>
            </p:nvSpPr>
            <p:spPr>
              <a:xfrm>
                <a:off x="5376000" y="604006"/>
                <a:ext cx="180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/>
                  <a:t>音声配信</a:t>
                </a:r>
                <a:endParaRPr kumimoji="1" lang="en-US" altLang="ja-JP" sz="2000" dirty="0"/>
              </a:p>
              <a:p>
                <a:pPr algn="ctr"/>
                <a:r>
                  <a:rPr kumimoji="1" lang="ja-JP" altLang="en-US" sz="2000" dirty="0"/>
                  <a:t>サービス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48D6D98-B7FD-4DFE-ABB6-1F68D0161988}"/>
                  </a:ext>
                </a:extLst>
              </p:cNvPr>
              <p:cNvSpPr/>
              <p:nvPr/>
            </p:nvSpPr>
            <p:spPr>
              <a:xfrm>
                <a:off x="4656000" y="604006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</p:grpSp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77EC33D-BA63-40B5-9F74-4F7A492B1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487" y="639939"/>
              <a:ext cx="720000" cy="648000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62D56FF-6481-429B-BF73-D3C3E6023B07}"/>
              </a:ext>
            </a:extLst>
          </p:cNvPr>
          <p:cNvGrpSpPr/>
          <p:nvPr/>
        </p:nvGrpSpPr>
        <p:grpSpPr>
          <a:xfrm>
            <a:off x="8514362" y="4854945"/>
            <a:ext cx="2491899" cy="1079999"/>
            <a:chOff x="8806926" y="4854945"/>
            <a:chExt cx="2491899" cy="1079999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14E348E-181E-44EF-B019-399BA3D526FE}"/>
                </a:ext>
              </a:extLst>
            </p:cNvPr>
            <p:cNvSpPr/>
            <p:nvPr/>
          </p:nvSpPr>
          <p:spPr>
            <a:xfrm>
              <a:off x="8806926" y="5574944"/>
              <a:ext cx="2491899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iOS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3B18CFC7-63A4-4EBB-AE09-1ECEDE4B647F}"/>
                </a:ext>
              </a:extLst>
            </p:cNvPr>
            <p:cNvGrpSpPr/>
            <p:nvPr/>
          </p:nvGrpSpPr>
          <p:grpSpPr>
            <a:xfrm>
              <a:off x="8806926" y="4854945"/>
              <a:ext cx="2491899" cy="720000"/>
              <a:chOff x="1705508" y="4510996"/>
              <a:chExt cx="2491899" cy="720000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79F30A1-E966-49F8-A038-CA957F86BE1E}"/>
                  </a:ext>
                </a:extLst>
              </p:cNvPr>
              <p:cNvSpPr/>
              <p:nvPr/>
            </p:nvSpPr>
            <p:spPr>
              <a:xfrm>
                <a:off x="2397407" y="4510996"/>
                <a:ext cx="180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/>
                  <a:t>姿勢解析</a:t>
                </a:r>
                <a:endParaRPr lang="en-US" altLang="ja-JP" sz="2000" dirty="0"/>
              </a:p>
            </p:txBody>
          </p: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AFBE6288-7A6C-43DD-8BD1-A7630CF56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508" y="4510996"/>
                <a:ext cx="720000" cy="720000"/>
              </a:xfrm>
              <a:prstGeom prst="rect">
                <a:avLst/>
              </a:prstGeom>
            </p:spPr>
          </p:pic>
        </p:grp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A4D1C4E-CC0A-4B74-B38B-E278759D1647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3679084" y="3429000"/>
            <a:ext cx="115763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81E2227-E30F-4EC2-9B2F-F9DA2E4C5F3B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7356723" y="1643055"/>
            <a:ext cx="1157639" cy="1785945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EC9E68B-F681-4828-97EB-FF0C97514EA9}"/>
              </a:ext>
            </a:extLst>
          </p:cNvPr>
          <p:cNvCxnSpPr>
            <a:stCxn id="46" idx="1"/>
            <a:endCxn id="2" idx="3"/>
          </p:cNvCxnSpPr>
          <p:nvPr/>
        </p:nvCxnSpPr>
        <p:spPr>
          <a:xfrm flipH="1" flipV="1">
            <a:off x="7356723" y="3429000"/>
            <a:ext cx="1157639" cy="1785945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71E5E20-C0D0-4A4F-92D7-D7771FC01BA7}"/>
              </a:ext>
            </a:extLst>
          </p:cNvPr>
          <p:cNvCxnSpPr>
            <a:stCxn id="14" idx="1"/>
            <a:endCxn id="2" idx="3"/>
          </p:cNvCxnSpPr>
          <p:nvPr/>
        </p:nvCxnSpPr>
        <p:spPr>
          <a:xfrm flipH="1">
            <a:off x="7356723" y="3429000"/>
            <a:ext cx="1157640" cy="0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41F0AF-1231-473A-8A51-1AF555D5B4ED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7358259" y="1643055"/>
            <a:ext cx="1156103" cy="0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CE0FBA-5FAE-4A2C-9411-943ACF0AB3E9}"/>
              </a:ext>
            </a:extLst>
          </p:cNvPr>
          <p:cNvCxnSpPr>
            <a:cxnSpLocks/>
            <a:stCxn id="41" idx="1"/>
            <a:endCxn id="30" idx="0"/>
          </p:cNvCxnSpPr>
          <p:nvPr/>
        </p:nvCxnSpPr>
        <p:spPr>
          <a:xfrm flipH="1">
            <a:off x="2779084" y="1642988"/>
            <a:ext cx="2059175" cy="1426012"/>
          </a:xfrm>
          <a:prstGeom prst="straightConnector1">
            <a:avLst/>
          </a:prstGeom>
          <a:ln w="1270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4F7A930-EAA2-42D7-ACD8-C2CDF4FC2B82}"/>
              </a:ext>
            </a:extLst>
          </p:cNvPr>
          <p:cNvGrpSpPr/>
          <p:nvPr/>
        </p:nvGrpSpPr>
        <p:grpSpPr>
          <a:xfrm>
            <a:off x="1157639" y="2705514"/>
            <a:ext cx="2521445" cy="1803486"/>
            <a:chOff x="859724" y="2705514"/>
            <a:chExt cx="2521445" cy="180348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824A9BA-B9D9-400B-9D69-3605960D70C5}"/>
                </a:ext>
              </a:extLst>
            </p:cNvPr>
            <p:cNvSpPr/>
            <p:nvPr/>
          </p:nvSpPr>
          <p:spPr>
            <a:xfrm>
              <a:off x="861170" y="3789000"/>
              <a:ext cx="2519999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 or</a:t>
              </a:r>
            </a:p>
            <a:p>
              <a:pPr algn="ctr"/>
              <a:r>
                <a:rPr lang="en-US" altLang="ja-JP" sz="2000" dirty="0">
                  <a:solidFill>
                    <a:schemeClr val="tx2"/>
                  </a:solidFill>
                </a:rPr>
                <a:t>Android</a:t>
              </a:r>
              <a:endParaRPr kumimoji="1" lang="ja-JP" altLang="en-US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1720D71-6114-496F-A784-37BC2D5CAAF3}"/>
                </a:ext>
              </a:extLst>
            </p:cNvPr>
            <p:cNvGrpSpPr/>
            <p:nvPr/>
          </p:nvGrpSpPr>
          <p:grpSpPr>
            <a:xfrm>
              <a:off x="861171" y="3069000"/>
              <a:ext cx="2519998" cy="720000"/>
              <a:chOff x="5016000" y="604006"/>
              <a:chExt cx="2519998" cy="720000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42CA8C0B-E272-4040-9D6E-3A61E5BF1E85}"/>
                  </a:ext>
                </a:extLst>
              </p:cNvPr>
              <p:cNvGrpSpPr/>
              <p:nvPr/>
            </p:nvGrpSpPr>
            <p:grpSpPr>
              <a:xfrm>
                <a:off x="5016000" y="604006"/>
                <a:ext cx="2519998" cy="720000"/>
                <a:chOff x="4656000" y="604006"/>
                <a:chExt cx="2519998" cy="720000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2849E84E-BB43-4B23-9FF3-081340F43C3B}"/>
                    </a:ext>
                  </a:extLst>
                </p:cNvPr>
                <p:cNvSpPr/>
                <p:nvPr/>
              </p:nvSpPr>
              <p:spPr>
                <a:xfrm>
                  <a:off x="5375998" y="604006"/>
                  <a:ext cx="1800000" cy="720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000" dirty="0"/>
                    <a:t>クライアント</a:t>
                  </a:r>
                  <a:endParaRPr lang="en-US" altLang="ja-JP" sz="2000" dirty="0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0E6E276-1DBC-45CF-9698-1A01932D6464}"/>
                    </a:ext>
                  </a:extLst>
                </p:cNvPr>
                <p:cNvSpPr/>
                <p:nvPr/>
              </p:nvSpPr>
              <p:spPr>
                <a:xfrm>
                  <a:off x="4656000" y="604006"/>
                  <a:ext cx="720000" cy="72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</p:grpSp>
          <p:pic>
            <p:nvPicPr>
              <p:cNvPr id="29" name="グラフィックス 28">
                <a:extLst>
                  <a:ext uri="{FF2B5EF4-FFF2-40B4-BE49-F238E27FC236}">
                    <a16:creationId xmlns:a16="http://schemas.microsoft.com/office/drawing/2014/main" id="{BB1FD4FD-F528-4222-9CC4-AFD80CB8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06000" y="694006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F00BA08-4979-40E1-A17A-8829106E338D}"/>
                </a:ext>
              </a:extLst>
            </p:cNvPr>
            <p:cNvGrpSpPr/>
            <p:nvPr/>
          </p:nvGrpSpPr>
          <p:grpSpPr>
            <a:xfrm>
              <a:off x="859724" y="2705514"/>
              <a:ext cx="1158090" cy="360000"/>
              <a:chOff x="976477" y="2705514"/>
              <a:chExt cx="1158090" cy="360000"/>
            </a:xfrm>
          </p:grpSpPr>
          <p:pic>
            <p:nvPicPr>
              <p:cNvPr id="45" name="グラフィックス 44">
                <a:extLst>
                  <a:ext uri="{FF2B5EF4-FFF2-40B4-BE49-F238E27FC236}">
                    <a16:creationId xmlns:a16="http://schemas.microsoft.com/office/drawing/2014/main" id="{66178D39-E508-49AD-A075-BDAC3FC0C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DE4290B-13F9-45AA-9C92-F63D1BB7A1F1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ユーザ</a:t>
                </a:r>
                <a:endParaRPr kumimoji="1" lang="ja-JP" altLang="en-US" sz="1600" dirty="0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0584973-12AD-45FC-8C94-DF1DA74EA4C7}"/>
              </a:ext>
            </a:extLst>
          </p:cNvPr>
          <p:cNvGrpSpPr/>
          <p:nvPr/>
        </p:nvGrpSpPr>
        <p:grpSpPr>
          <a:xfrm>
            <a:off x="8514362" y="2705514"/>
            <a:ext cx="2519999" cy="1445339"/>
            <a:chOff x="8806925" y="2705514"/>
            <a:chExt cx="2519999" cy="144533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8D1A164-27A2-4F47-9AD9-B8924271C7C5}"/>
                </a:ext>
              </a:extLst>
            </p:cNvPr>
            <p:cNvSpPr/>
            <p:nvPr/>
          </p:nvSpPr>
          <p:spPr>
            <a:xfrm>
              <a:off x="8806925" y="3790853"/>
              <a:ext cx="2491899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Windows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0E45C0E2-6EFE-4764-9660-8AA0E6E0BBEA}"/>
                </a:ext>
              </a:extLst>
            </p:cNvPr>
            <p:cNvGrpSpPr/>
            <p:nvPr/>
          </p:nvGrpSpPr>
          <p:grpSpPr>
            <a:xfrm>
              <a:off x="8806926" y="3069000"/>
              <a:ext cx="2519998" cy="720000"/>
              <a:chOff x="861381" y="1324006"/>
              <a:chExt cx="2519998" cy="720000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6286B43-F8D1-4FA5-B1A0-C0C82D4AEC20}"/>
                  </a:ext>
                </a:extLst>
              </p:cNvPr>
              <p:cNvGrpSpPr/>
              <p:nvPr/>
            </p:nvGrpSpPr>
            <p:grpSpPr>
              <a:xfrm>
                <a:off x="861381" y="1324006"/>
                <a:ext cx="2519998" cy="720000"/>
                <a:chOff x="4656000" y="604006"/>
                <a:chExt cx="2519998" cy="720000"/>
              </a:xfrm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1791DB07-17E6-427D-AFF9-57FB0E115735}"/>
                    </a:ext>
                  </a:extLst>
                </p:cNvPr>
                <p:cNvSpPr/>
                <p:nvPr/>
              </p:nvSpPr>
              <p:spPr>
                <a:xfrm>
                  <a:off x="5375998" y="604006"/>
                  <a:ext cx="1800000" cy="720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/>
                    <a:t>コンソール</a:t>
                  </a:r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48C6407-0F3D-497B-B34C-98EEB9EE4A43}"/>
                    </a:ext>
                  </a:extLst>
                </p:cNvPr>
                <p:cNvSpPr/>
                <p:nvPr/>
              </p:nvSpPr>
              <p:spPr>
                <a:xfrm>
                  <a:off x="4656000" y="604006"/>
                  <a:ext cx="720000" cy="720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</p:grpSp>
          <p:pic>
            <p:nvPicPr>
              <p:cNvPr id="36" name="グラフィックス 35">
                <a:extLst>
                  <a:ext uri="{FF2B5EF4-FFF2-40B4-BE49-F238E27FC236}">
                    <a16:creationId xmlns:a16="http://schemas.microsoft.com/office/drawing/2014/main" id="{311E40E2-73C3-4DD9-A4F7-5F24A703F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1381" y="1414006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010C317F-924B-43ED-914E-C974D6DA7F48}"/>
                </a:ext>
              </a:extLst>
            </p:cNvPr>
            <p:cNvGrpSpPr/>
            <p:nvPr/>
          </p:nvGrpSpPr>
          <p:grpSpPr>
            <a:xfrm>
              <a:off x="8806926" y="2705514"/>
              <a:ext cx="1363274" cy="360000"/>
              <a:chOff x="976477" y="2705514"/>
              <a:chExt cx="1363274" cy="360000"/>
            </a:xfrm>
          </p:grpSpPr>
          <p:pic>
            <p:nvPicPr>
              <p:cNvPr id="54" name="グラフィックス 53">
                <a:extLst>
                  <a:ext uri="{FF2B5EF4-FFF2-40B4-BE49-F238E27FC236}">
                    <a16:creationId xmlns:a16="http://schemas.microsoft.com/office/drawing/2014/main" id="{1B91EBE6-4C35-48C8-8137-F616608A7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0CBCC07-094A-4282-A7D7-DFD2AA902A4A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サポータ</a:t>
                </a:r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7EA849-DBA1-4B99-B637-0D6EE6EBBD03}"/>
              </a:ext>
            </a:extLst>
          </p:cNvPr>
          <p:cNvGrpSpPr/>
          <p:nvPr/>
        </p:nvGrpSpPr>
        <p:grpSpPr>
          <a:xfrm>
            <a:off x="8514362" y="919491"/>
            <a:ext cx="2520000" cy="1436503"/>
            <a:chOff x="8806926" y="919491"/>
            <a:chExt cx="2520000" cy="1436503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D3FB5DD8-3A1C-4F2F-89DB-EB9939C02B4F}"/>
                </a:ext>
              </a:extLst>
            </p:cNvPr>
            <p:cNvSpPr/>
            <p:nvPr/>
          </p:nvSpPr>
          <p:spPr>
            <a:xfrm>
              <a:off x="8806926" y="1995994"/>
              <a:ext cx="2519998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tx2"/>
                  </a:solidFill>
                </a:rPr>
                <a:t>Meta Quest 2</a:t>
              </a: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5D0CED7-0EF1-4322-989E-560305352CCE}"/>
                </a:ext>
              </a:extLst>
            </p:cNvPr>
            <p:cNvGrpSpPr/>
            <p:nvPr/>
          </p:nvGrpSpPr>
          <p:grpSpPr>
            <a:xfrm>
              <a:off x="8806926" y="1283055"/>
              <a:ext cx="2520000" cy="720000"/>
              <a:chOff x="8806926" y="1283055"/>
              <a:chExt cx="2520000" cy="72000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15E95907-EB8E-4D8C-B167-1DD3CBBFFAC3}"/>
                  </a:ext>
                </a:extLst>
              </p:cNvPr>
              <p:cNvGrpSpPr/>
              <p:nvPr/>
            </p:nvGrpSpPr>
            <p:grpSpPr>
              <a:xfrm>
                <a:off x="8806926" y="1283055"/>
                <a:ext cx="2520000" cy="720000"/>
                <a:chOff x="4656000" y="604006"/>
                <a:chExt cx="2520000" cy="720000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D2C8D2AF-CF8E-4610-84CA-D5892CF1553D}"/>
                    </a:ext>
                  </a:extLst>
                </p:cNvPr>
                <p:cNvSpPr/>
                <p:nvPr/>
              </p:nvSpPr>
              <p:spPr>
                <a:xfrm>
                  <a:off x="5376000" y="604006"/>
                  <a:ext cx="1800000" cy="720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/>
                    <a:t>コントローラ</a:t>
                  </a: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776B1B3-AE0B-4C9D-9979-650A5C0D86BE}"/>
                    </a:ext>
                  </a:extLst>
                </p:cNvPr>
                <p:cNvSpPr/>
                <p:nvPr/>
              </p:nvSpPr>
              <p:spPr>
                <a:xfrm>
                  <a:off x="4656000" y="604006"/>
                  <a:ext cx="720000" cy="720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/>
                </a:p>
              </p:txBody>
            </p:sp>
          </p:grpSp>
          <p:pic>
            <p:nvPicPr>
              <p:cNvPr id="44" name="グラフィックス 43">
                <a:extLst>
                  <a:ext uri="{FF2B5EF4-FFF2-40B4-BE49-F238E27FC236}">
                    <a16:creationId xmlns:a16="http://schemas.microsoft.com/office/drawing/2014/main" id="{C6CFA500-59C9-476F-B092-21BB6F632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96926" y="136949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94D55CB5-84C0-4D49-9171-02BE6DBF0BFD}"/>
                </a:ext>
              </a:extLst>
            </p:cNvPr>
            <p:cNvGrpSpPr/>
            <p:nvPr/>
          </p:nvGrpSpPr>
          <p:grpSpPr>
            <a:xfrm>
              <a:off x="8806926" y="919491"/>
              <a:ext cx="1568459" cy="360000"/>
              <a:chOff x="976477" y="2705514"/>
              <a:chExt cx="1568459" cy="360000"/>
            </a:xfrm>
          </p:grpSpPr>
          <p:pic>
            <p:nvPicPr>
              <p:cNvPr id="59" name="グラフィックス 58">
                <a:extLst>
                  <a:ext uri="{FF2B5EF4-FFF2-40B4-BE49-F238E27FC236}">
                    <a16:creationId xmlns:a16="http://schemas.microsoft.com/office/drawing/2014/main" id="{25F680C2-B34A-4C85-A78C-D4C4289C8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477" y="270551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148A833-B014-426C-8895-7C60612F1EB3}"/>
                  </a:ext>
                </a:extLst>
              </p:cNvPr>
              <p:cNvSpPr txBox="1"/>
              <p:nvPr/>
            </p:nvSpPr>
            <p:spPr>
              <a:xfrm>
                <a:off x="1334348" y="2726960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/>
                  <a:t>プレゼンタ</a:t>
                </a:r>
              </a:p>
            </p:txBody>
          </p:sp>
        </p:grp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CC036C-7C3A-4826-8B4B-264365BED6BF}"/>
              </a:ext>
            </a:extLst>
          </p:cNvPr>
          <p:cNvSpPr/>
          <p:nvPr/>
        </p:nvSpPr>
        <p:spPr>
          <a:xfrm>
            <a:off x="1157639" y="5934944"/>
            <a:ext cx="1079251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薄い要素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BBF915B-5FB5-4EBE-B6E4-505E0DE3A209}"/>
              </a:ext>
            </a:extLst>
          </p:cNvPr>
          <p:cNvSpPr txBox="1"/>
          <p:nvPr/>
        </p:nvSpPr>
        <p:spPr>
          <a:xfrm>
            <a:off x="2236890" y="595639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は</a:t>
            </a:r>
            <a:r>
              <a:rPr lang="ja-JP" altLang="en-US" sz="1600" dirty="0">
                <a:solidFill>
                  <a:schemeClr val="tx2"/>
                </a:solidFill>
              </a:rPr>
              <a:t>外部提供のため開発範囲外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4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Aster Connect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0054FF"/>
      </a:accent1>
      <a:accent2>
        <a:srgbClr val="66DC99"/>
      </a:accent2>
      <a:accent3>
        <a:srgbClr val="80FF8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いつもの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kumimoji="1"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infy14</dc:creator>
  <cp:lastModifiedBy>infy14</cp:lastModifiedBy>
  <cp:revision>25</cp:revision>
  <dcterms:created xsi:type="dcterms:W3CDTF">2022-10-04T00:26:30Z</dcterms:created>
  <dcterms:modified xsi:type="dcterms:W3CDTF">2022-10-06T02:39:00Z</dcterms:modified>
</cp:coreProperties>
</file>