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63" r:id="rId4"/>
    <p:sldId id="259" r:id="rId5"/>
    <p:sldId id="260" r:id="rId6"/>
    <p:sldId id="261" r:id="rId7"/>
    <p:sldId id="262" r:id="rId8"/>
    <p:sldId id="258"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0A43028-EC5F-42CD-B07E-374C7CB913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6848142-A25D-4732-BD7B-0FAECA9835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3A8654-2C9B-4BE8-8F61-F29205E84736}" type="datetimeFigureOut">
              <a:rPr kumimoji="1" lang="ja-JP" altLang="en-US" smtClean="0"/>
              <a:t>2022/12/23</a:t>
            </a:fld>
            <a:endParaRPr kumimoji="1" lang="ja-JP" altLang="en-US"/>
          </a:p>
        </p:txBody>
      </p:sp>
      <p:sp>
        <p:nvSpPr>
          <p:cNvPr id="4" name="フッター プレースホルダー 3">
            <a:extLst>
              <a:ext uri="{FF2B5EF4-FFF2-40B4-BE49-F238E27FC236}">
                <a16:creationId xmlns:a16="http://schemas.microsoft.com/office/drawing/2014/main" id="{FBF4810E-3BE9-4399-BE9F-3DA9E4FFA4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DE687B1B-010E-42F3-9BCB-DE4E0CDD26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FAF6C2-E4A1-4C64-B550-E0F7F850A2A3}" type="slidenum">
              <a:rPr kumimoji="1" lang="ja-JP" altLang="en-US" smtClean="0"/>
              <a:t>‹#›</a:t>
            </a:fld>
            <a:endParaRPr kumimoji="1" lang="ja-JP" altLang="en-US"/>
          </a:p>
        </p:txBody>
      </p:sp>
    </p:spTree>
    <p:extLst>
      <p:ext uri="{BB962C8B-B14F-4D97-AF65-F5344CB8AC3E}">
        <p14:creationId xmlns:p14="http://schemas.microsoft.com/office/powerpoint/2010/main" val="3667262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E3A2C-31A4-4D55-B264-A83165177121}" type="datetimeFigureOut">
              <a:rPr kumimoji="1" lang="ja-JP" altLang="en-US" smtClean="0"/>
              <a:t>2022/12/23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1CDF25-2333-48B5-8DFB-92D9003E154F}" type="slidenum">
              <a:rPr kumimoji="1" lang="ja-JP" altLang="en-US" smtClean="0"/>
              <a:t>‹#›</a:t>
            </a:fld>
            <a:endParaRPr kumimoji="1" lang="ja-JP" altLang="en-US"/>
          </a:p>
        </p:txBody>
      </p:sp>
    </p:spTree>
    <p:extLst>
      <p:ext uri="{BB962C8B-B14F-4D97-AF65-F5344CB8AC3E}">
        <p14:creationId xmlns:p14="http://schemas.microsoft.com/office/powerpoint/2010/main" val="179953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今回私は、視聴者参加型ライブ配信システムとして「</a:t>
            </a:r>
            <a:r>
              <a:rPr kumimoji="1" lang="en-US" altLang="ja-JP" sz="1200" b="0" i="0" kern="1200" dirty="0">
                <a:solidFill>
                  <a:schemeClr val="tx1"/>
                </a:solidFill>
                <a:effectLst/>
                <a:latin typeface="+mn-lt"/>
                <a:ea typeface="+mn-ea"/>
                <a:cs typeface="+mn-cs"/>
              </a:rPr>
              <a:t>Aster Connect</a:t>
            </a:r>
            <a:r>
              <a:rPr kumimoji="1" lang="ja-JP" altLang="en-US" sz="1200" b="0" i="0" kern="1200" dirty="0">
                <a:solidFill>
                  <a:schemeClr val="tx1"/>
                </a:solidFill>
                <a:effectLst/>
                <a:latin typeface="+mn-lt"/>
                <a:ea typeface="+mn-ea"/>
                <a:cs typeface="+mn-cs"/>
              </a:rPr>
              <a:t>」というソフトウェアを開発しているので、そちらについての発表をしてまいります。</a:t>
            </a:r>
            <a:endParaRPr kumimoji="1" lang="ja-JP" altLang="en-US" dirty="0"/>
          </a:p>
        </p:txBody>
      </p:sp>
      <p:sp>
        <p:nvSpPr>
          <p:cNvPr id="4" name="スライド番号プレースホルダー 3"/>
          <p:cNvSpPr>
            <a:spLocks noGrp="1"/>
          </p:cNvSpPr>
          <p:nvPr>
            <p:ph type="sldNum" sz="quarter" idx="5"/>
          </p:nvPr>
        </p:nvSpPr>
        <p:spPr/>
        <p:txBody>
          <a:bodyPr/>
          <a:lstStyle/>
          <a:p>
            <a:fld id="{FE1CDF25-2333-48B5-8DFB-92D9003E154F}" type="slidenum">
              <a:rPr kumimoji="1" lang="ja-JP" altLang="en-US" smtClean="0"/>
              <a:t>1</a:t>
            </a:fld>
            <a:endParaRPr kumimoji="1" lang="ja-JP" altLang="en-US"/>
          </a:p>
        </p:txBody>
      </p:sp>
    </p:spTree>
    <p:extLst>
      <p:ext uri="{BB962C8B-B14F-4D97-AF65-F5344CB8AC3E}">
        <p14:creationId xmlns:p14="http://schemas.microsoft.com/office/powerpoint/2010/main" val="256775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本システムは、仮想空間のステージ上でキャラクターがライブ配信を行うためのシステムです。従来のサービスよりも視聴者とプレゼンタの間で双方向的なコミュニケーションができることを方針として開発し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FE1CDF25-2333-48B5-8DFB-92D9003E154F}" type="slidenum">
              <a:rPr kumimoji="1" lang="ja-JP" altLang="en-US" smtClean="0"/>
              <a:t>2</a:t>
            </a:fld>
            <a:endParaRPr kumimoji="1" lang="ja-JP" altLang="en-US"/>
          </a:p>
        </p:txBody>
      </p:sp>
    </p:spTree>
    <p:extLst>
      <p:ext uri="{BB962C8B-B14F-4D97-AF65-F5344CB8AC3E}">
        <p14:creationId xmlns:p14="http://schemas.microsoft.com/office/powerpoint/2010/main" val="1185514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開発の目的としては、</a:t>
            </a:r>
            <a:r>
              <a:rPr kumimoji="1" lang="en-US" altLang="ja-JP" sz="1200" b="0" i="0" kern="1200" dirty="0">
                <a:solidFill>
                  <a:schemeClr val="tx1"/>
                </a:solidFill>
                <a:effectLst/>
                <a:latin typeface="+mn-lt"/>
                <a:ea typeface="+mn-ea"/>
                <a:cs typeface="+mn-cs"/>
              </a:rPr>
              <a:t>VR</a:t>
            </a:r>
            <a:r>
              <a:rPr kumimoji="1" lang="ja-JP" altLang="en-US" sz="1200" b="0" i="0" kern="1200" dirty="0">
                <a:solidFill>
                  <a:schemeClr val="tx1"/>
                </a:solidFill>
                <a:effectLst/>
                <a:latin typeface="+mn-lt"/>
                <a:ea typeface="+mn-ea"/>
                <a:cs typeface="+mn-cs"/>
              </a:rPr>
              <a:t>や</a:t>
            </a:r>
            <a:r>
              <a:rPr kumimoji="1" lang="en-US" altLang="ja-JP" sz="1200" b="0" i="0" kern="1200" dirty="0">
                <a:solidFill>
                  <a:schemeClr val="tx1"/>
                </a:solidFill>
                <a:effectLst/>
                <a:latin typeface="+mn-lt"/>
                <a:ea typeface="+mn-ea"/>
                <a:cs typeface="+mn-cs"/>
              </a:rPr>
              <a:t>AI</a:t>
            </a:r>
            <a:r>
              <a:rPr kumimoji="1" lang="ja-JP" altLang="en-US" sz="1200" b="0" i="0" kern="1200" dirty="0">
                <a:solidFill>
                  <a:schemeClr val="tx1"/>
                </a:solidFill>
                <a:effectLst/>
                <a:latin typeface="+mn-lt"/>
                <a:ea typeface="+mn-ea"/>
                <a:cs typeface="+mn-cs"/>
              </a:rPr>
              <a:t>などの先進技術に触れることによって新技術への適応力を高めること、公式ドキュメントの読み方などの外部サービスを利用するにあたって必要な知識や経験を得ることがあります。</a:t>
            </a:r>
          </a:p>
          <a:p>
            <a:r>
              <a:rPr kumimoji="1" lang="ja-JP" altLang="en-US" sz="1200" b="0" i="0" kern="1200" dirty="0">
                <a:solidFill>
                  <a:schemeClr val="tx1"/>
                </a:solidFill>
                <a:effectLst/>
                <a:latin typeface="+mn-lt"/>
                <a:ea typeface="+mn-ea"/>
                <a:cs typeface="+mn-cs"/>
              </a:rPr>
              <a:t>また、ネットワークを介した非同期的な処理の手法についても習得していきたいと考えています。</a:t>
            </a:r>
          </a:p>
        </p:txBody>
      </p:sp>
      <p:sp>
        <p:nvSpPr>
          <p:cNvPr id="4" name="スライド番号プレースホルダー 3"/>
          <p:cNvSpPr>
            <a:spLocks noGrp="1"/>
          </p:cNvSpPr>
          <p:nvPr>
            <p:ph type="sldNum" sz="quarter" idx="5"/>
          </p:nvPr>
        </p:nvSpPr>
        <p:spPr/>
        <p:txBody>
          <a:bodyPr/>
          <a:lstStyle/>
          <a:p>
            <a:fld id="{FE1CDF25-2333-48B5-8DFB-92D9003E154F}" type="slidenum">
              <a:rPr kumimoji="1" lang="ja-JP" altLang="en-US" smtClean="0"/>
              <a:t>3</a:t>
            </a:fld>
            <a:endParaRPr kumimoji="1" lang="ja-JP" altLang="en-US"/>
          </a:p>
        </p:txBody>
      </p:sp>
    </p:spTree>
    <p:extLst>
      <p:ext uri="{BB962C8B-B14F-4D97-AF65-F5344CB8AC3E}">
        <p14:creationId xmlns:p14="http://schemas.microsoft.com/office/powerpoint/2010/main" val="2892472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本システムには少なくともこれらの機能を搭載する予定で、現時点ではキャラクター表示機能とコメント送信機能が完成しています。</a:t>
            </a:r>
          </a:p>
          <a:p>
            <a:endParaRPr kumimoji="1" lang="ja-JP" altLang="en-US" dirty="0"/>
          </a:p>
          <a:p>
            <a:r>
              <a:rPr kumimoji="1" lang="ja-JP" altLang="en-US" dirty="0"/>
              <a:t>実装予定のエール送信機能では、視聴者がプレゼントを贈れるようにし、贈ったプレゼントがステージ上に出現するようにします。また、ミニゲーム機能では、視聴者とプレゼンタでじゃんけんなどのミニゲームを楽しめるようにします。</a:t>
            </a:r>
          </a:p>
        </p:txBody>
      </p:sp>
      <p:sp>
        <p:nvSpPr>
          <p:cNvPr id="4" name="スライド番号プレースホルダー 3"/>
          <p:cNvSpPr>
            <a:spLocks noGrp="1"/>
          </p:cNvSpPr>
          <p:nvPr>
            <p:ph type="sldNum" sz="quarter" idx="5"/>
          </p:nvPr>
        </p:nvSpPr>
        <p:spPr/>
        <p:txBody>
          <a:bodyPr/>
          <a:lstStyle/>
          <a:p>
            <a:fld id="{FE1CDF25-2333-48B5-8DFB-92D9003E154F}" type="slidenum">
              <a:rPr kumimoji="1" lang="ja-JP" altLang="en-US" smtClean="0"/>
              <a:t>4</a:t>
            </a:fld>
            <a:endParaRPr kumimoji="1" lang="ja-JP" altLang="en-US"/>
          </a:p>
        </p:txBody>
      </p:sp>
    </p:spTree>
    <p:extLst>
      <p:ext uri="{BB962C8B-B14F-4D97-AF65-F5344CB8AC3E}">
        <p14:creationId xmlns:p14="http://schemas.microsoft.com/office/powerpoint/2010/main" val="946684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今回の開発では</a:t>
            </a:r>
            <a:r>
              <a:rPr kumimoji="1" lang="en-US" altLang="ja-JP" dirty="0"/>
              <a:t>Unity</a:t>
            </a:r>
            <a:r>
              <a:rPr kumimoji="1" lang="ja-JP" altLang="en-US" dirty="0"/>
              <a:t>と</a:t>
            </a:r>
            <a:r>
              <a:rPr kumimoji="1" lang="en-US" altLang="ja-JP" dirty="0"/>
              <a:t>WPF</a:t>
            </a:r>
            <a:r>
              <a:rPr kumimoji="1" lang="ja-JP" altLang="en-US" dirty="0"/>
              <a:t>を使用します。いずれも今まで親しんできた言語である</a:t>
            </a:r>
            <a:r>
              <a:rPr kumimoji="1" lang="en-US" altLang="ja-JP" dirty="0"/>
              <a:t>C#</a:t>
            </a:r>
            <a:r>
              <a:rPr kumimoji="1" lang="ja-JP" altLang="en-US" dirty="0"/>
              <a:t>が使えるため、これらの技術を選定しました。</a:t>
            </a:r>
          </a:p>
        </p:txBody>
      </p:sp>
      <p:sp>
        <p:nvSpPr>
          <p:cNvPr id="4" name="スライド番号プレースホルダー 3"/>
          <p:cNvSpPr>
            <a:spLocks noGrp="1"/>
          </p:cNvSpPr>
          <p:nvPr>
            <p:ph type="sldNum" sz="quarter" idx="5"/>
          </p:nvPr>
        </p:nvSpPr>
        <p:spPr/>
        <p:txBody>
          <a:bodyPr/>
          <a:lstStyle/>
          <a:p>
            <a:fld id="{FE1CDF25-2333-48B5-8DFB-92D9003E154F}" type="slidenum">
              <a:rPr kumimoji="1" lang="ja-JP" altLang="en-US" smtClean="0"/>
              <a:t>5</a:t>
            </a:fld>
            <a:endParaRPr kumimoji="1" lang="ja-JP" altLang="en-US"/>
          </a:p>
        </p:txBody>
      </p:sp>
    </p:spTree>
    <p:extLst>
      <p:ext uri="{BB962C8B-B14F-4D97-AF65-F5344CB8AC3E}">
        <p14:creationId xmlns:p14="http://schemas.microsoft.com/office/powerpoint/2010/main" val="928000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では、デモンストレーションに先立って押さえておくべき要素についてお話しします。</a:t>
            </a:r>
          </a:p>
          <a:p>
            <a:endParaRPr kumimoji="1" lang="ja-JP" altLang="en-US" dirty="0"/>
          </a:p>
          <a:p>
            <a:r>
              <a:rPr kumimoji="1" lang="ja-JP" altLang="en-US" dirty="0"/>
              <a:t>本システムは複数のアプリケーションで構成されています。配信を見る人や配信を提供する人など、人によって役割が異なるためです。</a:t>
            </a:r>
          </a:p>
          <a:p>
            <a:endParaRPr kumimoji="1" lang="ja-JP" altLang="en-US" dirty="0"/>
          </a:p>
          <a:p>
            <a:r>
              <a:rPr kumimoji="1" lang="ja-JP" altLang="en-US" dirty="0"/>
              <a:t>各要素を説明していくと、サーバはシステムの中心となるアプリケーションです。各アプリケーションの通信を中継したりします。  </a:t>
            </a:r>
          </a:p>
          <a:p>
            <a:r>
              <a:rPr kumimoji="1" lang="ja-JP" altLang="en-US" dirty="0"/>
              <a:t>左側のクライアントは、ライブを視聴するためのアプリケーションで、視聴者が操作します。現時点では</a:t>
            </a:r>
            <a:r>
              <a:rPr kumimoji="1" lang="en-US" altLang="ja-JP" dirty="0"/>
              <a:t>Windows</a:t>
            </a:r>
            <a:r>
              <a:rPr kumimoji="1" lang="ja-JP" altLang="en-US" dirty="0"/>
              <a:t>と</a:t>
            </a:r>
            <a:r>
              <a:rPr kumimoji="1" lang="en-US" altLang="ja-JP" dirty="0"/>
              <a:t>Android</a:t>
            </a:r>
            <a:r>
              <a:rPr kumimoji="1" lang="ja-JP" altLang="en-US" dirty="0"/>
              <a:t>に対応しています。  </a:t>
            </a:r>
          </a:p>
          <a:p>
            <a:r>
              <a:rPr kumimoji="1" lang="ja-JP" altLang="en-US" dirty="0"/>
              <a:t>右上のコントローラは、キャラクターの位置や音声を送信するためのアプリケーションで、プレゼンタが操作します。ステージ上のオブジェクトを持ち上げるために、</a:t>
            </a:r>
            <a:r>
              <a:rPr kumimoji="1" lang="en-US" altLang="ja-JP" dirty="0"/>
              <a:t>VR</a:t>
            </a:r>
            <a:r>
              <a:rPr kumimoji="1" lang="ja-JP" altLang="en-US" dirty="0"/>
              <a:t>のヘッドセットを使用します。  </a:t>
            </a:r>
          </a:p>
          <a:p>
            <a:r>
              <a:rPr kumimoji="1" lang="ja-JP" altLang="en-US" dirty="0"/>
              <a:t>その下のコンソールは、ライブを制御するためにサーバに指示を出すアプリケーションで、サポータという役割の人が操作します。サポータとプレゼンタを兼任することも一応可能です。</a:t>
            </a:r>
          </a:p>
          <a:p>
            <a:endParaRPr kumimoji="1" lang="ja-JP" altLang="en-US" dirty="0"/>
          </a:p>
          <a:p>
            <a:r>
              <a:rPr kumimoji="1" lang="ja-JP" altLang="en-US" dirty="0"/>
              <a:t>右下の「姿勢解析」は</a:t>
            </a:r>
            <a:r>
              <a:rPr kumimoji="1" lang="en-US" altLang="ja-JP" dirty="0"/>
              <a:t>Pose Cam</a:t>
            </a:r>
            <a:r>
              <a:rPr kumimoji="1" lang="ja-JP" altLang="en-US" dirty="0"/>
              <a:t>という既存のアプリで、プレゼンタの姿勢をキャラクターに反映させるために使用します。  </a:t>
            </a:r>
          </a:p>
          <a:p>
            <a:r>
              <a:rPr kumimoji="1" lang="ja-JP" altLang="en-US" dirty="0"/>
              <a:t>中央上部の「音声配信サービス」は</a:t>
            </a:r>
            <a:r>
              <a:rPr kumimoji="1" lang="en-US" altLang="ja-JP" dirty="0" err="1"/>
              <a:t>Vivox</a:t>
            </a:r>
            <a:r>
              <a:rPr kumimoji="1" lang="ja-JP" altLang="en-US" dirty="0"/>
              <a:t>というサービスで、プレゼンタの音声をクライアントに配信するために使用します。</a:t>
            </a:r>
          </a:p>
        </p:txBody>
      </p:sp>
      <p:sp>
        <p:nvSpPr>
          <p:cNvPr id="4" name="スライド番号プレースホルダー 3"/>
          <p:cNvSpPr>
            <a:spLocks noGrp="1"/>
          </p:cNvSpPr>
          <p:nvPr>
            <p:ph type="sldNum" sz="quarter" idx="5"/>
          </p:nvPr>
        </p:nvSpPr>
        <p:spPr/>
        <p:txBody>
          <a:bodyPr/>
          <a:lstStyle/>
          <a:p>
            <a:fld id="{FE1CDF25-2333-48B5-8DFB-92D9003E154F}" type="slidenum">
              <a:rPr kumimoji="1" lang="ja-JP" altLang="en-US" smtClean="0"/>
              <a:t>6</a:t>
            </a:fld>
            <a:endParaRPr kumimoji="1" lang="ja-JP" altLang="en-US"/>
          </a:p>
        </p:txBody>
      </p:sp>
    </p:spTree>
    <p:extLst>
      <p:ext uri="{BB962C8B-B14F-4D97-AF65-F5344CB8AC3E}">
        <p14:creationId xmlns:p14="http://schemas.microsoft.com/office/powerpoint/2010/main" val="3083266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次に、システムの持つ状態についてお話しします。</a:t>
            </a:r>
          </a:p>
          <a:p>
            <a:endParaRPr kumimoji="1" lang="ja-JP" altLang="en-US" dirty="0"/>
          </a:p>
          <a:p>
            <a:r>
              <a:rPr kumimoji="1" lang="ja-JP" altLang="en-US" dirty="0"/>
              <a:t>簡単に言えば、ライブが開催されている状態と開催されていない状態があるのですが、その間に準備中の状態を挟んでいます。準備中は、クライアントには専用の画面が表示され、コントローラにはステージが表示されるようになっています。</a:t>
            </a:r>
          </a:p>
        </p:txBody>
      </p:sp>
      <p:sp>
        <p:nvSpPr>
          <p:cNvPr id="4" name="スライド番号プレースホルダー 3"/>
          <p:cNvSpPr>
            <a:spLocks noGrp="1"/>
          </p:cNvSpPr>
          <p:nvPr>
            <p:ph type="sldNum" sz="quarter" idx="5"/>
          </p:nvPr>
        </p:nvSpPr>
        <p:spPr/>
        <p:txBody>
          <a:bodyPr/>
          <a:lstStyle/>
          <a:p>
            <a:fld id="{FE1CDF25-2333-48B5-8DFB-92D9003E154F}" type="slidenum">
              <a:rPr kumimoji="1" lang="ja-JP" altLang="en-US" smtClean="0"/>
              <a:t>7</a:t>
            </a:fld>
            <a:endParaRPr kumimoji="1" lang="ja-JP" altLang="en-US"/>
          </a:p>
        </p:txBody>
      </p:sp>
    </p:spTree>
    <p:extLst>
      <p:ext uri="{BB962C8B-B14F-4D97-AF65-F5344CB8AC3E}">
        <p14:creationId xmlns:p14="http://schemas.microsoft.com/office/powerpoint/2010/main" val="1510530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F6234-A0B8-4039-A120-3F71EDE5F52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5A98447-31C5-44EE-85DE-AC636776E8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87DFE93-5282-4381-9349-60ACCB209D7A}"/>
              </a:ext>
            </a:extLst>
          </p:cNvPr>
          <p:cNvSpPr>
            <a:spLocks noGrp="1"/>
          </p:cNvSpPr>
          <p:nvPr>
            <p:ph type="dt" sz="half" idx="10"/>
          </p:nvPr>
        </p:nvSpPr>
        <p:spPr/>
        <p:txBody>
          <a:bodyPr/>
          <a:lstStyle/>
          <a:p>
            <a:fld id="{AD4D52B1-1B08-428E-A59C-95764D3F2979}" type="datetimeFigureOut">
              <a:rPr kumimoji="1" lang="ja-JP" altLang="en-US" smtClean="0"/>
              <a:t>2022/12/23</a:t>
            </a:fld>
            <a:endParaRPr kumimoji="1" lang="ja-JP" altLang="en-US"/>
          </a:p>
        </p:txBody>
      </p:sp>
      <p:sp>
        <p:nvSpPr>
          <p:cNvPr id="5" name="フッター プレースホルダー 4">
            <a:extLst>
              <a:ext uri="{FF2B5EF4-FFF2-40B4-BE49-F238E27FC236}">
                <a16:creationId xmlns:a16="http://schemas.microsoft.com/office/drawing/2014/main" id="{C7126FD1-EBB6-49BE-B8C1-CD2FF847EC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34D70A-932D-4476-9579-8EDBCA29E67F}"/>
              </a:ext>
            </a:extLst>
          </p:cNvPr>
          <p:cNvSpPr>
            <a:spLocks noGrp="1"/>
          </p:cNvSpPr>
          <p:nvPr>
            <p:ph type="sldNum" sz="quarter" idx="12"/>
          </p:nvPr>
        </p:nvSpPr>
        <p:spPr/>
        <p:txBody>
          <a:bodyPr/>
          <a:lstStyle/>
          <a:p>
            <a:fld id="{C0BA18B5-FBA1-46E7-A38B-CA561BF847E3}" type="slidenum">
              <a:rPr kumimoji="1" lang="ja-JP" altLang="en-US" smtClean="0"/>
              <a:t>‹#›</a:t>
            </a:fld>
            <a:endParaRPr kumimoji="1" lang="ja-JP" altLang="en-US"/>
          </a:p>
        </p:txBody>
      </p:sp>
    </p:spTree>
    <p:extLst>
      <p:ext uri="{BB962C8B-B14F-4D97-AF65-F5344CB8AC3E}">
        <p14:creationId xmlns:p14="http://schemas.microsoft.com/office/powerpoint/2010/main" val="146159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5C7893-F0DA-48A1-AC42-871CCAE4B1E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E4B15D4-3012-4F6E-9C61-EE6055C1D6A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047FB9-4042-4223-80D9-39B30E547338}"/>
              </a:ext>
            </a:extLst>
          </p:cNvPr>
          <p:cNvSpPr>
            <a:spLocks noGrp="1"/>
          </p:cNvSpPr>
          <p:nvPr>
            <p:ph type="dt" sz="half" idx="10"/>
          </p:nvPr>
        </p:nvSpPr>
        <p:spPr/>
        <p:txBody>
          <a:bodyPr/>
          <a:lstStyle/>
          <a:p>
            <a:fld id="{AD4D52B1-1B08-428E-A59C-95764D3F2979}" type="datetimeFigureOut">
              <a:rPr kumimoji="1" lang="ja-JP" altLang="en-US" smtClean="0"/>
              <a:t>2022/12/23</a:t>
            </a:fld>
            <a:endParaRPr kumimoji="1" lang="ja-JP" altLang="en-US"/>
          </a:p>
        </p:txBody>
      </p:sp>
      <p:sp>
        <p:nvSpPr>
          <p:cNvPr id="5" name="フッター プレースホルダー 4">
            <a:extLst>
              <a:ext uri="{FF2B5EF4-FFF2-40B4-BE49-F238E27FC236}">
                <a16:creationId xmlns:a16="http://schemas.microsoft.com/office/drawing/2014/main" id="{61DC6D3F-9634-4D9E-9452-D0600AF139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2809FD-918C-41CD-A5DF-CBA146C7A95C}"/>
              </a:ext>
            </a:extLst>
          </p:cNvPr>
          <p:cNvSpPr>
            <a:spLocks noGrp="1"/>
          </p:cNvSpPr>
          <p:nvPr>
            <p:ph type="sldNum" sz="quarter" idx="12"/>
          </p:nvPr>
        </p:nvSpPr>
        <p:spPr/>
        <p:txBody>
          <a:bodyPr/>
          <a:lstStyle/>
          <a:p>
            <a:fld id="{C0BA18B5-FBA1-46E7-A38B-CA561BF847E3}" type="slidenum">
              <a:rPr kumimoji="1" lang="ja-JP" altLang="en-US" smtClean="0"/>
              <a:t>‹#›</a:t>
            </a:fld>
            <a:endParaRPr kumimoji="1" lang="ja-JP" altLang="en-US"/>
          </a:p>
        </p:txBody>
      </p:sp>
    </p:spTree>
    <p:extLst>
      <p:ext uri="{BB962C8B-B14F-4D97-AF65-F5344CB8AC3E}">
        <p14:creationId xmlns:p14="http://schemas.microsoft.com/office/powerpoint/2010/main" val="1559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DB18556-F7E3-4362-B1ED-30D2A6C2E5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0323C59-7139-433F-B97C-635393B51F0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52FD42-0E74-454F-B8B2-8AE99AAF64B7}"/>
              </a:ext>
            </a:extLst>
          </p:cNvPr>
          <p:cNvSpPr>
            <a:spLocks noGrp="1"/>
          </p:cNvSpPr>
          <p:nvPr>
            <p:ph type="dt" sz="half" idx="10"/>
          </p:nvPr>
        </p:nvSpPr>
        <p:spPr/>
        <p:txBody>
          <a:bodyPr/>
          <a:lstStyle/>
          <a:p>
            <a:fld id="{AD4D52B1-1B08-428E-A59C-95764D3F2979}" type="datetimeFigureOut">
              <a:rPr kumimoji="1" lang="ja-JP" altLang="en-US" smtClean="0"/>
              <a:t>2022/12/23</a:t>
            </a:fld>
            <a:endParaRPr kumimoji="1" lang="ja-JP" altLang="en-US"/>
          </a:p>
        </p:txBody>
      </p:sp>
      <p:sp>
        <p:nvSpPr>
          <p:cNvPr id="5" name="フッター プレースホルダー 4">
            <a:extLst>
              <a:ext uri="{FF2B5EF4-FFF2-40B4-BE49-F238E27FC236}">
                <a16:creationId xmlns:a16="http://schemas.microsoft.com/office/drawing/2014/main" id="{58AEC19D-D4DA-4E8C-A2AA-A9C3405DA3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95AE6C-F267-457E-9291-A8703CE06B27}"/>
              </a:ext>
            </a:extLst>
          </p:cNvPr>
          <p:cNvSpPr>
            <a:spLocks noGrp="1"/>
          </p:cNvSpPr>
          <p:nvPr>
            <p:ph type="sldNum" sz="quarter" idx="12"/>
          </p:nvPr>
        </p:nvSpPr>
        <p:spPr/>
        <p:txBody>
          <a:bodyPr/>
          <a:lstStyle/>
          <a:p>
            <a:fld id="{C0BA18B5-FBA1-46E7-A38B-CA561BF847E3}" type="slidenum">
              <a:rPr kumimoji="1" lang="ja-JP" altLang="en-US" smtClean="0"/>
              <a:t>‹#›</a:t>
            </a:fld>
            <a:endParaRPr kumimoji="1" lang="ja-JP" altLang="en-US"/>
          </a:p>
        </p:txBody>
      </p:sp>
    </p:spTree>
    <p:extLst>
      <p:ext uri="{BB962C8B-B14F-4D97-AF65-F5344CB8AC3E}">
        <p14:creationId xmlns:p14="http://schemas.microsoft.com/office/powerpoint/2010/main" val="3686383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A6E597-CC47-4E28-AC99-6B68E8560E5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12BE34-58F4-44E1-88D1-E305D67140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3790C1-8AB3-4FB5-8905-2D2252A75423}"/>
              </a:ext>
            </a:extLst>
          </p:cNvPr>
          <p:cNvSpPr>
            <a:spLocks noGrp="1"/>
          </p:cNvSpPr>
          <p:nvPr>
            <p:ph type="dt" sz="half" idx="10"/>
          </p:nvPr>
        </p:nvSpPr>
        <p:spPr/>
        <p:txBody>
          <a:bodyPr/>
          <a:lstStyle/>
          <a:p>
            <a:fld id="{AD4D52B1-1B08-428E-A59C-95764D3F2979}" type="datetimeFigureOut">
              <a:rPr kumimoji="1" lang="ja-JP" altLang="en-US" smtClean="0"/>
              <a:t>2022/12/23</a:t>
            </a:fld>
            <a:endParaRPr kumimoji="1" lang="ja-JP" altLang="en-US"/>
          </a:p>
        </p:txBody>
      </p:sp>
      <p:sp>
        <p:nvSpPr>
          <p:cNvPr id="5" name="フッター プレースホルダー 4">
            <a:extLst>
              <a:ext uri="{FF2B5EF4-FFF2-40B4-BE49-F238E27FC236}">
                <a16:creationId xmlns:a16="http://schemas.microsoft.com/office/drawing/2014/main" id="{CE877F1F-0712-41CD-829F-26C96E4C307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638868-5DF2-45FA-B0DD-DC8D608BFE1E}"/>
              </a:ext>
            </a:extLst>
          </p:cNvPr>
          <p:cNvSpPr>
            <a:spLocks noGrp="1"/>
          </p:cNvSpPr>
          <p:nvPr>
            <p:ph type="sldNum" sz="quarter" idx="12"/>
          </p:nvPr>
        </p:nvSpPr>
        <p:spPr/>
        <p:txBody>
          <a:bodyPr/>
          <a:lstStyle/>
          <a:p>
            <a:fld id="{C0BA18B5-FBA1-46E7-A38B-CA561BF847E3}" type="slidenum">
              <a:rPr kumimoji="1" lang="ja-JP" altLang="en-US" smtClean="0"/>
              <a:t>‹#›</a:t>
            </a:fld>
            <a:endParaRPr kumimoji="1" lang="ja-JP" altLang="en-US"/>
          </a:p>
        </p:txBody>
      </p:sp>
    </p:spTree>
    <p:extLst>
      <p:ext uri="{BB962C8B-B14F-4D97-AF65-F5344CB8AC3E}">
        <p14:creationId xmlns:p14="http://schemas.microsoft.com/office/powerpoint/2010/main" val="130113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52C5A-7F32-44F0-95D9-21D6295C44F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F8EF233-B048-44C3-86E9-8368A0B143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3B0BD6E-951B-4875-8328-6A8B9A1F270B}"/>
              </a:ext>
            </a:extLst>
          </p:cNvPr>
          <p:cNvSpPr>
            <a:spLocks noGrp="1"/>
          </p:cNvSpPr>
          <p:nvPr>
            <p:ph type="dt" sz="half" idx="10"/>
          </p:nvPr>
        </p:nvSpPr>
        <p:spPr/>
        <p:txBody>
          <a:bodyPr/>
          <a:lstStyle/>
          <a:p>
            <a:fld id="{AD4D52B1-1B08-428E-A59C-95764D3F2979}" type="datetimeFigureOut">
              <a:rPr kumimoji="1" lang="ja-JP" altLang="en-US" smtClean="0"/>
              <a:t>2022/12/23</a:t>
            </a:fld>
            <a:endParaRPr kumimoji="1" lang="ja-JP" altLang="en-US"/>
          </a:p>
        </p:txBody>
      </p:sp>
      <p:sp>
        <p:nvSpPr>
          <p:cNvPr id="5" name="フッター プレースホルダー 4">
            <a:extLst>
              <a:ext uri="{FF2B5EF4-FFF2-40B4-BE49-F238E27FC236}">
                <a16:creationId xmlns:a16="http://schemas.microsoft.com/office/drawing/2014/main" id="{3C445168-C703-4207-8FE7-C4D5EFF412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569BB5-DA81-480E-B733-CD8575720A63}"/>
              </a:ext>
            </a:extLst>
          </p:cNvPr>
          <p:cNvSpPr>
            <a:spLocks noGrp="1"/>
          </p:cNvSpPr>
          <p:nvPr>
            <p:ph type="sldNum" sz="quarter" idx="12"/>
          </p:nvPr>
        </p:nvSpPr>
        <p:spPr/>
        <p:txBody>
          <a:bodyPr/>
          <a:lstStyle/>
          <a:p>
            <a:fld id="{C0BA18B5-FBA1-46E7-A38B-CA561BF847E3}" type="slidenum">
              <a:rPr kumimoji="1" lang="ja-JP" altLang="en-US" smtClean="0"/>
              <a:t>‹#›</a:t>
            </a:fld>
            <a:endParaRPr kumimoji="1" lang="ja-JP" altLang="en-US"/>
          </a:p>
        </p:txBody>
      </p:sp>
    </p:spTree>
    <p:extLst>
      <p:ext uri="{BB962C8B-B14F-4D97-AF65-F5344CB8AC3E}">
        <p14:creationId xmlns:p14="http://schemas.microsoft.com/office/powerpoint/2010/main" val="182533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2F6FA4-8389-4379-A9B0-A19D7CC21B4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01C38AE-CBD6-4D74-BA10-DF76FD6468C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B68A6F1-DB9B-497B-940A-4895A7B7042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00E1EA-43C3-4F00-96FD-804239D6094A}"/>
              </a:ext>
            </a:extLst>
          </p:cNvPr>
          <p:cNvSpPr>
            <a:spLocks noGrp="1"/>
          </p:cNvSpPr>
          <p:nvPr>
            <p:ph type="dt" sz="half" idx="10"/>
          </p:nvPr>
        </p:nvSpPr>
        <p:spPr/>
        <p:txBody>
          <a:bodyPr/>
          <a:lstStyle/>
          <a:p>
            <a:fld id="{AD4D52B1-1B08-428E-A59C-95764D3F2979}" type="datetimeFigureOut">
              <a:rPr kumimoji="1" lang="ja-JP" altLang="en-US" smtClean="0"/>
              <a:t>2022/12/23</a:t>
            </a:fld>
            <a:endParaRPr kumimoji="1" lang="ja-JP" altLang="en-US"/>
          </a:p>
        </p:txBody>
      </p:sp>
      <p:sp>
        <p:nvSpPr>
          <p:cNvPr id="6" name="フッター プレースホルダー 5">
            <a:extLst>
              <a:ext uri="{FF2B5EF4-FFF2-40B4-BE49-F238E27FC236}">
                <a16:creationId xmlns:a16="http://schemas.microsoft.com/office/drawing/2014/main" id="{DEF9E40B-6BF7-4288-A704-22DA18E57B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0F28BC-97EA-466D-A12E-580D3A152AE8}"/>
              </a:ext>
            </a:extLst>
          </p:cNvPr>
          <p:cNvSpPr>
            <a:spLocks noGrp="1"/>
          </p:cNvSpPr>
          <p:nvPr>
            <p:ph type="sldNum" sz="quarter" idx="12"/>
          </p:nvPr>
        </p:nvSpPr>
        <p:spPr/>
        <p:txBody>
          <a:bodyPr/>
          <a:lstStyle/>
          <a:p>
            <a:fld id="{C0BA18B5-FBA1-46E7-A38B-CA561BF847E3}" type="slidenum">
              <a:rPr kumimoji="1" lang="ja-JP" altLang="en-US" smtClean="0"/>
              <a:t>‹#›</a:t>
            </a:fld>
            <a:endParaRPr kumimoji="1" lang="ja-JP" altLang="en-US"/>
          </a:p>
        </p:txBody>
      </p:sp>
    </p:spTree>
    <p:extLst>
      <p:ext uri="{BB962C8B-B14F-4D97-AF65-F5344CB8AC3E}">
        <p14:creationId xmlns:p14="http://schemas.microsoft.com/office/powerpoint/2010/main" val="4264698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A8A3A2-6C58-405B-AA1A-C1D9982F69C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5FDB9F-1589-43BC-ACC6-A88A4A8DA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8CD57A1-5800-4070-A0CF-8679557D644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9DA4AA-DA3B-462E-8018-C3C79866E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9E38AAE-5E6B-4E64-9777-198EEEE857F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E9FEF0-82CA-4FD1-9D4A-9809DF91F785}"/>
              </a:ext>
            </a:extLst>
          </p:cNvPr>
          <p:cNvSpPr>
            <a:spLocks noGrp="1"/>
          </p:cNvSpPr>
          <p:nvPr>
            <p:ph type="dt" sz="half" idx="10"/>
          </p:nvPr>
        </p:nvSpPr>
        <p:spPr/>
        <p:txBody>
          <a:bodyPr/>
          <a:lstStyle/>
          <a:p>
            <a:fld id="{AD4D52B1-1B08-428E-A59C-95764D3F2979}" type="datetimeFigureOut">
              <a:rPr kumimoji="1" lang="ja-JP" altLang="en-US" smtClean="0"/>
              <a:t>2022/12/23</a:t>
            </a:fld>
            <a:endParaRPr kumimoji="1" lang="ja-JP" altLang="en-US"/>
          </a:p>
        </p:txBody>
      </p:sp>
      <p:sp>
        <p:nvSpPr>
          <p:cNvPr id="8" name="フッター プレースホルダー 7">
            <a:extLst>
              <a:ext uri="{FF2B5EF4-FFF2-40B4-BE49-F238E27FC236}">
                <a16:creationId xmlns:a16="http://schemas.microsoft.com/office/drawing/2014/main" id="{03135400-D573-4A48-ADCA-488E219FF2E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52C407B-ED23-46A5-B359-FD6BB2987A68}"/>
              </a:ext>
            </a:extLst>
          </p:cNvPr>
          <p:cNvSpPr>
            <a:spLocks noGrp="1"/>
          </p:cNvSpPr>
          <p:nvPr>
            <p:ph type="sldNum" sz="quarter" idx="12"/>
          </p:nvPr>
        </p:nvSpPr>
        <p:spPr/>
        <p:txBody>
          <a:bodyPr/>
          <a:lstStyle/>
          <a:p>
            <a:fld id="{C0BA18B5-FBA1-46E7-A38B-CA561BF847E3}" type="slidenum">
              <a:rPr kumimoji="1" lang="ja-JP" altLang="en-US" smtClean="0"/>
              <a:t>‹#›</a:t>
            </a:fld>
            <a:endParaRPr kumimoji="1" lang="ja-JP" altLang="en-US"/>
          </a:p>
        </p:txBody>
      </p:sp>
    </p:spTree>
    <p:extLst>
      <p:ext uri="{BB962C8B-B14F-4D97-AF65-F5344CB8AC3E}">
        <p14:creationId xmlns:p14="http://schemas.microsoft.com/office/powerpoint/2010/main" val="6956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6" name="直角三角形 5">
            <a:extLst>
              <a:ext uri="{FF2B5EF4-FFF2-40B4-BE49-F238E27FC236}">
                <a16:creationId xmlns:a16="http://schemas.microsoft.com/office/drawing/2014/main" id="{0CC60028-9B06-4FF5-B8C7-318703E1498F}"/>
              </a:ext>
            </a:extLst>
          </p:cNvPr>
          <p:cNvSpPr/>
          <p:nvPr userDrawn="1"/>
        </p:nvSpPr>
        <p:spPr>
          <a:xfrm flipV="1">
            <a:off x="-1" y="0"/>
            <a:ext cx="8640000" cy="1800000"/>
          </a:xfrm>
          <a:prstGeom prst="rtTriangle">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A3EBBD3-F621-4113-864B-5566CBED9D1C}"/>
              </a:ext>
            </a:extLst>
          </p:cNvPr>
          <p:cNvSpPr>
            <a:spLocks noGrp="1"/>
          </p:cNvSpPr>
          <p:nvPr>
            <p:ph type="title"/>
          </p:nvPr>
        </p:nvSpPr>
        <p:spPr>
          <a:xfrm>
            <a:off x="360000" y="360000"/>
            <a:ext cx="8640000" cy="720000"/>
          </a:xfrm>
        </p:spPr>
        <p:txBody>
          <a:bodyPr anchor="t">
            <a:normAutofit/>
          </a:bodyPr>
          <a:lstStyle>
            <a:lvl1pPr>
              <a:defRPr sz="4000" b="0">
                <a:solidFill>
                  <a:schemeClr val="bg1"/>
                </a:solidFill>
                <a:effectLst>
                  <a:outerShdw blurRad="50800" dist="38100" dir="2700000" algn="tl" rotWithShape="0">
                    <a:prstClr val="black">
                      <a:alpha val="40000"/>
                    </a:prstClr>
                  </a:outerShdw>
                </a:effectLst>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2D75BFE-E988-4FFE-AA92-AB5D9A3696D4}"/>
              </a:ext>
            </a:extLst>
          </p:cNvPr>
          <p:cNvSpPr>
            <a:spLocks noGrp="1"/>
          </p:cNvSpPr>
          <p:nvPr>
            <p:ph type="dt" sz="half" idx="10"/>
          </p:nvPr>
        </p:nvSpPr>
        <p:spPr/>
        <p:txBody>
          <a:bodyPr/>
          <a:lstStyle/>
          <a:p>
            <a:fld id="{AD4D52B1-1B08-428E-A59C-95764D3F2979}" type="datetimeFigureOut">
              <a:rPr kumimoji="1" lang="ja-JP" altLang="en-US" smtClean="0"/>
              <a:t>2022/12/23</a:t>
            </a:fld>
            <a:endParaRPr kumimoji="1" lang="ja-JP" altLang="en-US"/>
          </a:p>
        </p:txBody>
      </p:sp>
      <p:sp>
        <p:nvSpPr>
          <p:cNvPr id="4" name="フッター プレースホルダー 3">
            <a:extLst>
              <a:ext uri="{FF2B5EF4-FFF2-40B4-BE49-F238E27FC236}">
                <a16:creationId xmlns:a16="http://schemas.microsoft.com/office/drawing/2014/main" id="{66BE539A-3B84-482A-B927-D0A0446A994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DCD8AE2-4B6D-4901-A0F3-584FA1398956}"/>
              </a:ext>
            </a:extLst>
          </p:cNvPr>
          <p:cNvSpPr>
            <a:spLocks noGrp="1"/>
          </p:cNvSpPr>
          <p:nvPr>
            <p:ph type="sldNum" sz="quarter" idx="12"/>
          </p:nvPr>
        </p:nvSpPr>
        <p:spPr/>
        <p:txBody>
          <a:bodyPr/>
          <a:lstStyle/>
          <a:p>
            <a:fld id="{C0BA18B5-FBA1-46E7-A38B-CA561BF847E3}" type="slidenum">
              <a:rPr kumimoji="1" lang="ja-JP" altLang="en-US" smtClean="0"/>
              <a:t>‹#›</a:t>
            </a:fld>
            <a:endParaRPr kumimoji="1" lang="ja-JP" altLang="en-US"/>
          </a:p>
        </p:txBody>
      </p:sp>
    </p:spTree>
    <p:extLst>
      <p:ext uri="{BB962C8B-B14F-4D97-AF65-F5344CB8AC3E}">
        <p14:creationId xmlns:p14="http://schemas.microsoft.com/office/powerpoint/2010/main" val="4226904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F2C585E-ADF3-4D53-A6D2-EEDD9B212798}"/>
              </a:ext>
            </a:extLst>
          </p:cNvPr>
          <p:cNvSpPr>
            <a:spLocks noGrp="1"/>
          </p:cNvSpPr>
          <p:nvPr>
            <p:ph type="dt" sz="half" idx="10"/>
          </p:nvPr>
        </p:nvSpPr>
        <p:spPr/>
        <p:txBody>
          <a:bodyPr/>
          <a:lstStyle/>
          <a:p>
            <a:fld id="{AD4D52B1-1B08-428E-A59C-95764D3F2979}" type="datetimeFigureOut">
              <a:rPr kumimoji="1" lang="ja-JP" altLang="en-US" smtClean="0"/>
              <a:t>2022/12/23</a:t>
            </a:fld>
            <a:endParaRPr kumimoji="1" lang="ja-JP" altLang="en-US"/>
          </a:p>
        </p:txBody>
      </p:sp>
      <p:sp>
        <p:nvSpPr>
          <p:cNvPr id="3" name="フッター プレースホルダー 2">
            <a:extLst>
              <a:ext uri="{FF2B5EF4-FFF2-40B4-BE49-F238E27FC236}">
                <a16:creationId xmlns:a16="http://schemas.microsoft.com/office/drawing/2014/main" id="{287BBD58-84D2-43F5-8012-C25D4EF9CD4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8F4FA96-4485-4F67-938B-02267A3584C4}"/>
              </a:ext>
            </a:extLst>
          </p:cNvPr>
          <p:cNvSpPr>
            <a:spLocks noGrp="1"/>
          </p:cNvSpPr>
          <p:nvPr>
            <p:ph type="sldNum" sz="quarter" idx="12"/>
          </p:nvPr>
        </p:nvSpPr>
        <p:spPr/>
        <p:txBody>
          <a:bodyPr/>
          <a:lstStyle/>
          <a:p>
            <a:fld id="{C0BA18B5-FBA1-46E7-A38B-CA561BF847E3}" type="slidenum">
              <a:rPr kumimoji="1" lang="ja-JP" altLang="en-US" smtClean="0"/>
              <a:t>‹#›</a:t>
            </a:fld>
            <a:endParaRPr kumimoji="1" lang="ja-JP" altLang="en-US"/>
          </a:p>
        </p:txBody>
      </p:sp>
    </p:spTree>
    <p:extLst>
      <p:ext uri="{BB962C8B-B14F-4D97-AF65-F5344CB8AC3E}">
        <p14:creationId xmlns:p14="http://schemas.microsoft.com/office/powerpoint/2010/main" val="279470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2BFD9D-53BB-4A12-AACA-5AE275BD5A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AD02139-DBC0-4DBC-BFDB-46A3B20CCC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C4D6538-30C1-4AA0-9B68-1669018BC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B2ED71-D511-481D-A13A-125F45CAB7BD}"/>
              </a:ext>
            </a:extLst>
          </p:cNvPr>
          <p:cNvSpPr>
            <a:spLocks noGrp="1"/>
          </p:cNvSpPr>
          <p:nvPr>
            <p:ph type="dt" sz="half" idx="10"/>
          </p:nvPr>
        </p:nvSpPr>
        <p:spPr/>
        <p:txBody>
          <a:bodyPr/>
          <a:lstStyle/>
          <a:p>
            <a:fld id="{AD4D52B1-1B08-428E-A59C-95764D3F2979}" type="datetimeFigureOut">
              <a:rPr kumimoji="1" lang="ja-JP" altLang="en-US" smtClean="0"/>
              <a:t>2022/12/23</a:t>
            </a:fld>
            <a:endParaRPr kumimoji="1" lang="ja-JP" altLang="en-US"/>
          </a:p>
        </p:txBody>
      </p:sp>
      <p:sp>
        <p:nvSpPr>
          <p:cNvPr id="6" name="フッター プレースホルダー 5">
            <a:extLst>
              <a:ext uri="{FF2B5EF4-FFF2-40B4-BE49-F238E27FC236}">
                <a16:creationId xmlns:a16="http://schemas.microsoft.com/office/drawing/2014/main" id="{E63C3CA7-5E62-4825-98AC-A9DF5F311B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64E801-3D26-4C94-B695-7C2BDF5955BD}"/>
              </a:ext>
            </a:extLst>
          </p:cNvPr>
          <p:cNvSpPr>
            <a:spLocks noGrp="1"/>
          </p:cNvSpPr>
          <p:nvPr>
            <p:ph type="sldNum" sz="quarter" idx="12"/>
          </p:nvPr>
        </p:nvSpPr>
        <p:spPr/>
        <p:txBody>
          <a:bodyPr/>
          <a:lstStyle/>
          <a:p>
            <a:fld id="{C0BA18B5-FBA1-46E7-A38B-CA561BF847E3}" type="slidenum">
              <a:rPr kumimoji="1" lang="ja-JP" altLang="en-US" smtClean="0"/>
              <a:t>‹#›</a:t>
            </a:fld>
            <a:endParaRPr kumimoji="1" lang="ja-JP" altLang="en-US"/>
          </a:p>
        </p:txBody>
      </p:sp>
    </p:spTree>
    <p:extLst>
      <p:ext uri="{BB962C8B-B14F-4D97-AF65-F5344CB8AC3E}">
        <p14:creationId xmlns:p14="http://schemas.microsoft.com/office/powerpoint/2010/main" val="3685373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412738-7338-43F2-92C7-BD10E973E08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EDF08E6-D8AA-4A50-BFDF-2AA5050503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11593DD-FECD-4D96-95FC-B1CC68854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B8BE92-DA13-4BAD-8094-13488F0C4E99}"/>
              </a:ext>
            </a:extLst>
          </p:cNvPr>
          <p:cNvSpPr>
            <a:spLocks noGrp="1"/>
          </p:cNvSpPr>
          <p:nvPr>
            <p:ph type="dt" sz="half" idx="10"/>
          </p:nvPr>
        </p:nvSpPr>
        <p:spPr/>
        <p:txBody>
          <a:bodyPr/>
          <a:lstStyle/>
          <a:p>
            <a:fld id="{AD4D52B1-1B08-428E-A59C-95764D3F2979}" type="datetimeFigureOut">
              <a:rPr kumimoji="1" lang="ja-JP" altLang="en-US" smtClean="0"/>
              <a:t>2022/12/23</a:t>
            </a:fld>
            <a:endParaRPr kumimoji="1" lang="ja-JP" altLang="en-US"/>
          </a:p>
        </p:txBody>
      </p:sp>
      <p:sp>
        <p:nvSpPr>
          <p:cNvPr id="6" name="フッター プレースホルダー 5">
            <a:extLst>
              <a:ext uri="{FF2B5EF4-FFF2-40B4-BE49-F238E27FC236}">
                <a16:creationId xmlns:a16="http://schemas.microsoft.com/office/drawing/2014/main" id="{51A738A9-E3CB-4AF2-B4FE-0AEC68A1F0F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41408CE-001C-42BF-BDCD-F325C9A590D8}"/>
              </a:ext>
            </a:extLst>
          </p:cNvPr>
          <p:cNvSpPr>
            <a:spLocks noGrp="1"/>
          </p:cNvSpPr>
          <p:nvPr>
            <p:ph type="sldNum" sz="quarter" idx="12"/>
          </p:nvPr>
        </p:nvSpPr>
        <p:spPr/>
        <p:txBody>
          <a:bodyPr/>
          <a:lstStyle/>
          <a:p>
            <a:fld id="{C0BA18B5-FBA1-46E7-A38B-CA561BF847E3}" type="slidenum">
              <a:rPr kumimoji="1" lang="ja-JP" altLang="en-US" smtClean="0"/>
              <a:t>‹#›</a:t>
            </a:fld>
            <a:endParaRPr kumimoji="1" lang="ja-JP" altLang="en-US"/>
          </a:p>
        </p:txBody>
      </p:sp>
    </p:spTree>
    <p:extLst>
      <p:ext uri="{BB962C8B-B14F-4D97-AF65-F5344CB8AC3E}">
        <p14:creationId xmlns:p14="http://schemas.microsoft.com/office/powerpoint/2010/main" val="128450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69F65BA-70DA-4657-B990-94F323343B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E341F6-9AEE-4280-89D4-995A3F88E1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610965-AA4D-4B52-B108-021A6ABABF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D52B1-1B08-428E-A59C-95764D3F2979}" type="datetimeFigureOut">
              <a:rPr kumimoji="1" lang="ja-JP" altLang="en-US" smtClean="0"/>
              <a:t>2022/12/23</a:t>
            </a:fld>
            <a:endParaRPr kumimoji="1" lang="ja-JP" altLang="en-US"/>
          </a:p>
        </p:txBody>
      </p:sp>
      <p:sp>
        <p:nvSpPr>
          <p:cNvPr id="5" name="フッター プレースホルダー 4">
            <a:extLst>
              <a:ext uri="{FF2B5EF4-FFF2-40B4-BE49-F238E27FC236}">
                <a16:creationId xmlns:a16="http://schemas.microsoft.com/office/drawing/2014/main" id="{3703FD20-C5E8-4FD9-A4C8-F24E72C0C6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970AE01-5FEB-4A69-B376-E8BBC7B0B6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BA18B5-FBA1-46E7-A38B-CA561BF847E3}" type="slidenum">
              <a:rPr kumimoji="1" lang="ja-JP" altLang="en-US" smtClean="0"/>
              <a:t>‹#›</a:t>
            </a:fld>
            <a:endParaRPr kumimoji="1" lang="ja-JP" altLang="en-US"/>
          </a:p>
        </p:txBody>
      </p:sp>
    </p:spTree>
    <p:extLst>
      <p:ext uri="{BB962C8B-B14F-4D97-AF65-F5344CB8AC3E}">
        <p14:creationId xmlns:p14="http://schemas.microsoft.com/office/powerpoint/2010/main" val="229948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グラフィックス 2">
            <a:extLst>
              <a:ext uri="{FF2B5EF4-FFF2-40B4-BE49-F238E27FC236}">
                <a16:creationId xmlns:a16="http://schemas.microsoft.com/office/drawing/2014/main" id="{6D4897C3-5F86-4A13-B114-A30CCDE324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2667000"/>
            <a:ext cx="12192000" cy="12192000"/>
          </a:xfrm>
          <a:prstGeom prst="rect">
            <a:avLst/>
          </a:prstGeom>
        </p:spPr>
      </p:pic>
      <p:sp>
        <p:nvSpPr>
          <p:cNvPr id="6" name="正方形/長方形 5">
            <a:extLst>
              <a:ext uri="{FF2B5EF4-FFF2-40B4-BE49-F238E27FC236}">
                <a16:creationId xmlns:a16="http://schemas.microsoft.com/office/drawing/2014/main" id="{7C142519-D454-4AED-AE1A-EA7C87EBDF0B}"/>
              </a:ext>
            </a:extLst>
          </p:cNvPr>
          <p:cNvSpPr/>
          <p:nvPr/>
        </p:nvSpPr>
        <p:spPr>
          <a:xfrm>
            <a:off x="0" y="0"/>
            <a:ext cx="12192000"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6F8AF93-2FC0-456F-87AF-0E900D205071}"/>
              </a:ext>
            </a:extLst>
          </p:cNvPr>
          <p:cNvSpPr/>
          <p:nvPr/>
        </p:nvSpPr>
        <p:spPr>
          <a:xfrm>
            <a:off x="-1" y="4217694"/>
            <a:ext cx="12192001" cy="720000"/>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07B8283-4DB2-48DC-B06A-8779467BDFE5}"/>
              </a:ext>
            </a:extLst>
          </p:cNvPr>
          <p:cNvSpPr txBox="1"/>
          <p:nvPr/>
        </p:nvSpPr>
        <p:spPr>
          <a:xfrm>
            <a:off x="4772561" y="5420448"/>
            <a:ext cx="2646878" cy="769441"/>
          </a:xfrm>
          <a:prstGeom prst="rect">
            <a:avLst/>
          </a:prstGeom>
          <a:noFill/>
        </p:spPr>
        <p:txBody>
          <a:bodyPr wrap="none" rtlCol="0">
            <a:spAutoFit/>
          </a:bodyPr>
          <a:lstStyle/>
          <a:p>
            <a:pPr>
              <a:lnSpc>
                <a:spcPct val="150000"/>
              </a:lnSpc>
            </a:pPr>
            <a:r>
              <a:rPr kumimoji="1" lang="ja-JP" altLang="en-US" sz="3200" dirty="0"/>
              <a:t>中間成果発表</a:t>
            </a:r>
          </a:p>
        </p:txBody>
      </p:sp>
      <p:pic>
        <p:nvPicPr>
          <p:cNvPr id="10" name="図 9">
            <a:extLst>
              <a:ext uri="{FF2B5EF4-FFF2-40B4-BE49-F238E27FC236}">
                <a16:creationId xmlns:a16="http://schemas.microsoft.com/office/drawing/2014/main" id="{A0E360DC-D242-4A00-8BD3-E700CD265E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6079" y="705223"/>
            <a:ext cx="5839842" cy="2880000"/>
          </a:xfrm>
          <a:prstGeom prst="rect">
            <a:avLst/>
          </a:prstGeom>
        </p:spPr>
      </p:pic>
      <p:sp>
        <p:nvSpPr>
          <p:cNvPr id="5" name="テキスト ボックス 4">
            <a:extLst>
              <a:ext uri="{FF2B5EF4-FFF2-40B4-BE49-F238E27FC236}">
                <a16:creationId xmlns:a16="http://schemas.microsoft.com/office/drawing/2014/main" id="{E9903D66-F42C-4AA7-9862-58041CA902FB}"/>
              </a:ext>
            </a:extLst>
          </p:cNvPr>
          <p:cNvSpPr txBox="1"/>
          <p:nvPr/>
        </p:nvSpPr>
        <p:spPr>
          <a:xfrm>
            <a:off x="3261731" y="4316084"/>
            <a:ext cx="5668539" cy="523220"/>
          </a:xfrm>
          <a:prstGeom prst="rect">
            <a:avLst/>
          </a:prstGeom>
          <a:noFill/>
        </p:spPr>
        <p:txBody>
          <a:bodyPr wrap="none" rtlCol="0" anchor="b">
            <a:spAutoFit/>
          </a:bodyPr>
          <a:lstStyle/>
          <a:p>
            <a:r>
              <a:rPr kumimoji="1" lang="ja-JP" altLang="en-US" sz="2800" dirty="0">
                <a:solidFill>
                  <a:schemeClr val="bg1"/>
                </a:solidFill>
              </a:rPr>
              <a:t>視聴者参加型 ライブ配信システム</a:t>
            </a:r>
          </a:p>
        </p:txBody>
      </p:sp>
      <p:sp>
        <p:nvSpPr>
          <p:cNvPr id="12" name="テキスト ボックス 11">
            <a:extLst>
              <a:ext uri="{FF2B5EF4-FFF2-40B4-BE49-F238E27FC236}">
                <a16:creationId xmlns:a16="http://schemas.microsoft.com/office/drawing/2014/main" id="{404EFDC0-18F3-4EFE-B3DB-14112E6A151F}"/>
              </a:ext>
            </a:extLst>
          </p:cNvPr>
          <p:cNvSpPr txBox="1"/>
          <p:nvPr/>
        </p:nvSpPr>
        <p:spPr>
          <a:xfrm>
            <a:off x="10091269" y="5589725"/>
            <a:ext cx="1220206" cy="600164"/>
          </a:xfrm>
          <a:prstGeom prst="rect">
            <a:avLst/>
          </a:prstGeom>
          <a:noFill/>
        </p:spPr>
        <p:txBody>
          <a:bodyPr wrap="none" rtlCol="0">
            <a:spAutoFit/>
          </a:bodyPr>
          <a:lstStyle/>
          <a:p>
            <a:pPr>
              <a:lnSpc>
                <a:spcPct val="150000"/>
              </a:lnSpc>
            </a:pPr>
            <a:r>
              <a:rPr kumimoji="1" lang="en-US" altLang="ja-JP" sz="2400" dirty="0">
                <a:solidFill>
                  <a:schemeClr val="tx1">
                    <a:lumMod val="50000"/>
                    <a:lumOff val="50000"/>
                  </a:schemeClr>
                </a:solidFill>
              </a:rPr>
              <a:t>&lt;</a:t>
            </a:r>
            <a:r>
              <a:rPr lang="ja-JP" altLang="en-US" sz="2400" dirty="0">
                <a:solidFill>
                  <a:schemeClr val="tx1">
                    <a:lumMod val="50000"/>
                    <a:lumOff val="50000"/>
                  </a:schemeClr>
                </a:solidFill>
              </a:rPr>
              <a:t>氏名</a:t>
            </a:r>
            <a:r>
              <a:rPr kumimoji="1" lang="en-US" altLang="ja-JP" sz="2400" dirty="0">
                <a:solidFill>
                  <a:schemeClr val="tx1">
                    <a:lumMod val="50000"/>
                    <a:lumOff val="50000"/>
                  </a:schemeClr>
                </a:solidFill>
              </a:rPr>
              <a:t>&gt;</a:t>
            </a:r>
            <a:endParaRPr kumimoji="1" lang="ja-JP" altLang="en-US" sz="2400" dirty="0">
              <a:solidFill>
                <a:schemeClr val="tx1">
                  <a:lumMod val="50000"/>
                  <a:lumOff val="50000"/>
                </a:schemeClr>
              </a:solidFill>
            </a:endParaRPr>
          </a:p>
        </p:txBody>
      </p:sp>
    </p:spTree>
    <p:extLst>
      <p:ext uri="{BB962C8B-B14F-4D97-AF65-F5344CB8AC3E}">
        <p14:creationId xmlns:p14="http://schemas.microsoft.com/office/powerpoint/2010/main" val="1388712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8E608F-3CB0-4DBE-8350-AF4C5AA4277E}"/>
              </a:ext>
            </a:extLst>
          </p:cNvPr>
          <p:cNvSpPr>
            <a:spLocks noGrp="1"/>
          </p:cNvSpPr>
          <p:nvPr>
            <p:ph type="title"/>
          </p:nvPr>
        </p:nvSpPr>
        <p:spPr/>
        <p:txBody>
          <a:bodyPr/>
          <a:lstStyle/>
          <a:p>
            <a:r>
              <a:rPr lang="ja-JP" altLang="en-US" dirty="0"/>
              <a:t>概要</a:t>
            </a:r>
            <a:endParaRPr kumimoji="1" lang="ja-JP" altLang="en-US" dirty="0"/>
          </a:p>
        </p:txBody>
      </p:sp>
      <p:pic>
        <p:nvPicPr>
          <p:cNvPr id="13" name="グラフィックス 12">
            <a:extLst>
              <a:ext uri="{FF2B5EF4-FFF2-40B4-BE49-F238E27FC236}">
                <a16:creationId xmlns:a16="http://schemas.microsoft.com/office/drawing/2014/main" id="{F8225C44-D661-4E2F-A215-6B6D79EC3E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82382" y="4051883"/>
            <a:ext cx="1440000" cy="1440000"/>
          </a:xfrm>
          <a:prstGeom prst="rect">
            <a:avLst/>
          </a:prstGeom>
        </p:spPr>
      </p:pic>
      <p:pic>
        <p:nvPicPr>
          <p:cNvPr id="14" name="グラフィックス 13">
            <a:extLst>
              <a:ext uri="{FF2B5EF4-FFF2-40B4-BE49-F238E27FC236}">
                <a16:creationId xmlns:a16="http://schemas.microsoft.com/office/drawing/2014/main" id="{1FEFF3A3-021C-49B0-99CB-9AABC7D66E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60000" y="4051883"/>
            <a:ext cx="1440000" cy="1440000"/>
          </a:xfrm>
          <a:prstGeom prst="rect">
            <a:avLst/>
          </a:prstGeom>
        </p:spPr>
      </p:pic>
      <p:sp>
        <p:nvSpPr>
          <p:cNvPr id="15" name="矢印: 右 14">
            <a:extLst>
              <a:ext uri="{FF2B5EF4-FFF2-40B4-BE49-F238E27FC236}">
                <a16:creationId xmlns:a16="http://schemas.microsoft.com/office/drawing/2014/main" id="{5D5C977C-EABF-45E0-B2B1-CB012BBB3ADA}"/>
              </a:ext>
            </a:extLst>
          </p:cNvPr>
          <p:cNvSpPr/>
          <p:nvPr/>
        </p:nvSpPr>
        <p:spPr>
          <a:xfrm>
            <a:off x="4622382" y="4051883"/>
            <a:ext cx="2937618" cy="46139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右 15">
            <a:extLst>
              <a:ext uri="{FF2B5EF4-FFF2-40B4-BE49-F238E27FC236}">
                <a16:creationId xmlns:a16="http://schemas.microsoft.com/office/drawing/2014/main" id="{C2D9402E-D3CE-41A9-9BA1-0774EFAC88A7}"/>
              </a:ext>
            </a:extLst>
          </p:cNvPr>
          <p:cNvSpPr/>
          <p:nvPr/>
        </p:nvSpPr>
        <p:spPr>
          <a:xfrm flipH="1">
            <a:off x="4622382" y="5024923"/>
            <a:ext cx="2937618" cy="46139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E423E804-1E24-4871-A7B3-4A1D52BE575C}"/>
              </a:ext>
            </a:extLst>
          </p:cNvPr>
          <p:cNvSpPr txBox="1"/>
          <p:nvPr/>
        </p:nvSpPr>
        <p:spPr>
          <a:xfrm>
            <a:off x="1459153" y="1920895"/>
            <a:ext cx="9264075" cy="1508105"/>
          </a:xfrm>
          <a:prstGeom prst="rect">
            <a:avLst/>
          </a:prstGeom>
          <a:noFill/>
        </p:spPr>
        <p:txBody>
          <a:bodyPr wrap="none" rtlCol="0">
            <a:spAutoFit/>
          </a:bodyPr>
          <a:lstStyle/>
          <a:p>
            <a:pPr marL="457200" indent="-457200">
              <a:lnSpc>
                <a:spcPct val="150000"/>
              </a:lnSpc>
              <a:buClr>
                <a:schemeClr val="accent1"/>
              </a:buClr>
              <a:buFont typeface="Wingdings" panose="05000000000000000000" pitchFamily="2" charset="2"/>
              <a:buChar char="l"/>
            </a:pPr>
            <a:r>
              <a:rPr lang="ja-JP" altLang="en-US" sz="3200" dirty="0"/>
              <a:t>バーチャル空間のライブ配信を提供する</a:t>
            </a:r>
            <a:endParaRPr lang="en-US" altLang="ja-JP" sz="3200" dirty="0"/>
          </a:p>
          <a:p>
            <a:pPr marL="457200" indent="-457200">
              <a:lnSpc>
                <a:spcPct val="150000"/>
              </a:lnSpc>
              <a:buClr>
                <a:schemeClr val="accent1"/>
              </a:buClr>
              <a:buFont typeface="Wingdings" panose="05000000000000000000" pitchFamily="2" charset="2"/>
              <a:buChar char="l"/>
            </a:pPr>
            <a:r>
              <a:rPr kumimoji="1" lang="ja-JP" altLang="en-US" sz="3200" dirty="0"/>
              <a:t>インタラクティブなコミュニケーションを実現</a:t>
            </a:r>
          </a:p>
        </p:txBody>
      </p:sp>
      <p:sp>
        <p:nvSpPr>
          <p:cNvPr id="18" name="テキスト ボックス 17">
            <a:extLst>
              <a:ext uri="{FF2B5EF4-FFF2-40B4-BE49-F238E27FC236}">
                <a16:creationId xmlns:a16="http://schemas.microsoft.com/office/drawing/2014/main" id="{0E5E23B1-248F-474C-9E69-376B56006CFA}"/>
              </a:ext>
            </a:extLst>
          </p:cNvPr>
          <p:cNvSpPr txBox="1"/>
          <p:nvPr/>
        </p:nvSpPr>
        <p:spPr>
          <a:xfrm>
            <a:off x="7264337" y="5486317"/>
            <a:ext cx="2031326" cy="830997"/>
          </a:xfrm>
          <a:prstGeom prst="rect">
            <a:avLst/>
          </a:prstGeom>
          <a:noFill/>
        </p:spPr>
        <p:txBody>
          <a:bodyPr wrap="none" rtlCol="0">
            <a:spAutoFit/>
          </a:bodyPr>
          <a:lstStyle/>
          <a:p>
            <a:pPr algn="ctr"/>
            <a:r>
              <a:rPr lang="ja-JP" altLang="en-US" sz="2400" dirty="0">
                <a:solidFill>
                  <a:schemeClr val="accent5"/>
                </a:solidFill>
              </a:rPr>
              <a:t>プレゼンター</a:t>
            </a:r>
            <a:endParaRPr lang="en-US" altLang="ja-JP" sz="2400" dirty="0">
              <a:solidFill>
                <a:schemeClr val="accent5"/>
              </a:solidFill>
            </a:endParaRPr>
          </a:p>
          <a:p>
            <a:pPr algn="ctr"/>
            <a:r>
              <a:rPr kumimoji="1" lang="en-US" altLang="ja-JP" sz="2400" dirty="0">
                <a:solidFill>
                  <a:schemeClr val="accent5"/>
                </a:solidFill>
              </a:rPr>
              <a:t>(</a:t>
            </a:r>
            <a:r>
              <a:rPr kumimoji="1" lang="ja-JP" altLang="en-US" sz="2400" dirty="0">
                <a:solidFill>
                  <a:schemeClr val="accent5"/>
                </a:solidFill>
              </a:rPr>
              <a:t>配信者</a:t>
            </a:r>
            <a:r>
              <a:rPr kumimoji="1" lang="en-US" altLang="ja-JP" sz="2400" dirty="0">
                <a:solidFill>
                  <a:schemeClr val="accent5"/>
                </a:solidFill>
              </a:rPr>
              <a:t>)</a:t>
            </a:r>
            <a:endParaRPr kumimoji="1" lang="ja-JP" altLang="en-US" sz="2400" dirty="0">
              <a:solidFill>
                <a:schemeClr val="accent5"/>
              </a:solidFill>
            </a:endParaRPr>
          </a:p>
        </p:txBody>
      </p:sp>
      <p:sp>
        <p:nvSpPr>
          <p:cNvPr id="20" name="テキスト ボックス 19">
            <a:extLst>
              <a:ext uri="{FF2B5EF4-FFF2-40B4-BE49-F238E27FC236}">
                <a16:creationId xmlns:a16="http://schemas.microsoft.com/office/drawing/2014/main" id="{79460356-BC4A-4553-ABDE-21B8DEAE24CD}"/>
              </a:ext>
            </a:extLst>
          </p:cNvPr>
          <p:cNvSpPr txBox="1"/>
          <p:nvPr/>
        </p:nvSpPr>
        <p:spPr>
          <a:xfrm>
            <a:off x="3348386" y="5486317"/>
            <a:ext cx="1107996" cy="461665"/>
          </a:xfrm>
          <a:prstGeom prst="rect">
            <a:avLst/>
          </a:prstGeom>
          <a:noFill/>
        </p:spPr>
        <p:txBody>
          <a:bodyPr wrap="none" rtlCol="0">
            <a:spAutoFit/>
          </a:bodyPr>
          <a:lstStyle/>
          <a:p>
            <a:pPr algn="ctr"/>
            <a:r>
              <a:rPr lang="ja-JP" altLang="en-US" sz="2400" dirty="0">
                <a:solidFill>
                  <a:schemeClr val="accent4"/>
                </a:solidFill>
              </a:rPr>
              <a:t>視聴者</a:t>
            </a:r>
            <a:endParaRPr kumimoji="1" lang="ja-JP" altLang="en-US" sz="2400" dirty="0">
              <a:solidFill>
                <a:schemeClr val="accent4"/>
              </a:solidFill>
            </a:endParaRPr>
          </a:p>
        </p:txBody>
      </p:sp>
    </p:spTree>
    <p:extLst>
      <p:ext uri="{BB962C8B-B14F-4D97-AF65-F5344CB8AC3E}">
        <p14:creationId xmlns:p14="http://schemas.microsoft.com/office/powerpoint/2010/main" val="521565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A901A-8659-44B0-AF71-44F7C4FF7402}"/>
              </a:ext>
            </a:extLst>
          </p:cNvPr>
          <p:cNvSpPr>
            <a:spLocks noGrp="1"/>
          </p:cNvSpPr>
          <p:nvPr>
            <p:ph type="title"/>
          </p:nvPr>
        </p:nvSpPr>
        <p:spPr/>
        <p:txBody>
          <a:bodyPr/>
          <a:lstStyle/>
          <a:p>
            <a:r>
              <a:rPr lang="ja-JP" altLang="en-US" dirty="0"/>
              <a:t>目的</a:t>
            </a:r>
            <a:endParaRPr kumimoji="1" lang="ja-JP" altLang="en-US" dirty="0"/>
          </a:p>
        </p:txBody>
      </p:sp>
      <p:sp>
        <p:nvSpPr>
          <p:cNvPr id="3" name="テキスト ボックス 2">
            <a:extLst>
              <a:ext uri="{FF2B5EF4-FFF2-40B4-BE49-F238E27FC236}">
                <a16:creationId xmlns:a16="http://schemas.microsoft.com/office/drawing/2014/main" id="{0A6595FB-CA7C-4A90-9C2C-F21198A91590}"/>
              </a:ext>
            </a:extLst>
          </p:cNvPr>
          <p:cNvSpPr txBox="1"/>
          <p:nvPr/>
        </p:nvSpPr>
        <p:spPr>
          <a:xfrm>
            <a:off x="3397184" y="1910901"/>
            <a:ext cx="5397631" cy="3724096"/>
          </a:xfrm>
          <a:prstGeom prst="rect">
            <a:avLst/>
          </a:prstGeom>
          <a:noFill/>
        </p:spPr>
        <p:txBody>
          <a:bodyPr wrap="none" rtlCol="0">
            <a:spAutoFit/>
          </a:bodyPr>
          <a:lstStyle/>
          <a:p>
            <a:pPr marL="285750" indent="-285750">
              <a:lnSpc>
                <a:spcPct val="150000"/>
              </a:lnSpc>
              <a:buClr>
                <a:schemeClr val="accent1"/>
              </a:buClr>
              <a:buFont typeface="Wingdings" panose="05000000000000000000" pitchFamily="2" charset="2"/>
              <a:buChar char="l"/>
            </a:pPr>
            <a:r>
              <a:rPr lang="ja-JP" altLang="en-US" sz="3200" dirty="0"/>
              <a:t>新技術や外部サービスを</a:t>
            </a:r>
            <a:br>
              <a:rPr lang="en-US" altLang="ja-JP" sz="3200" dirty="0"/>
            </a:br>
            <a:r>
              <a:rPr lang="ja-JP" altLang="en-US" sz="3200" dirty="0"/>
              <a:t>利用することに慣れる</a:t>
            </a:r>
            <a:br>
              <a:rPr lang="en-US" altLang="ja-JP" sz="3200" dirty="0"/>
            </a:br>
            <a:endParaRPr lang="en-US" altLang="ja-JP" sz="3200" dirty="0"/>
          </a:p>
          <a:p>
            <a:pPr marL="285750" indent="-285750">
              <a:lnSpc>
                <a:spcPct val="150000"/>
              </a:lnSpc>
              <a:buClr>
                <a:schemeClr val="accent1"/>
              </a:buClr>
              <a:buFont typeface="Wingdings" panose="05000000000000000000" pitchFamily="2" charset="2"/>
              <a:buChar char="l"/>
            </a:pPr>
            <a:r>
              <a:rPr kumimoji="1" lang="ja-JP" altLang="en-US" sz="3200" dirty="0"/>
              <a:t>ネットワークによる</a:t>
            </a:r>
            <a:br>
              <a:rPr kumimoji="1" lang="en-US" altLang="ja-JP" sz="3200" dirty="0"/>
            </a:br>
            <a:r>
              <a:rPr kumimoji="1" lang="ja-JP" altLang="en-US" sz="3200" dirty="0"/>
              <a:t>非同期的な処理手法を学ぶ</a:t>
            </a:r>
          </a:p>
        </p:txBody>
      </p:sp>
    </p:spTree>
    <p:extLst>
      <p:ext uri="{BB962C8B-B14F-4D97-AF65-F5344CB8AC3E}">
        <p14:creationId xmlns:p14="http://schemas.microsoft.com/office/powerpoint/2010/main" val="405930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1A7353-3DB8-4F3C-B92F-05B9540B2644}"/>
              </a:ext>
            </a:extLst>
          </p:cNvPr>
          <p:cNvSpPr>
            <a:spLocks noGrp="1"/>
          </p:cNvSpPr>
          <p:nvPr>
            <p:ph type="title"/>
          </p:nvPr>
        </p:nvSpPr>
        <p:spPr/>
        <p:txBody>
          <a:bodyPr/>
          <a:lstStyle/>
          <a:p>
            <a:r>
              <a:rPr kumimoji="1" lang="ja-JP" altLang="en-US" dirty="0"/>
              <a:t>機能</a:t>
            </a:r>
          </a:p>
        </p:txBody>
      </p:sp>
      <p:sp>
        <p:nvSpPr>
          <p:cNvPr id="3" name="テキスト ボックス 2">
            <a:extLst>
              <a:ext uri="{FF2B5EF4-FFF2-40B4-BE49-F238E27FC236}">
                <a16:creationId xmlns:a16="http://schemas.microsoft.com/office/drawing/2014/main" id="{EBD8ABE5-0CE2-4EC4-A37F-FCC46B4556C0}"/>
              </a:ext>
            </a:extLst>
          </p:cNvPr>
          <p:cNvSpPr txBox="1"/>
          <p:nvPr/>
        </p:nvSpPr>
        <p:spPr>
          <a:xfrm>
            <a:off x="1465792" y="2036041"/>
            <a:ext cx="5891356" cy="3708708"/>
          </a:xfrm>
          <a:prstGeom prst="rect">
            <a:avLst/>
          </a:prstGeom>
          <a:noFill/>
        </p:spPr>
        <p:txBody>
          <a:bodyPr wrap="none" rtlCol="0">
            <a:spAutoFit/>
          </a:bodyPr>
          <a:lstStyle/>
          <a:p>
            <a:pPr marL="571500" indent="-571500">
              <a:lnSpc>
                <a:spcPct val="150000"/>
              </a:lnSpc>
              <a:buClr>
                <a:schemeClr val="accent1"/>
              </a:buClr>
              <a:buSzPct val="100000"/>
              <a:buFont typeface="Wingdings" panose="05000000000000000000" pitchFamily="2" charset="2"/>
              <a:buChar char="l"/>
            </a:pPr>
            <a:r>
              <a:rPr lang="ja-JP" altLang="en-US" sz="4000" dirty="0"/>
              <a:t>キャラクター表示機能</a:t>
            </a:r>
            <a:endParaRPr lang="en-US" altLang="ja-JP" sz="4000" dirty="0"/>
          </a:p>
          <a:p>
            <a:pPr marL="571500" indent="-571500">
              <a:lnSpc>
                <a:spcPct val="150000"/>
              </a:lnSpc>
              <a:buClr>
                <a:schemeClr val="accent1"/>
              </a:buClr>
              <a:buSzPct val="100000"/>
              <a:buFont typeface="Wingdings" panose="05000000000000000000" pitchFamily="2" charset="2"/>
              <a:buChar char="l"/>
            </a:pPr>
            <a:r>
              <a:rPr kumimoji="1" lang="ja-JP" altLang="en-US" sz="4000" dirty="0"/>
              <a:t>コメント送信機能</a:t>
            </a:r>
            <a:endParaRPr kumimoji="1" lang="en-US" altLang="ja-JP" sz="4000" dirty="0"/>
          </a:p>
          <a:p>
            <a:pPr marL="571500" indent="-571500">
              <a:lnSpc>
                <a:spcPct val="150000"/>
              </a:lnSpc>
              <a:buClr>
                <a:schemeClr val="accent1"/>
              </a:buClr>
              <a:buSzPct val="100000"/>
              <a:buFont typeface="Wingdings" panose="05000000000000000000" pitchFamily="2" charset="2"/>
              <a:buChar char="l"/>
            </a:pPr>
            <a:r>
              <a:rPr lang="ja-JP" altLang="en-US" sz="4000" dirty="0"/>
              <a:t>エール送信機能</a:t>
            </a:r>
            <a:endParaRPr lang="en-US" altLang="ja-JP" sz="4000" dirty="0"/>
          </a:p>
          <a:p>
            <a:pPr marL="571500" indent="-571500">
              <a:lnSpc>
                <a:spcPct val="150000"/>
              </a:lnSpc>
              <a:buClr>
                <a:schemeClr val="accent1"/>
              </a:buClr>
              <a:buSzPct val="100000"/>
              <a:buFont typeface="Wingdings" panose="05000000000000000000" pitchFamily="2" charset="2"/>
              <a:buChar char="l"/>
            </a:pPr>
            <a:r>
              <a:rPr kumimoji="1" lang="ja-JP" altLang="en-US" sz="4000" dirty="0"/>
              <a:t>ミニゲーム機能 </a:t>
            </a:r>
            <a:r>
              <a:rPr lang="ja-JP" altLang="en-US" sz="3200" dirty="0"/>
              <a:t>など</a:t>
            </a:r>
            <a:endParaRPr kumimoji="1" lang="ja-JP" altLang="en-US" sz="4000" dirty="0"/>
          </a:p>
        </p:txBody>
      </p:sp>
    </p:spTree>
    <p:extLst>
      <p:ext uri="{BB962C8B-B14F-4D97-AF65-F5344CB8AC3E}">
        <p14:creationId xmlns:p14="http://schemas.microsoft.com/office/powerpoint/2010/main" val="734053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37B66A-98DD-4ACC-AD69-C2F0E5730663}"/>
              </a:ext>
            </a:extLst>
          </p:cNvPr>
          <p:cNvSpPr>
            <a:spLocks noGrp="1"/>
          </p:cNvSpPr>
          <p:nvPr>
            <p:ph type="title"/>
          </p:nvPr>
        </p:nvSpPr>
        <p:spPr/>
        <p:txBody>
          <a:bodyPr/>
          <a:lstStyle/>
          <a:p>
            <a:r>
              <a:rPr kumimoji="1" lang="ja-JP" altLang="en-US" dirty="0"/>
              <a:t>利用技術</a:t>
            </a:r>
          </a:p>
        </p:txBody>
      </p:sp>
      <p:pic>
        <p:nvPicPr>
          <p:cNvPr id="4" name="グラフィックス 3">
            <a:extLst>
              <a:ext uri="{FF2B5EF4-FFF2-40B4-BE49-F238E27FC236}">
                <a16:creationId xmlns:a16="http://schemas.microsoft.com/office/drawing/2014/main" id="{FFF5B68D-A104-4C1A-88AB-6633129A18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4709" y="1180668"/>
            <a:ext cx="5682581" cy="2880000"/>
          </a:xfrm>
          <a:prstGeom prst="rect">
            <a:avLst/>
          </a:prstGeom>
        </p:spPr>
      </p:pic>
      <p:sp>
        <p:nvSpPr>
          <p:cNvPr id="5" name="テキスト ボックス 4">
            <a:extLst>
              <a:ext uri="{FF2B5EF4-FFF2-40B4-BE49-F238E27FC236}">
                <a16:creationId xmlns:a16="http://schemas.microsoft.com/office/drawing/2014/main" id="{BC7696DC-8A5A-437E-B425-15D8C4ACC091}"/>
              </a:ext>
            </a:extLst>
          </p:cNvPr>
          <p:cNvSpPr txBox="1"/>
          <p:nvPr/>
        </p:nvSpPr>
        <p:spPr>
          <a:xfrm>
            <a:off x="4228756" y="4060668"/>
            <a:ext cx="3556358" cy="1569660"/>
          </a:xfrm>
          <a:prstGeom prst="rect">
            <a:avLst/>
          </a:prstGeom>
          <a:noFill/>
        </p:spPr>
        <p:txBody>
          <a:bodyPr wrap="none" rtlCol="0">
            <a:spAutoFit/>
          </a:bodyPr>
          <a:lstStyle/>
          <a:p>
            <a:pPr algn="ctr"/>
            <a:r>
              <a:rPr kumimoji="1" lang="en-US" altLang="ja-JP" sz="7200" dirty="0">
                <a:solidFill>
                  <a:schemeClr val="accent1">
                    <a:lumMod val="75000"/>
                  </a:schemeClr>
                </a:solidFill>
              </a:rPr>
              <a:t>WPF</a:t>
            </a:r>
          </a:p>
          <a:p>
            <a:pPr algn="ctr"/>
            <a:r>
              <a:rPr kumimoji="1" lang="en-US" altLang="ja-JP" sz="2400" dirty="0">
                <a:solidFill>
                  <a:schemeClr val="tx1">
                    <a:lumMod val="50000"/>
                    <a:lumOff val="50000"/>
                  </a:schemeClr>
                </a:solidFill>
              </a:rPr>
              <a:t>.NET</a:t>
            </a:r>
            <a:r>
              <a:rPr kumimoji="1" lang="ja-JP" altLang="en-US" sz="2400" dirty="0">
                <a:solidFill>
                  <a:schemeClr val="tx1">
                    <a:lumMod val="50000"/>
                    <a:lumOff val="50000"/>
                  </a:schemeClr>
                </a:solidFill>
              </a:rPr>
              <a:t>の</a:t>
            </a:r>
            <a:r>
              <a:rPr kumimoji="1" lang="en-US" altLang="ja-JP" sz="2400" dirty="0">
                <a:solidFill>
                  <a:schemeClr val="tx1">
                    <a:lumMod val="50000"/>
                    <a:lumOff val="50000"/>
                  </a:schemeClr>
                </a:solidFill>
              </a:rPr>
              <a:t>UI</a:t>
            </a:r>
            <a:r>
              <a:rPr kumimoji="1" lang="ja-JP" altLang="en-US" sz="2400" dirty="0">
                <a:solidFill>
                  <a:schemeClr val="tx1">
                    <a:lumMod val="50000"/>
                    <a:lumOff val="50000"/>
                  </a:schemeClr>
                </a:solidFill>
              </a:rPr>
              <a:t>フレームワーク</a:t>
            </a:r>
          </a:p>
        </p:txBody>
      </p:sp>
      <p:sp>
        <p:nvSpPr>
          <p:cNvPr id="7" name="右中かっこ 6">
            <a:extLst>
              <a:ext uri="{FF2B5EF4-FFF2-40B4-BE49-F238E27FC236}">
                <a16:creationId xmlns:a16="http://schemas.microsoft.com/office/drawing/2014/main" id="{4FADD02A-F340-416A-9DC7-3D2534994722}"/>
              </a:ext>
            </a:extLst>
          </p:cNvPr>
          <p:cNvSpPr/>
          <p:nvPr/>
        </p:nvSpPr>
        <p:spPr>
          <a:xfrm>
            <a:off x="8937290" y="1989000"/>
            <a:ext cx="720000" cy="2880000"/>
          </a:xfrm>
          <a:prstGeom prst="rightBrace">
            <a:avLst>
              <a:gd name="adj1" fmla="val 35489"/>
              <a:gd name="adj2" fmla="val 5000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4BCC22A-2DA4-4088-BEA0-E19B7740AE48}"/>
              </a:ext>
            </a:extLst>
          </p:cNvPr>
          <p:cNvSpPr txBox="1"/>
          <p:nvPr/>
        </p:nvSpPr>
        <p:spPr>
          <a:xfrm>
            <a:off x="10158486" y="2828835"/>
            <a:ext cx="1301959" cy="1200329"/>
          </a:xfrm>
          <a:prstGeom prst="rect">
            <a:avLst/>
          </a:prstGeom>
          <a:noFill/>
        </p:spPr>
        <p:txBody>
          <a:bodyPr wrap="none" rtlCol="0">
            <a:spAutoFit/>
          </a:bodyPr>
          <a:lstStyle/>
          <a:p>
            <a:r>
              <a:rPr kumimoji="1" lang="en-US" altLang="ja-JP" sz="7200" dirty="0">
                <a:solidFill>
                  <a:schemeClr val="accent4"/>
                </a:solidFill>
              </a:rPr>
              <a:t>C#</a:t>
            </a:r>
            <a:endParaRPr kumimoji="1" lang="ja-JP" altLang="en-US" sz="7200" dirty="0">
              <a:solidFill>
                <a:schemeClr val="accent4"/>
              </a:solidFill>
            </a:endParaRPr>
          </a:p>
        </p:txBody>
      </p:sp>
    </p:spTree>
    <p:extLst>
      <p:ext uri="{BB962C8B-B14F-4D97-AF65-F5344CB8AC3E}">
        <p14:creationId xmlns:p14="http://schemas.microsoft.com/office/powerpoint/2010/main" val="3611959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510A7F-255F-4976-BF4D-89C8C7FEE99D}"/>
              </a:ext>
            </a:extLst>
          </p:cNvPr>
          <p:cNvSpPr>
            <a:spLocks noGrp="1"/>
          </p:cNvSpPr>
          <p:nvPr>
            <p:ph type="title"/>
          </p:nvPr>
        </p:nvSpPr>
        <p:spPr/>
        <p:txBody>
          <a:bodyPr/>
          <a:lstStyle/>
          <a:p>
            <a:r>
              <a:rPr kumimoji="1" lang="ja-JP" altLang="en-US" dirty="0"/>
              <a:t>システム構成</a:t>
            </a:r>
          </a:p>
        </p:txBody>
      </p:sp>
      <p:pic>
        <p:nvPicPr>
          <p:cNvPr id="8" name="図 7">
            <a:extLst>
              <a:ext uri="{FF2B5EF4-FFF2-40B4-BE49-F238E27FC236}">
                <a16:creationId xmlns:a16="http://schemas.microsoft.com/office/drawing/2014/main" id="{2B919C22-53A0-4260-A409-1FD137E330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8639999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1800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8639999" y="0"/>
                </a:moveTo>
                <a:lnTo>
                  <a:pt x="12192000" y="0"/>
                </a:lnTo>
                <a:lnTo>
                  <a:pt x="12192000" y="6858000"/>
                </a:lnTo>
                <a:lnTo>
                  <a:pt x="0" y="6858000"/>
                </a:lnTo>
                <a:lnTo>
                  <a:pt x="0" y="1800000"/>
                </a:lnTo>
                <a:close/>
              </a:path>
            </a:pathLst>
          </a:custGeom>
        </p:spPr>
      </p:pic>
    </p:spTree>
    <p:extLst>
      <p:ext uri="{BB962C8B-B14F-4D97-AF65-F5344CB8AC3E}">
        <p14:creationId xmlns:p14="http://schemas.microsoft.com/office/powerpoint/2010/main" val="402283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AD14D-2304-4E67-B44F-F743EEB5F218}"/>
              </a:ext>
            </a:extLst>
          </p:cNvPr>
          <p:cNvSpPr>
            <a:spLocks noGrp="1"/>
          </p:cNvSpPr>
          <p:nvPr>
            <p:ph type="title"/>
          </p:nvPr>
        </p:nvSpPr>
        <p:spPr/>
        <p:txBody>
          <a:bodyPr/>
          <a:lstStyle/>
          <a:p>
            <a:r>
              <a:rPr kumimoji="1" lang="ja-JP" altLang="en-US" dirty="0"/>
              <a:t>システムの状態</a:t>
            </a:r>
          </a:p>
        </p:txBody>
      </p:sp>
      <p:pic>
        <p:nvPicPr>
          <p:cNvPr id="4" name="グラフィックス 3">
            <a:extLst>
              <a:ext uri="{FF2B5EF4-FFF2-40B4-BE49-F238E27FC236}">
                <a16:creationId xmlns:a16="http://schemas.microsoft.com/office/drawing/2014/main" id="{5D182319-B65C-413B-9CD6-BCC0F45A50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19540" y="1562615"/>
            <a:ext cx="5952919" cy="4320000"/>
          </a:xfrm>
          <a:prstGeom prst="rect">
            <a:avLst/>
          </a:prstGeom>
        </p:spPr>
      </p:pic>
    </p:spTree>
    <p:extLst>
      <p:ext uri="{BB962C8B-B14F-4D97-AF65-F5344CB8AC3E}">
        <p14:creationId xmlns:p14="http://schemas.microsoft.com/office/powerpoint/2010/main" val="2330103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EA58C53-696C-467B-9743-3FD71CC05E6F}"/>
              </a:ext>
            </a:extLst>
          </p:cNvPr>
          <p:cNvSpPr/>
          <p:nvPr/>
        </p:nvSpPr>
        <p:spPr>
          <a:xfrm>
            <a:off x="3106723" y="0"/>
            <a:ext cx="6096000" cy="3429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2"/>
                </a:solidFill>
              </a:rPr>
              <a:t>クライアント </a:t>
            </a:r>
            <a:r>
              <a:rPr kumimoji="1" lang="en-US" altLang="ja-JP" dirty="0">
                <a:solidFill>
                  <a:schemeClr val="tx2"/>
                </a:solidFill>
              </a:rPr>
              <a:t>(Windows)</a:t>
            </a:r>
            <a:endParaRPr kumimoji="1" lang="ja-JP" altLang="en-US" dirty="0">
              <a:solidFill>
                <a:schemeClr val="tx2"/>
              </a:solidFill>
            </a:endParaRPr>
          </a:p>
        </p:txBody>
      </p:sp>
      <p:sp>
        <p:nvSpPr>
          <p:cNvPr id="5" name="正方形/長方形 4">
            <a:extLst>
              <a:ext uri="{FF2B5EF4-FFF2-40B4-BE49-F238E27FC236}">
                <a16:creationId xmlns:a16="http://schemas.microsoft.com/office/drawing/2014/main" id="{5CDC027C-3476-4CEF-A183-58E64AD7F2DF}"/>
              </a:ext>
            </a:extLst>
          </p:cNvPr>
          <p:cNvSpPr/>
          <p:nvPr/>
        </p:nvSpPr>
        <p:spPr>
          <a:xfrm>
            <a:off x="3106723" y="3429000"/>
            <a:ext cx="6096000" cy="3429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2"/>
                </a:solidFill>
              </a:rPr>
              <a:t>コントローラ</a:t>
            </a:r>
          </a:p>
        </p:txBody>
      </p:sp>
      <p:sp>
        <p:nvSpPr>
          <p:cNvPr id="6" name="正方形/長方形 5">
            <a:extLst>
              <a:ext uri="{FF2B5EF4-FFF2-40B4-BE49-F238E27FC236}">
                <a16:creationId xmlns:a16="http://schemas.microsoft.com/office/drawing/2014/main" id="{DE53EF4C-6DA1-4E88-9C27-D87B93D5D826}"/>
              </a:ext>
            </a:extLst>
          </p:cNvPr>
          <p:cNvSpPr/>
          <p:nvPr/>
        </p:nvSpPr>
        <p:spPr>
          <a:xfrm>
            <a:off x="0" y="0"/>
            <a:ext cx="3106723" cy="685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2"/>
                </a:solidFill>
              </a:rPr>
              <a:t>クライアント </a:t>
            </a:r>
            <a:r>
              <a:rPr kumimoji="1" lang="en-US" altLang="ja-JP" dirty="0">
                <a:solidFill>
                  <a:schemeClr val="tx2"/>
                </a:solidFill>
              </a:rPr>
              <a:t>(Android)</a:t>
            </a:r>
            <a:endParaRPr kumimoji="1" lang="ja-JP" altLang="en-US" dirty="0">
              <a:solidFill>
                <a:schemeClr val="tx2"/>
              </a:solidFill>
            </a:endParaRPr>
          </a:p>
        </p:txBody>
      </p:sp>
      <p:sp>
        <p:nvSpPr>
          <p:cNvPr id="7" name="正方形/長方形 6">
            <a:extLst>
              <a:ext uri="{FF2B5EF4-FFF2-40B4-BE49-F238E27FC236}">
                <a16:creationId xmlns:a16="http://schemas.microsoft.com/office/drawing/2014/main" id="{3A269283-0F8C-4A92-ABCB-424D631D1A4A}"/>
              </a:ext>
            </a:extLst>
          </p:cNvPr>
          <p:cNvSpPr/>
          <p:nvPr/>
        </p:nvSpPr>
        <p:spPr>
          <a:xfrm>
            <a:off x="6096000" y="3429000"/>
            <a:ext cx="6096000" cy="3429000"/>
          </a:xfrm>
          <a:prstGeom prst="rect">
            <a:avLst/>
          </a:prstGeom>
          <a:solidFill>
            <a:srgbClr val="FFFFFF">
              <a:alpha val="50196"/>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2"/>
                </a:solidFill>
              </a:rPr>
              <a:t>コンソール</a:t>
            </a:r>
          </a:p>
        </p:txBody>
      </p:sp>
    </p:spTree>
    <p:extLst>
      <p:ext uri="{BB962C8B-B14F-4D97-AF65-F5344CB8AC3E}">
        <p14:creationId xmlns:p14="http://schemas.microsoft.com/office/powerpoint/2010/main" val="1696910065"/>
      </p:ext>
    </p:extLst>
  </p:cSld>
  <p:clrMapOvr>
    <a:masterClrMapping/>
  </p:clrMapOvr>
</p:sld>
</file>

<file path=ppt/theme/theme1.xml><?xml version="1.0" encoding="utf-8"?>
<a:theme xmlns:a="http://schemas.openxmlformats.org/drawingml/2006/main" name="Office テーマ">
  <a:themeElements>
    <a:clrScheme name="Aster Connect">
      <a:dk1>
        <a:sysClr val="windowText" lastClr="000000"/>
      </a:dk1>
      <a:lt1>
        <a:sysClr val="window" lastClr="FFFFFF"/>
      </a:lt1>
      <a:dk2>
        <a:srgbClr val="333333"/>
      </a:dk2>
      <a:lt2>
        <a:srgbClr val="F8F8F8"/>
      </a:lt2>
      <a:accent1>
        <a:srgbClr val="0054FF"/>
      </a:accent1>
      <a:accent2>
        <a:srgbClr val="66DC99"/>
      </a:accent2>
      <a:accent3>
        <a:srgbClr val="80FF80"/>
      </a:accent3>
      <a:accent4>
        <a:srgbClr val="00B06B"/>
      </a:accent4>
      <a:accent5>
        <a:srgbClr val="1971FF"/>
      </a:accent5>
      <a:accent6>
        <a:srgbClr val="70AD47"/>
      </a:accent6>
      <a:hlink>
        <a:srgbClr val="0563C1"/>
      </a:hlink>
      <a:folHlink>
        <a:srgbClr val="954F72"/>
      </a:folHlink>
    </a:clrScheme>
    <a:fontScheme name="いつもの">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664</Words>
  <Application>Microsoft Office PowerPoint</Application>
  <PresentationFormat>ワイド画面</PresentationFormat>
  <Paragraphs>56</Paragraphs>
  <Slides>8</Slides>
  <Notes>7</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メイリオ</vt:lpstr>
      <vt:lpstr>游ゴシック</vt:lpstr>
      <vt:lpstr>Arial</vt:lpstr>
      <vt:lpstr>Segoe UI</vt:lpstr>
      <vt:lpstr>Wingdings</vt:lpstr>
      <vt:lpstr>Office テーマ</vt:lpstr>
      <vt:lpstr>PowerPoint プレゼンテーション</vt:lpstr>
      <vt:lpstr>概要</vt:lpstr>
      <vt:lpstr>目的</vt:lpstr>
      <vt:lpstr>機能</vt:lpstr>
      <vt:lpstr>利用技術</vt:lpstr>
      <vt:lpstr>システム構成</vt:lpstr>
      <vt:lpstr>システムの状態</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infy14</dc:creator>
  <cp:lastModifiedBy>infy14</cp:lastModifiedBy>
  <cp:revision>37</cp:revision>
  <dcterms:created xsi:type="dcterms:W3CDTF">2022-12-02T07:10:01Z</dcterms:created>
  <dcterms:modified xsi:type="dcterms:W3CDTF">2022-12-23T00:03:40Z</dcterms:modified>
</cp:coreProperties>
</file>