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deburst.io/native-app-or-hybrid-app-ca08e460df9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deburst.io/native-app-or-hybrid-app-ca08e460df9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medialabs.com/hybrid-vs-native-mobile-apps-the-answer-is-clear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hemanifest.com/mobile-apps/hybrid-apps-vs-native-apps-which-should-you-build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actnative.dev/" TargetMode="External"/><Relationship Id="rId3" Type="http://schemas.openxmlformats.org/officeDocument/2006/relationships/hyperlink" Target="https://www.educba.com/react-native-architecture/" TargetMode="External"/><Relationship Id="rId4" Type="http://schemas.openxmlformats.org/officeDocument/2006/relationships/hyperlink" Target="https://reactnative.dev/docs/intro-react-native-components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actnative.dev/" TargetMode="External"/><Relationship Id="rId3" Type="http://schemas.openxmlformats.org/officeDocument/2006/relationships/hyperlink" Target="https://www.educba.com/react-native-architecture/" TargetMode="External"/><Relationship Id="rId4" Type="http://schemas.openxmlformats.org/officeDocument/2006/relationships/hyperlink" Target="https://reactnative.dev/docs/intro-react-native-components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438decb5d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438decb5d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3e33b9dd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3e33b9dd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3e33b9dd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3e33b9dd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3e33b9dd4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3e33b9dd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3e33b9dd4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3e33b9dd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45d69a3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45d69a3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sdkmanager "platforms;android-31" "system-images;android-31;default;x86_64" "system-images;android-31;google_apis;x86"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sdkmanager "cmdline-tools;latest" "build-tools;31.0.0"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52f1fb1c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52f1fb1c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fa07018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fa07018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a07018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a07018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fa070188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fa070188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fa070188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fa070188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ddea448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ddea448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fa070188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fa070188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438decb5d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438decb5d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46cceea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46cceea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https://codeburst.io/native-app-or-hybrid-app-ca08e460df9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438decb5d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438decb5d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https://codeburst.io/native-app-or-hybrid-app-ca08e460df9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438decb5d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438decb5d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https://ymedialabs.com/hybrid-vs-native-mobile-apps-the-answer-is-clear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438decb5d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438decb5d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https://themanifest.com/mobile-apps/hybrid-apps-vs-native-apps-which-should-you-build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438decb5d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438decb5d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https://reactnative.dev/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https://www.educba.com/react-native-architecture/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https://reactnative.dev/docs/intro-react-native-components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46cceeac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46cceeac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https://reactnative.dev/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https://www.educba.com/react-native-architecture/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https://reactnative.dev/docs/intro-react-native-components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e33b9dd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3e33b9dd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eactnative.dev/docs/environment-setup" TargetMode="External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rew.s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805650" y="18558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Native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4358475" y="4203875"/>
            <a:ext cx="37779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by: SO Vengleab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Setup ( MacOS)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850" y="1266325"/>
            <a:ext cx="4793749" cy="356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Setup ( MacOS)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775" y="1152425"/>
            <a:ext cx="5114826" cy="370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Setup ( MacOS)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374" y="1266325"/>
            <a:ext cx="4967923" cy="36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Setup ( MacOS)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environment path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temital type: </a:t>
            </a:r>
            <a:r>
              <a:rPr lang="en">
                <a:solidFill>
                  <a:srgbClr val="FF0000"/>
                </a:solidFill>
              </a:rPr>
              <a:t>vim ~/.zshrc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lines below by type letter </a:t>
            </a:r>
            <a:r>
              <a:rPr b="1" lang="en" u="sng">
                <a:solidFill>
                  <a:srgbClr val="FF0000"/>
                </a:solidFill>
              </a:rPr>
              <a:t>i</a:t>
            </a:r>
            <a:r>
              <a:rPr b="1" lang="en" u="sng">
                <a:solidFill>
                  <a:srgbClr val="999999"/>
                </a:solidFill>
              </a:rPr>
              <a:t> </a:t>
            </a:r>
            <a:r>
              <a:rPr lang="en">
                <a:solidFill>
                  <a:srgbClr val="999999"/>
                </a:solidFill>
              </a:rPr>
              <a:t>: </a:t>
            </a:r>
            <a:r>
              <a:rPr i="1" lang="en" u="sng">
                <a:solidFill>
                  <a:schemeClr val="hlink"/>
                </a:solidFill>
                <a:hlinkClick r:id="rId3"/>
              </a:rPr>
              <a:t>Link</a:t>
            </a:r>
            <a:endParaRPr i="1" u="sng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Escape and type </a:t>
            </a:r>
            <a:r>
              <a:rPr lang="en" sz="1400">
                <a:solidFill>
                  <a:srgbClr val="FF0000"/>
                </a:solidFill>
              </a:rPr>
              <a:t>:x</a:t>
            </a:r>
            <a:r>
              <a:rPr lang="en" sz="1400"/>
              <a:t> to save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 temital type: </a:t>
            </a:r>
            <a:r>
              <a:rPr lang="en" sz="1400">
                <a:solidFill>
                  <a:srgbClr val="FF0000"/>
                </a:solidFill>
              </a:rPr>
              <a:t>source ~/.zshrc</a:t>
            </a:r>
            <a:endParaRPr sz="1400">
              <a:solidFill>
                <a:srgbClr val="FF0000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Test whether it works</a:t>
            </a:r>
            <a:r>
              <a:rPr lang="en">
                <a:solidFill>
                  <a:srgbClr val="FF0000"/>
                </a:solidFill>
              </a:rPr>
              <a:t>: adb devices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6175" y="2194972"/>
            <a:ext cx="4812426" cy="13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android development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266325"/>
            <a:ext cx="85206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Accept the </a:t>
            </a:r>
            <a:r>
              <a:rPr lang="en"/>
              <a:t>certificate base on your selected version (no need on windows)</a:t>
            </a:r>
            <a:r>
              <a:rPr lang="en"/>
              <a:t>: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5" y="1743725"/>
            <a:ext cx="9099049" cy="3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Setup for Windows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 Install JDK and 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Install Java version 11+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Install node 14+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 Setup Android development ( the same as mac, refer to </a:t>
            </a:r>
            <a:r>
              <a:rPr lang="en"/>
              <a:t>previous</a:t>
            </a:r>
            <a:r>
              <a:rPr lang="en"/>
              <a:t> slide)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3: </a:t>
            </a:r>
            <a:r>
              <a:rPr lang="en"/>
              <a:t>Add environment path  ( Windows PC ), watch link below: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https://www.youtube.com/watch?v=Zf2bvy3kzE4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Emulator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3">
            <a:alphaModFix/>
          </a:blip>
          <a:srcRect b="0" l="0" r="1777" t="1710"/>
          <a:stretch/>
        </p:blipFill>
        <p:spPr>
          <a:xfrm>
            <a:off x="2201650" y="1327900"/>
            <a:ext cx="4656350" cy="353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Emulator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923" y="1266325"/>
            <a:ext cx="4752298" cy="364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Emulator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250" y="1193850"/>
            <a:ext cx="4705825" cy="378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Emulator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298" y="1152425"/>
            <a:ext cx="5873973" cy="387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talking about React Native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Emulator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153" y="1193625"/>
            <a:ext cx="5516273" cy="37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and run project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npx react-native init </a:t>
            </a:r>
            <a:r>
              <a:rPr lang="en">
                <a:solidFill>
                  <a:srgbClr val="0000FF"/>
                </a:solidFill>
              </a:rPr>
              <a:t>MyProjectName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--version 0.68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npm run 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npm run android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436200" y="352775"/>
            <a:ext cx="6255000" cy="6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Native vs Hybrid app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51814" r="0" t="0"/>
          <a:stretch/>
        </p:blipFill>
        <p:spPr>
          <a:xfrm>
            <a:off x="5404848" y="1270725"/>
            <a:ext cx="2906300" cy="368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25" y="1672225"/>
            <a:ext cx="4426750" cy="24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Native app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eveloped to perform some specific task on particular environment or platform, such 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Android</a:t>
            </a:r>
            <a:r>
              <a:rPr lang="en"/>
              <a:t> </a:t>
            </a:r>
            <a:r>
              <a:rPr b="1" lang="en"/>
              <a:t>app</a:t>
            </a:r>
            <a:r>
              <a:rPr lang="en"/>
              <a:t> built using Java Development Kit on Java platform,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iOS</a:t>
            </a:r>
            <a:r>
              <a:rPr lang="en"/>
              <a:t> </a:t>
            </a:r>
            <a:r>
              <a:rPr b="1" lang="en"/>
              <a:t>app</a:t>
            </a:r>
            <a:r>
              <a:rPr lang="en"/>
              <a:t> built using iOS SDK, Swift and Objective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Windows platform</a:t>
            </a:r>
            <a:r>
              <a:rPr lang="en"/>
              <a:t>: using </a:t>
            </a:r>
            <a:r>
              <a:rPr lang="en"/>
              <a:t>C. Similarly, .NET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Hybrid app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t core, websites packaged into a native wrapper.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and feel like a native app, but ultimately outside of the basic frame.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Basically, just a web app built using HTML5 and JavaScript, wrapped in a native container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</a:t>
            </a:r>
            <a:r>
              <a:rPr lang="en"/>
              <a:t>( Hybrid and Native )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727650" y="1448550"/>
            <a:ext cx="3772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Hybrid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 &amp; </a:t>
            </a:r>
            <a:r>
              <a:rPr lang="en"/>
              <a:t>Cost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Maintenance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Code 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Native APIs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43550" y="1433850"/>
            <a:ext cx="3772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Native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Native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Documentation and Support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React Native?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475" y="1152425"/>
            <a:ext cx="6727625" cy="373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React Native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n open source framework for building Android and iOS applications using React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app platform with native capabilities.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JavaScript to access your platform’s APIs to describe the appearance </a:t>
            </a:r>
            <a:r>
              <a:rPr lang="en"/>
              <a:t>and behavior of your UI using </a:t>
            </a:r>
            <a:r>
              <a:rPr lang="en"/>
              <a:t>React Native components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Setup ( MacOS)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Step 1</a:t>
            </a:r>
            <a:r>
              <a:rPr lang="en"/>
              <a:t>: Install </a:t>
            </a:r>
            <a:r>
              <a:rPr lang="en" u="sng">
                <a:solidFill>
                  <a:schemeClr val="hlink"/>
                </a:solidFill>
                <a:hlinkClick r:id="rId3"/>
              </a:rPr>
              <a:t>brew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Step 2:</a:t>
            </a:r>
            <a:r>
              <a:rPr lang="en"/>
              <a:t> install dependency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 Install watchman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brew install node # v14+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brew install watchman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 install java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brew tap homebrew/cask-versions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brew install --cask zulu11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Step 3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Android: Download android </a:t>
            </a:r>
            <a:r>
              <a:rPr lang="en"/>
              <a:t>studio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iOS: install xcode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Step 4</a:t>
            </a:r>
            <a:r>
              <a:rPr lang="en"/>
              <a:t>: Setup android or ios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Step 5 </a:t>
            </a:r>
            <a:r>
              <a:rPr lang="en"/>
              <a:t>( Android Only): Create Emulator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