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5346345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5346345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4883cc2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4883cc2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b7ac38c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b7ac38c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8a0abae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8a0abae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56960f4bb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56960f4bb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gif"/><Relationship Id="rId7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actnative.dev/docs/flexbox#:~:text=Flexbox%20is%20designed%20to%20provide,web%2C%20with%20a%20few%20exceptions" TargetMode="External"/><Relationship Id="rId4" Type="http://schemas.openxmlformats.org/officeDocument/2006/relationships/hyperlink" Target="https://reactnative.dev/docs/components-and-ap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805650" y="1703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 Component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5361327" y="4134600"/>
            <a:ext cx="27162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Prepared by: So Vengleab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 basic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Native is like React, but it uses native components instead of web components as building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 instead of web things like &lt;div&gt; or &lt;span&gt;, you need to use React components.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</a:t>
            </a:r>
            <a:r>
              <a:rPr lang="en"/>
              <a:t>component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View</a:t>
            </a:r>
            <a:r>
              <a:rPr lang="en"/>
              <a:t>:  a container that supports layout with flexbox, style, some touch handling, and accessibility control</a:t>
            </a:r>
            <a:r>
              <a:rPr lang="en"/>
              <a:t>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Text</a:t>
            </a:r>
            <a:r>
              <a:rPr lang="en"/>
              <a:t>: A React component for displaying text.. It supports nesting, styling, and touch handling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TextInput</a:t>
            </a:r>
            <a:r>
              <a:rPr lang="en"/>
              <a:t>: A foundational component for inputting text into the app via a keyboard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component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5085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Image</a:t>
            </a:r>
            <a:r>
              <a:rPr lang="en"/>
              <a:t>: displaying different types of images, including network images, static resources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Activity Indicator:</a:t>
            </a:r>
            <a:r>
              <a:rPr lang="en"/>
              <a:t> Displays a circular loading indicator.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Button</a:t>
            </a:r>
            <a:r>
              <a:rPr lang="en"/>
              <a:t>: A basic button component that should render nicely on any platform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900" y="1335825"/>
            <a:ext cx="878100" cy="9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250" y="3925675"/>
            <a:ext cx="1610675" cy="3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3123" y="3925675"/>
            <a:ext cx="2064225" cy="4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5775" y="2635507"/>
            <a:ext cx="509812" cy="509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7">
            <a:alphaModFix/>
          </a:blip>
          <a:srcRect b="29290" l="34321" r="34214" t="28723"/>
          <a:stretch/>
        </p:blipFill>
        <p:spPr>
          <a:xfrm>
            <a:off x="6815325" y="2596313"/>
            <a:ext cx="777993" cy="5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component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TouchableOpacity</a:t>
            </a:r>
            <a:r>
              <a:rPr lang="en"/>
              <a:t>: A wrapper for making views respond properly to touches. On press down, the opacity of the wrapped view is decreased, dimming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ScrollView</a:t>
            </a:r>
            <a:r>
              <a:rPr lang="en"/>
              <a:t>: A view that allows the components placed within it to be scrolled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Flatlist</a:t>
            </a:r>
            <a:r>
              <a:rPr lang="en"/>
              <a:t>: A performant interface for rendering list of Components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https://reactnative.dev/docs/flexbox#:~:text=Flexbox%20is%20designed%20to%20provide,web%2C%20with%20a%20few%20exceptions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https://reactnative.dev/docs/components-and-apis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